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handoutMasterIdLst>
    <p:handoutMasterId r:id="rId15"/>
  </p:handoutMasterIdLst>
  <p:sldIdLst>
    <p:sldId id="259" r:id="rId2"/>
    <p:sldId id="273" r:id="rId3"/>
    <p:sldId id="260" r:id="rId4"/>
    <p:sldId id="264" r:id="rId5"/>
    <p:sldId id="265" r:id="rId6"/>
    <p:sldId id="266" r:id="rId7"/>
    <p:sldId id="267" r:id="rId8"/>
    <p:sldId id="268" r:id="rId9"/>
    <p:sldId id="270" r:id="rId10"/>
    <p:sldId id="269" r:id="rId11"/>
    <p:sldId id="271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466337-52F6-4D4D-9DF0-C1CD8EAA4DB0}" v="1" dt="2023-07-07T15:24:14.056"/>
  </p1510:revLst>
</p1510:revInfo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72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ccount Update" userId="d66a401e1e7a39bf" providerId="LiveId" clId="{1F1E239B-87AA-47BD-9B7E-538E92F1BF58}"/>
    <pc:docChg chg="custSel addSld modSld modMainMaster">
      <pc:chgData name="Account Update" userId="d66a401e1e7a39bf" providerId="LiveId" clId="{1F1E239B-87AA-47BD-9B7E-538E92F1BF58}" dt="2023-06-07T01:24:53.562" v="168" actId="14100"/>
      <pc:docMkLst>
        <pc:docMk/>
      </pc:docMkLst>
      <pc:sldChg chg="modTransition">
        <pc:chgData name="Account Update" userId="d66a401e1e7a39bf" providerId="LiveId" clId="{1F1E239B-87AA-47BD-9B7E-538E92F1BF58}" dt="2023-06-07T01:09:47.875" v="153"/>
        <pc:sldMkLst>
          <pc:docMk/>
          <pc:sldMk cId="3866448134" sldId="259"/>
        </pc:sldMkLst>
      </pc:sldChg>
      <pc:sldChg chg="modSp mod modTransition">
        <pc:chgData name="Account Update" userId="d66a401e1e7a39bf" providerId="LiveId" clId="{1F1E239B-87AA-47BD-9B7E-538E92F1BF58}" dt="2023-06-07T01:10:28.046" v="154" actId="113"/>
        <pc:sldMkLst>
          <pc:docMk/>
          <pc:sldMk cId="833507040" sldId="260"/>
        </pc:sldMkLst>
        <pc:spChg chg="mod">
          <ac:chgData name="Account Update" userId="d66a401e1e7a39bf" providerId="LiveId" clId="{1F1E239B-87AA-47BD-9B7E-538E92F1BF58}" dt="2023-06-07T01:10:28.046" v="154" actId="113"/>
          <ac:spMkLst>
            <pc:docMk/>
            <pc:sldMk cId="833507040" sldId="260"/>
            <ac:spMk id="14" creationId="{00000000-0000-0000-0000-000000000000}"/>
          </ac:spMkLst>
        </pc:spChg>
      </pc:sldChg>
      <pc:sldChg chg="modSp mod modTransition">
        <pc:chgData name="Account Update" userId="d66a401e1e7a39bf" providerId="LiveId" clId="{1F1E239B-87AA-47BD-9B7E-538E92F1BF58}" dt="2023-06-07T01:24:18.428" v="164" actId="14100"/>
        <pc:sldMkLst>
          <pc:docMk/>
          <pc:sldMk cId="3963806981" sldId="264"/>
        </pc:sldMkLst>
        <pc:spChg chg="mod">
          <ac:chgData name="Account Update" userId="d66a401e1e7a39bf" providerId="LiveId" clId="{1F1E239B-87AA-47BD-9B7E-538E92F1BF58}" dt="2023-06-07T01:24:18.428" v="164" actId="14100"/>
          <ac:spMkLst>
            <pc:docMk/>
            <pc:sldMk cId="3963806981" sldId="264"/>
            <ac:spMk id="2" creationId="{AC82953E-B634-D07E-06C2-7E021654ED00}"/>
          </ac:spMkLst>
        </pc:spChg>
        <pc:spChg chg="mod">
          <ac:chgData name="Account Update" userId="d66a401e1e7a39bf" providerId="LiveId" clId="{1F1E239B-87AA-47BD-9B7E-538E92F1BF58}" dt="2023-06-07T01:24:13.192" v="163" actId="14100"/>
          <ac:spMkLst>
            <pc:docMk/>
            <pc:sldMk cId="3963806981" sldId="264"/>
            <ac:spMk id="3" creationId="{9F409E96-F1F1-9537-051A-FC28A12390A3}"/>
          </ac:spMkLst>
        </pc:spChg>
      </pc:sldChg>
      <pc:sldChg chg="modSp mod modTransition">
        <pc:chgData name="Account Update" userId="d66a401e1e7a39bf" providerId="LiveId" clId="{1F1E239B-87AA-47BD-9B7E-538E92F1BF58}" dt="2023-06-07T01:24:53.562" v="168" actId="14100"/>
        <pc:sldMkLst>
          <pc:docMk/>
          <pc:sldMk cId="2636866232" sldId="265"/>
        </pc:sldMkLst>
        <pc:spChg chg="mod">
          <ac:chgData name="Account Update" userId="d66a401e1e7a39bf" providerId="LiveId" clId="{1F1E239B-87AA-47BD-9B7E-538E92F1BF58}" dt="2023-06-07T01:24:26.223" v="165" actId="14100"/>
          <ac:spMkLst>
            <pc:docMk/>
            <pc:sldMk cId="2636866232" sldId="265"/>
            <ac:spMk id="2" creationId="{AC82953E-B634-D07E-06C2-7E021654ED00}"/>
          </ac:spMkLst>
        </pc:spChg>
        <pc:spChg chg="mod">
          <ac:chgData name="Account Update" userId="d66a401e1e7a39bf" providerId="LiveId" clId="{1F1E239B-87AA-47BD-9B7E-538E92F1BF58}" dt="2023-06-07T01:24:53.562" v="168" actId="14100"/>
          <ac:spMkLst>
            <pc:docMk/>
            <pc:sldMk cId="2636866232" sldId="265"/>
            <ac:spMk id="3" creationId="{9F409E96-F1F1-9537-051A-FC28A12390A3}"/>
          </ac:spMkLst>
        </pc:spChg>
      </pc:sldChg>
      <pc:sldChg chg="modSp mod modTransition">
        <pc:chgData name="Account Update" userId="d66a401e1e7a39bf" providerId="LiveId" clId="{1F1E239B-87AA-47BD-9B7E-538E92F1BF58}" dt="2023-06-07T01:15:31.464" v="158" actId="255"/>
        <pc:sldMkLst>
          <pc:docMk/>
          <pc:sldMk cId="3613898763" sldId="266"/>
        </pc:sldMkLst>
        <pc:spChg chg="mod">
          <ac:chgData name="Account Update" userId="d66a401e1e7a39bf" providerId="LiveId" clId="{1F1E239B-87AA-47BD-9B7E-538E92F1BF58}" dt="2023-06-07T01:15:31.464" v="158" actId="255"/>
          <ac:spMkLst>
            <pc:docMk/>
            <pc:sldMk cId="3613898763" sldId="266"/>
            <ac:spMk id="3" creationId="{FC162F11-AE0A-A341-7B1B-F49F42B151D0}"/>
          </ac:spMkLst>
        </pc:spChg>
      </pc:sldChg>
      <pc:sldChg chg="modTransition">
        <pc:chgData name="Account Update" userId="d66a401e1e7a39bf" providerId="LiveId" clId="{1F1E239B-87AA-47BD-9B7E-538E92F1BF58}" dt="2023-06-07T01:09:47.875" v="153"/>
        <pc:sldMkLst>
          <pc:docMk/>
          <pc:sldMk cId="2720357987" sldId="267"/>
        </pc:sldMkLst>
      </pc:sldChg>
      <pc:sldChg chg="modSp mod modTransition">
        <pc:chgData name="Account Update" userId="d66a401e1e7a39bf" providerId="LiveId" clId="{1F1E239B-87AA-47BD-9B7E-538E92F1BF58}" dt="2023-06-07T01:09:47.875" v="153"/>
        <pc:sldMkLst>
          <pc:docMk/>
          <pc:sldMk cId="2038973639" sldId="268"/>
        </pc:sldMkLst>
        <pc:spChg chg="mod">
          <ac:chgData name="Account Update" userId="d66a401e1e7a39bf" providerId="LiveId" clId="{1F1E239B-87AA-47BD-9B7E-538E92F1BF58}" dt="2023-06-07T00:59:43.369" v="23" actId="14100"/>
          <ac:spMkLst>
            <pc:docMk/>
            <pc:sldMk cId="2038973639" sldId="268"/>
            <ac:spMk id="2" creationId="{16799CDE-BFB3-86EA-E19E-2AE0F89E6BE8}"/>
          </ac:spMkLst>
        </pc:spChg>
        <pc:spChg chg="mod">
          <ac:chgData name="Account Update" userId="d66a401e1e7a39bf" providerId="LiveId" clId="{1F1E239B-87AA-47BD-9B7E-538E92F1BF58}" dt="2023-06-07T01:00:05.069" v="26" actId="14100"/>
          <ac:spMkLst>
            <pc:docMk/>
            <pc:sldMk cId="2038973639" sldId="268"/>
            <ac:spMk id="3" creationId="{7436D4D1-3F01-969C-EAED-B4B882C85682}"/>
          </ac:spMkLst>
        </pc:spChg>
      </pc:sldChg>
      <pc:sldChg chg="add modTransition">
        <pc:chgData name="Account Update" userId="d66a401e1e7a39bf" providerId="LiveId" clId="{1F1E239B-87AA-47BD-9B7E-538E92F1BF58}" dt="2023-06-07T01:09:47.875" v="153"/>
        <pc:sldMkLst>
          <pc:docMk/>
          <pc:sldMk cId="1279690733" sldId="269"/>
        </pc:sldMkLst>
      </pc:sldChg>
      <pc:sldChg chg="modSp add mod modTransition">
        <pc:chgData name="Account Update" userId="d66a401e1e7a39bf" providerId="LiveId" clId="{1F1E239B-87AA-47BD-9B7E-538E92F1BF58}" dt="2023-06-07T01:09:47.875" v="153"/>
        <pc:sldMkLst>
          <pc:docMk/>
          <pc:sldMk cId="2765934747" sldId="270"/>
        </pc:sldMkLst>
        <pc:spChg chg="mod">
          <ac:chgData name="Account Update" userId="d66a401e1e7a39bf" providerId="LiveId" clId="{1F1E239B-87AA-47BD-9B7E-538E92F1BF58}" dt="2023-06-07T00:59:24.983" v="20" actId="14100"/>
          <ac:spMkLst>
            <pc:docMk/>
            <pc:sldMk cId="2765934747" sldId="270"/>
            <ac:spMk id="2" creationId="{16799CDE-BFB3-86EA-E19E-2AE0F89E6BE8}"/>
          </ac:spMkLst>
        </pc:spChg>
        <pc:spChg chg="mod">
          <ac:chgData name="Account Update" userId="d66a401e1e7a39bf" providerId="LiveId" clId="{1F1E239B-87AA-47BD-9B7E-538E92F1BF58}" dt="2023-06-07T00:59:33.788" v="22" actId="14100"/>
          <ac:spMkLst>
            <pc:docMk/>
            <pc:sldMk cId="2765934747" sldId="270"/>
            <ac:spMk id="3" creationId="{7436D4D1-3F01-969C-EAED-B4B882C85682}"/>
          </ac:spMkLst>
        </pc:spChg>
      </pc:sldChg>
      <pc:sldChg chg="modSp new mod modTransition">
        <pc:chgData name="Account Update" userId="d66a401e1e7a39bf" providerId="LiveId" clId="{1F1E239B-87AA-47BD-9B7E-538E92F1BF58}" dt="2023-06-07T01:09:47.875" v="153"/>
        <pc:sldMkLst>
          <pc:docMk/>
          <pc:sldMk cId="1840420110" sldId="271"/>
        </pc:sldMkLst>
        <pc:spChg chg="mod">
          <ac:chgData name="Account Update" userId="d66a401e1e7a39bf" providerId="LiveId" clId="{1F1E239B-87AA-47BD-9B7E-538E92F1BF58}" dt="2023-06-07T01:01:46.068" v="54" actId="20577"/>
          <ac:spMkLst>
            <pc:docMk/>
            <pc:sldMk cId="1840420110" sldId="271"/>
            <ac:spMk id="2" creationId="{978AD983-E882-E5DC-8B44-68921D936A6C}"/>
          </ac:spMkLst>
        </pc:spChg>
        <pc:spChg chg="mod">
          <ac:chgData name="Account Update" userId="d66a401e1e7a39bf" providerId="LiveId" clId="{1F1E239B-87AA-47BD-9B7E-538E92F1BF58}" dt="2023-06-07T01:06:58.213" v="147" actId="255"/>
          <ac:spMkLst>
            <pc:docMk/>
            <pc:sldMk cId="1840420110" sldId="271"/>
            <ac:spMk id="3" creationId="{917772E3-2352-6332-2EAD-B1BAF4BA696D}"/>
          </ac:spMkLst>
        </pc:spChg>
      </pc:sldChg>
      <pc:sldChg chg="modSp add mod modTransition">
        <pc:chgData name="Account Update" userId="d66a401e1e7a39bf" providerId="LiveId" clId="{1F1E239B-87AA-47BD-9B7E-538E92F1BF58}" dt="2023-06-07T01:09:47.875" v="153"/>
        <pc:sldMkLst>
          <pc:docMk/>
          <pc:sldMk cId="4134464140" sldId="272"/>
        </pc:sldMkLst>
        <pc:spChg chg="mod">
          <ac:chgData name="Account Update" userId="d66a401e1e7a39bf" providerId="LiveId" clId="{1F1E239B-87AA-47BD-9B7E-538E92F1BF58}" dt="2023-06-07T01:07:18.945" v="150" actId="20577"/>
          <ac:spMkLst>
            <pc:docMk/>
            <pc:sldMk cId="4134464140" sldId="272"/>
            <ac:spMk id="3" creationId="{917772E3-2352-6332-2EAD-B1BAF4BA696D}"/>
          </ac:spMkLst>
        </pc:spChg>
      </pc:sldChg>
      <pc:sldMasterChg chg="modTransition modSldLayout">
        <pc:chgData name="Account Update" userId="d66a401e1e7a39bf" providerId="LiveId" clId="{1F1E239B-87AA-47BD-9B7E-538E92F1BF58}" dt="2023-06-07T01:09:47.875" v="153"/>
        <pc:sldMasterMkLst>
          <pc:docMk/>
          <pc:sldMasterMk cId="4201697701" sldId="2147483756"/>
        </pc:sldMasterMkLst>
        <pc:sldLayoutChg chg="modTransition">
          <pc:chgData name="Account Update" userId="d66a401e1e7a39bf" providerId="LiveId" clId="{1F1E239B-87AA-47BD-9B7E-538E92F1BF58}" dt="2023-06-07T01:09:47.875" v="153"/>
          <pc:sldLayoutMkLst>
            <pc:docMk/>
            <pc:sldMasterMk cId="4201697701" sldId="2147483756"/>
            <pc:sldLayoutMk cId="2184353603" sldId="2147483757"/>
          </pc:sldLayoutMkLst>
        </pc:sldLayoutChg>
        <pc:sldLayoutChg chg="modTransition">
          <pc:chgData name="Account Update" userId="d66a401e1e7a39bf" providerId="LiveId" clId="{1F1E239B-87AA-47BD-9B7E-538E92F1BF58}" dt="2023-06-07T01:09:47.875" v="153"/>
          <pc:sldLayoutMkLst>
            <pc:docMk/>
            <pc:sldMasterMk cId="4201697701" sldId="2147483756"/>
            <pc:sldLayoutMk cId="276659671" sldId="2147483758"/>
          </pc:sldLayoutMkLst>
        </pc:sldLayoutChg>
        <pc:sldLayoutChg chg="modTransition">
          <pc:chgData name="Account Update" userId="d66a401e1e7a39bf" providerId="LiveId" clId="{1F1E239B-87AA-47BD-9B7E-538E92F1BF58}" dt="2023-06-07T01:09:47.875" v="153"/>
          <pc:sldLayoutMkLst>
            <pc:docMk/>
            <pc:sldMasterMk cId="4201697701" sldId="2147483756"/>
            <pc:sldLayoutMk cId="1286572155" sldId="2147483759"/>
          </pc:sldLayoutMkLst>
        </pc:sldLayoutChg>
        <pc:sldLayoutChg chg="modTransition">
          <pc:chgData name="Account Update" userId="d66a401e1e7a39bf" providerId="LiveId" clId="{1F1E239B-87AA-47BD-9B7E-538E92F1BF58}" dt="2023-06-07T01:09:47.875" v="153"/>
          <pc:sldLayoutMkLst>
            <pc:docMk/>
            <pc:sldMasterMk cId="4201697701" sldId="2147483756"/>
            <pc:sldLayoutMk cId="257717209" sldId="2147483760"/>
          </pc:sldLayoutMkLst>
        </pc:sldLayoutChg>
        <pc:sldLayoutChg chg="modTransition">
          <pc:chgData name="Account Update" userId="d66a401e1e7a39bf" providerId="LiveId" clId="{1F1E239B-87AA-47BD-9B7E-538E92F1BF58}" dt="2023-06-07T01:09:47.875" v="153"/>
          <pc:sldLayoutMkLst>
            <pc:docMk/>
            <pc:sldMasterMk cId="4201697701" sldId="2147483756"/>
            <pc:sldLayoutMk cId="1559747278" sldId="2147483761"/>
          </pc:sldLayoutMkLst>
        </pc:sldLayoutChg>
        <pc:sldLayoutChg chg="modTransition">
          <pc:chgData name="Account Update" userId="d66a401e1e7a39bf" providerId="LiveId" clId="{1F1E239B-87AA-47BD-9B7E-538E92F1BF58}" dt="2023-06-07T01:09:47.875" v="153"/>
          <pc:sldLayoutMkLst>
            <pc:docMk/>
            <pc:sldMasterMk cId="4201697701" sldId="2147483756"/>
            <pc:sldLayoutMk cId="3866309581" sldId="2147483762"/>
          </pc:sldLayoutMkLst>
        </pc:sldLayoutChg>
        <pc:sldLayoutChg chg="modTransition">
          <pc:chgData name="Account Update" userId="d66a401e1e7a39bf" providerId="LiveId" clId="{1F1E239B-87AA-47BD-9B7E-538E92F1BF58}" dt="2023-06-07T01:09:47.875" v="153"/>
          <pc:sldLayoutMkLst>
            <pc:docMk/>
            <pc:sldMasterMk cId="4201697701" sldId="2147483756"/>
            <pc:sldLayoutMk cId="3480439449" sldId="2147483763"/>
          </pc:sldLayoutMkLst>
        </pc:sldLayoutChg>
        <pc:sldLayoutChg chg="modTransition">
          <pc:chgData name="Account Update" userId="d66a401e1e7a39bf" providerId="LiveId" clId="{1F1E239B-87AA-47BD-9B7E-538E92F1BF58}" dt="2023-06-07T01:09:47.875" v="153"/>
          <pc:sldLayoutMkLst>
            <pc:docMk/>
            <pc:sldMasterMk cId="4201697701" sldId="2147483756"/>
            <pc:sldLayoutMk cId="771800072" sldId="2147483764"/>
          </pc:sldLayoutMkLst>
        </pc:sldLayoutChg>
        <pc:sldLayoutChg chg="modTransition">
          <pc:chgData name="Account Update" userId="d66a401e1e7a39bf" providerId="LiveId" clId="{1F1E239B-87AA-47BD-9B7E-538E92F1BF58}" dt="2023-06-07T01:09:47.875" v="153"/>
          <pc:sldLayoutMkLst>
            <pc:docMk/>
            <pc:sldMasterMk cId="4201697701" sldId="2147483756"/>
            <pc:sldLayoutMk cId="3362831386" sldId="2147483765"/>
          </pc:sldLayoutMkLst>
        </pc:sldLayoutChg>
        <pc:sldLayoutChg chg="modTransition">
          <pc:chgData name="Account Update" userId="d66a401e1e7a39bf" providerId="LiveId" clId="{1F1E239B-87AA-47BD-9B7E-538E92F1BF58}" dt="2023-06-07T01:09:47.875" v="153"/>
          <pc:sldLayoutMkLst>
            <pc:docMk/>
            <pc:sldMasterMk cId="4201697701" sldId="2147483756"/>
            <pc:sldLayoutMk cId="3429676775" sldId="2147483766"/>
          </pc:sldLayoutMkLst>
        </pc:sldLayoutChg>
        <pc:sldLayoutChg chg="modTransition">
          <pc:chgData name="Account Update" userId="d66a401e1e7a39bf" providerId="LiveId" clId="{1F1E239B-87AA-47BD-9B7E-538E92F1BF58}" dt="2023-06-07T01:09:47.875" v="153"/>
          <pc:sldLayoutMkLst>
            <pc:docMk/>
            <pc:sldMasterMk cId="4201697701" sldId="2147483756"/>
            <pc:sldLayoutMk cId="270533252" sldId="2147483767"/>
          </pc:sldLayoutMkLst>
        </pc:sldLayoutChg>
      </pc:sldMasterChg>
    </pc:docChg>
  </pc:docChgLst>
  <pc:docChgLst>
    <pc:chgData name="Account Update" userId="d66a401e1e7a39bf" providerId="LiveId" clId="{92466337-52F6-4D4D-9DF0-C1CD8EAA4DB0}"/>
    <pc:docChg chg="custSel addSld modSld sldOrd">
      <pc:chgData name="Account Update" userId="d66a401e1e7a39bf" providerId="LiveId" clId="{92466337-52F6-4D4D-9DF0-C1CD8EAA4DB0}" dt="2023-07-07T15:29:29.849" v="119" actId="20577"/>
      <pc:docMkLst>
        <pc:docMk/>
      </pc:docMkLst>
      <pc:sldChg chg="addSp modSp mod">
        <pc:chgData name="Account Update" userId="d66a401e1e7a39bf" providerId="LiveId" clId="{92466337-52F6-4D4D-9DF0-C1CD8EAA4DB0}" dt="2023-07-07T15:28:03.423" v="116" actId="255"/>
        <pc:sldMkLst>
          <pc:docMk/>
          <pc:sldMk cId="3866448134" sldId="259"/>
        </pc:sldMkLst>
        <pc:spChg chg="mod">
          <ac:chgData name="Account Update" userId="d66a401e1e7a39bf" providerId="LiveId" clId="{92466337-52F6-4D4D-9DF0-C1CD8EAA4DB0}" dt="2023-07-07T15:26:40.831" v="112" actId="255"/>
          <ac:spMkLst>
            <pc:docMk/>
            <pc:sldMk cId="3866448134" sldId="259"/>
            <ac:spMk id="2" creationId="{00000000-0000-0000-0000-000000000000}"/>
          </ac:spMkLst>
        </pc:spChg>
        <pc:spChg chg="mod">
          <ac:chgData name="Account Update" userId="d66a401e1e7a39bf" providerId="LiveId" clId="{92466337-52F6-4D4D-9DF0-C1CD8EAA4DB0}" dt="2023-07-07T15:28:03.423" v="116" actId="255"/>
          <ac:spMkLst>
            <pc:docMk/>
            <pc:sldMk cId="3866448134" sldId="259"/>
            <ac:spMk id="3" creationId="{00000000-0000-0000-0000-000000000000}"/>
          </ac:spMkLst>
        </pc:spChg>
        <pc:picChg chg="add mod">
          <ac:chgData name="Account Update" userId="d66a401e1e7a39bf" providerId="LiveId" clId="{92466337-52F6-4D4D-9DF0-C1CD8EAA4DB0}" dt="2023-07-07T15:24:22.356" v="63" actId="1076"/>
          <ac:picMkLst>
            <pc:docMk/>
            <pc:sldMk cId="3866448134" sldId="259"/>
            <ac:picMk id="5" creationId="{DC88952D-8D44-CB80-6C36-3D51F62EFE20}"/>
          </ac:picMkLst>
        </pc:picChg>
      </pc:sldChg>
      <pc:sldChg chg="ord">
        <pc:chgData name="Account Update" userId="d66a401e1e7a39bf" providerId="LiveId" clId="{92466337-52F6-4D4D-9DF0-C1CD8EAA4DB0}" dt="2023-07-07T15:27:00.795" v="114"/>
        <pc:sldMkLst>
          <pc:docMk/>
          <pc:sldMk cId="833507040" sldId="260"/>
        </pc:sldMkLst>
      </pc:sldChg>
      <pc:sldChg chg="modSp mod">
        <pc:chgData name="Account Update" userId="d66a401e1e7a39bf" providerId="LiveId" clId="{92466337-52F6-4D4D-9DF0-C1CD8EAA4DB0}" dt="2023-07-07T15:29:29.849" v="119" actId="20577"/>
        <pc:sldMkLst>
          <pc:docMk/>
          <pc:sldMk cId="2720357987" sldId="267"/>
        </pc:sldMkLst>
        <pc:spChg chg="mod">
          <ac:chgData name="Account Update" userId="d66a401e1e7a39bf" providerId="LiveId" clId="{92466337-52F6-4D4D-9DF0-C1CD8EAA4DB0}" dt="2023-07-07T15:29:29.849" v="119" actId="20577"/>
          <ac:spMkLst>
            <pc:docMk/>
            <pc:sldMk cId="2720357987" sldId="267"/>
            <ac:spMk id="3" creationId="{AC4D3BC7-F561-2783-72BB-88059E5B0AC6}"/>
          </ac:spMkLst>
        </pc:spChg>
      </pc:sldChg>
      <pc:sldChg chg="modSp new mod">
        <pc:chgData name="Account Update" userId="d66a401e1e7a39bf" providerId="LiveId" clId="{92466337-52F6-4D4D-9DF0-C1CD8EAA4DB0}" dt="2023-07-07T15:28:14.923" v="117" actId="113"/>
        <pc:sldMkLst>
          <pc:docMk/>
          <pc:sldMk cId="2299748883" sldId="273"/>
        </pc:sldMkLst>
        <pc:spChg chg="mod">
          <ac:chgData name="Account Update" userId="d66a401e1e7a39bf" providerId="LiveId" clId="{92466337-52F6-4D4D-9DF0-C1CD8EAA4DB0}" dt="2023-07-07T15:23:06.482" v="41" actId="20577"/>
          <ac:spMkLst>
            <pc:docMk/>
            <pc:sldMk cId="2299748883" sldId="273"/>
            <ac:spMk id="2" creationId="{3BFB8BB9-DFF1-8161-454D-0A4D2B03BD85}"/>
          </ac:spMkLst>
        </pc:spChg>
        <pc:spChg chg="mod">
          <ac:chgData name="Account Update" userId="d66a401e1e7a39bf" providerId="LiveId" clId="{92466337-52F6-4D4D-9DF0-C1CD8EAA4DB0}" dt="2023-07-07T15:28:14.923" v="117" actId="113"/>
          <ac:spMkLst>
            <pc:docMk/>
            <pc:sldMk cId="2299748883" sldId="273"/>
            <ac:spMk id="3" creationId="{7C567A2C-7744-A742-17F0-5E203CE0BF7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ABAFA-9D90-4B6C-95A1-503043E46FAB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C7757-6264-420F-9201-02E9A21CB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9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5EB1F-8DE4-48C3-A804-A05846A4049F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115C9-E24C-4512-AA8B-319BB49F7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18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4400" b="1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0A0C-FFF2-4105-9F07-796FCC3D8DE3}" type="datetime1">
              <a:rPr lang="en-US" smtClean="0"/>
              <a:t>7/7/2023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53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68D4-D432-4190-8060-492B59F98A87}" type="datetime1">
              <a:rPr lang="en-US" smtClean="0"/>
              <a:t>7/7/2023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76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EF83-7D73-495D-9915-41737B990DFC}" type="datetime1">
              <a:rPr lang="en-US" smtClean="0"/>
              <a:t>7/7/2023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3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812800" y="1600200"/>
            <a:ext cx="10566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5pPr>
            <a:lvl6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6pPr>
            <a:lvl7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7pPr>
            <a:lvl8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8pPr>
            <a:lvl9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2905-D7E2-4171-961B-8EB802C66F9A}" type="datetime1">
              <a:rPr lang="en-US" smtClean="0"/>
              <a:t>7/7/2023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9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anchor="t"/>
          <a:lstStyle>
            <a:lvl1pPr algn="l">
              <a:defRPr sz="4000" b="1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B47C-16BC-4A9F-9E6E-9D1F33DC8ABD}" type="datetime1">
              <a:rPr lang="en-US" smtClean="0"/>
              <a:t>7/7/2023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72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  <a:lvl6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6pPr>
            <a:lvl7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7pPr>
            <a:lvl8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8pPr>
            <a:lvl9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  <a:lvl6pPr>
              <a:buClr>
                <a:schemeClr val="tx2">
                  <a:lumMod val="50000"/>
                </a:schemeClr>
              </a:buClr>
              <a:defRPr/>
            </a:lvl6pPr>
            <a:lvl7pPr>
              <a:buClr>
                <a:schemeClr val="tx2">
                  <a:lumMod val="50000"/>
                </a:schemeClr>
              </a:buClr>
              <a:defRPr/>
            </a:lvl7pPr>
            <a:lvl8pPr>
              <a:buClr>
                <a:schemeClr val="tx2">
                  <a:lumMod val="50000"/>
                </a:schemeClr>
              </a:buClr>
              <a:defRPr/>
            </a:lvl8pPr>
            <a:lvl9pPr>
              <a:buClr>
                <a:schemeClr val="tx2">
                  <a:lumMod val="50000"/>
                </a:schemeClr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3DF2-DD31-447B-89F4-CEF82A94D7A7}" type="datetime1">
              <a:rPr lang="en-US" smtClean="0"/>
              <a:t>7/7/2023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7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 sz="1800"/>
            </a:lvl1pPr>
            <a:lvl2pPr>
              <a:buClr>
                <a:schemeClr val="tx2">
                  <a:lumMod val="50000"/>
                </a:schemeClr>
              </a:buClr>
              <a:defRPr sz="1800"/>
            </a:lvl2pPr>
            <a:lvl3pPr>
              <a:buClr>
                <a:schemeClr val="tx2">
                  <a:lumMod val="50000"/>
                </a:schemeClr>
              </a:buClr>
              <a:defRPr sz="1800"/>
            </a:lvl3pPr>
            <a:lvl4pPr>
              <a:buClr>
                <a:schemeClr val="tx2">
                  <a:lumMod val="50000"/>
                </a:schemeClr>
              </a:buClr>
              <a:defRPr sz="1800"/>
            </a:lvl4pPr>
            <a:lvl5pPr>
              <a:buClr>
                <a:schemeClr val="tx2">
                  <a:lumMod val="50000"/>
                </a:schemeClr>
              </a:buCl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 sz="1800"/>
            </a:lvl1pPr>
            <a:lvl2pPr>
              <a:buClr>
                <a:schemeClr val="tx2">
                  <a:lumMod val="50000"/>
                </a:schemeClr>
              </a:buClr>
              <a:defRPr sz="1800"/>
            </a:lvl2pPr>
            <a:lvl3pPr>
              <a:buClr>
                <a:schemeClr val="tx2">
                  <a:lumMod val="50000"/>
                </a:schemeClr>
              </a:buClr>
              <a:defRPr sz="1800"/>
            </a:lvl3pPr>
            <a:lvl4pPr>
              <a:buClr>
                <a:schemeClr val="tx2">
                  <a:lumMod val="50000"/>
                </a:schemeClr>
              </a:buClr>
              <a:defRPr sz="1800"/>
            </a:lvl4pPr>
            <a:lvl5pPr>
              <a:buClr>
                <a:schemeClr val="tx2">
                  <a:lumMod val="50000"/>
                </a:schemeClr>
              </a:buCl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BB0C-CFA8-4A1F-9AAE-D6B32E8256E7}" type="datetime1">
              <a:rPr lang="en-US" smtClean="0"/>
              <a:t>7/7/2023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47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348D-B72F-4FC3-A127-851C5E7B3A9E}" type="datetime1">
              <a:rPr lang="en-US" smtClean="0"/>
              <a:t>7/7/2023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09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EB1B-704A-4D5E-8D5F-456104532486}" type="datetime1">
              <a:rPr lang="en-US" smtClean="0"/>
              <a:t>7/7/2023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39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FBEB-CD4D-45C5-9851-D1FF1EB5AB85}" type="datetime1">
              <a:rPr lang="en-US" smtClean="0"/>
              <a:t>7/7/2023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00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9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6301232" y="1539240"/>
            <a:ext cx="4431538" cy="32727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B7EB-0ACD-4247-AA3F-1B0B49109B84}" type="datetime1">
              <a:rPr lang="en-US" smtClean="0"/>
              <a:t>7/7/2023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31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6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strike="noStrike" spc="6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254F2F0-E062-4E41-9176-AEE9734E64AC}" type="datetime1">
              <a:rPr lang="en-US" smtClean="0"/>
              <a:pPr/>
              <a:t>7/7/2023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9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cap="all" spc="50" baseline="0">
          <a:solidFill>
            <a:schemeClr val="tx2">
              <a:lumMod val="50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206" y="1078303"/>
            <a:ext cx="7317393" cy="1752600"/>
          </a:xfrm>
        </p:spPr>
        <p:txBody>
          <a:bodyPr/>
          <a:lstStyle/>
          <a:p>
            <a:pPr algn="l"/>
            <a:r>
              <a:rPr lang="en-US" sz="5400" dirty="0"/>
              <a:t>WORD - - - Worship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What is the purpose to God?</a:t>
            </a:r>
          </a:p>
          <a:p>
            <a:r>
              <a:rPr lang="en-US" sz="3200" b="1" dirty="0"/>
              <a:t>What is the purpose for us?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88952D-8D44-CB80-6C36-3D51F62EF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40" y="704192"/>
            <a:ext cx="3210967" cy="203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48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99CDE-BFB3-86EA-E19E-2AE0F89E6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ISAIAH 6:1-8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6D4D1-3F01-969C-EAED-B4B882C8568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b="1" dirty="0"/>
              <a:t>HE SAW GOD.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b="1" dirty="0"/>
              <a:t>HE SAW HIMSELF.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b="1" dirty="0"/>
              <a:t>HE RECEIVED CLEANSING.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b="1" dirty="0"/>
              <a:t>HE HEARD GOD’S CALL.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b="1" dirty="0"/>
              <a:t>HE RESPONDED TO THAT CALL.</a:t>
            </a:r>
          </a:p>
        </p:txBody>
      </p:sp>
    </p:spTree>
    <p:extLst>
      <p:ext uri="{BB962C8B-B14F-4D97-AF65-F5344CB8AC3E}">
        <p14:creationId xmlns:p14="http://schemas.microsoft.com/office/powerpoint/2010/main" val="1279690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AD983-E882-E5DC-8B44-68921D93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 IS IMPORTANT TO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772E3-2352-6332-2EAD-B1BAF4BA696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800" b="1" i="0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(Son 2:14)  "O my dove, in the clefts of the rock, In the secret </a:t>
            </a:r>
            <a:r>
              <a:rPr lang="en-US" sz="2800" b="1" i="1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places</a:t>
            </a:r>
            <a:r>
              <a:rPr lang="en-US" sz="2800" b="1" i="0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 of the cliff, Let me see your face, Let me hear your voice; For your voice </a:t>
            </a:r>
            <a:r>
              <a:rPr lang="en-US" sz="2800" b="1" i="1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is</a:t>
            </a:r>
            <a:r>
              <a:rPr lang="en-US" sz="2800" b="1" i="0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 sweet, And your face </a:t>
            </a:r>
            <a:r>
              <a:rPr lang="en-US" sz="2800" b="1" i="1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is</a:t>
            </a:r>
            <a:r>
              <a:rPr lang="en-US" sz="2800" b="1" i="0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 lovely."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NOTE: This book is seen as the love between God and His church.</a:t>
            </a:r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i="0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(</a:t>
            </a:r>
            <a:r>
              <a:rPr lang="en-US" sz="2800" b="1" i="0" u="none" strike="noStrike" baseline="0" dirty="0" err="1">
                <a:solidFill>
                  <a:schemeClr val="tx1"/>
                </a:solidFill>
                <a:latin typeface="Verdana" panose="020B0604030504040204" pitchFamily="34" charset="0"/>
              </a:rPr>
              <a:t>Psa</a:t>
            </a:r>
            <a:r>
              <a:rPr lang="en-US" sz="2800" b="1" i="0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 147:11)  The LORD takes pleasure in those who fear Him, In those who hope in His mercy.</a:t>
            </a:r>
          </a:p>
        </p:txBody>
      </p:sp>
    </p:spTree>
    <p:extLst>
      <p:ext uri="{BB962C8B-B14F-4D97-AF65-F5344CB8AC3E}">
        <p14:creationId xmlns:p14="http://schemas.microsoft.com/office/powerpoint/2010/main" val="1840420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AD983-E882-E5DC-8B44-68921D93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 IS IMPORTANT TO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772E3-2352-6332-2EAD-B1BAF4BA696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b="1" i="0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(Pro 15:8)  The sacrifice of the wicked </a:t>
            </a:r>
            <a:r>
              <a:rPr lang="en-US" sz="2800" b="1" i="1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is</a:t>
            </a:r>
            <a:r>
              <a:rPr lang="en-US" sz="2800" b="1" i="0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 an abomination to the LORD, But the prayer of the upright </a:t>
            </a:r>
            <a:r>
              <a:rPr lang="en-US" sz="2800" b="1" i="1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is</a:t>
            </a:r>
            <a:r>
              <a:rPr lang="en-US" sz="2800" b="1" i="0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 His delight.</a:t>
            </a:r>
          </a:p>
          <a:p>
            <a:endParaRPr lang="en-US" sz="2800" b="1" i="0" u="none" strike="noStrike" baseline="0" dirty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r>
              <a:rPr lang="en-US" sz="2800" b="1" i="0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(Joh 4:23)  But the hour is coming, and now is, when the true worshipers will worship the Father in spirit and truth; for the Father is seeking such to worship Him.</a:t>
            </a:r>
          </a:p>
        </p:txBody>
      </p:sp>
    </p:spTree>
    <p:extLst>
      <p:ext uri="{BB962C8B-B14F-4D97-AF65-F5344CB8AC3E}">
        <p14:creationId xmlns:p14="http://schemas.microsoft.com/office/powerpoint/2010/main" val="4134464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B8BB9-DFF1-8161-454D-0A4D2B03B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Genesis 22:3-5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67A2C-7744-A742-17F0-5E203CE0BF7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R="0" algn="l" rtl="0"/>
            <a:r>
              <a:rPr lang="en-US" sz="2400" b="1" i="0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(3)  So Abraham rose early in the morning and saddled his donkey, and took two of his young men with him, and Isaac his son; and he split the wood for the burnt offering, and arose and went to the place of which God had told him.</a:t>
            </a:r>
          </a:p>
          <a:p>
            <a:pPr marR="0" algn="l" rtl="0"/>
            <a:r>
              <a:rPr lang="en-US" sz="2400" b="1" i="0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(4)  Then on the third day Abraham lifted his eyes and saw the place afar off.</a:t>
            </a:r>
          </a:p>
          <a:p>
            <a:r>
              <a:rPr lang="en-US" sz="2400" b="1" i="0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(5)  And Abraham said to his young men, "Stay here with the donkey; the lad and I will go yonder and </a:t>
            </a:r>
            <a:r>
              <a:rPr lang="en-US" sz="2400" b="1" i="0" u="sng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worship</a:t>
            </a:r>
            <a:r>
              <a:rPr lang="en-US" sz="2400" b="1" i="0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, and we will come back to you."</a:t>
            </a:r>
          </a:p>
        </p:txBody>
      </p:sp>
    </p:spTree>
    <p:extLst>
      <p:ext uri="{BB962C8B-B14F-4D97-AF65-F5344CB8AC3E}">
        <p14:creationId xmlns:p14="http://schemas.microsoft.com/office/powerpoint/2010/main" val="2299748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400" b="1" dirty="0"/>
              <a:t>Does God NEED our worship? </a:t>
            </a:r>
          </a:p>
          <a:p>
            <a:pPr lvl="0"/>
            <a:r>
              <a:rPr lang="en-US" sz="2400" b="1" dirty="0"/>
              <a:t>Why do we NEED to worship?</a:t>
            </a:r>
          </a:p>
          <a:p>
            <a:pPr lvl="0"/>
            <a:r>
              <a:rPr lang="en-US" sz="2400" b="1" dirty="0"/>
              <a:t>Definitions to get started</a:t>
            </a:r>
          </a:p>
          <a:p>
            <a:pPr lvl="0"/>
            <a:r>
              <a:rPr lang="en-US" sz="2400" b="1" dirty="0"/>
              <a:t>ETYMOLOGY – English word comes from “worth – ship” Therefore, we are declaring worth or value to that which we honor or adore.</a:t>
            </a:r>
          </a:p>
          <a:p>
            <a:pPr lvl="0"/>
            <a:r>
              <a:rPr lang="en-US" sz="2400" b="1" dirty="0"/>
              <a:t>DICTIONARY – Great honor and respect; a feeling of respect or reverence for power, position, merit, virtue, etc.</a:t>
            </a:r>
          </a:p>
          <a:p>
            <a:r>
              <a:rPr lang="en-US" sz="2400" b="1" dirty="0"/>
              <a:t>GREEK – The word used most often in the New Testament (59 times) means “to kiss (the hand or the ground) toward”</a:t>
            </a:r>
          </a:p>
        </p:txBody>
      </p:sp>
    </p:spTree>
    <p:extLst>
      <p:ext uri="{BB962C8B-B14F-4D97-AF65-F5344CB8AC3E}">
        <p14:creationId xmlns:p14="http://schemas.microsoft.com/office/powerpoint/2010/main" val="833507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2953E-B634-D07E-06C2-7E021654E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812290"/>
          </a:xfrm>
        </p:spPr>
        <p:txBody>
          <a:bodyPr/>
          <a:lstStyle/>
          <a:p>
            <a:r>
              <a:rPr lang="en-US" dirty="0"/>
              <a:t>What is worship?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09E96-F1F1-9537-051A-FC28A12390A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7970" y="1600200"/>
            <a:ext cx="11059064" cy="4679830"/>
          </a:xfrm>
        </p:spPr>
        <p:txBody>
          <a:bodyPr>
            <a:noAutofit/>
          </a:bodyPr>
          <a:lstStyle/>
          <a:p>
            <a:r>
              <a:rPr lang="en-US" sz="2800" b="1" dirty="0"/>
              <a:t>IT IS THE SOUL SEARCHING FOR ITS COUNTERPART.</a:t>
            </a:r>
          </a:p>
          <a:p>
            <a:r>
              <a:rPr lang="en-US" sz="2800" b="1" dirty="0"/>
              <a:t>IT IS THE THIRSTY LAND CRYING OUT FOR RAIN.</a:t>
            </a:r>
          </a:p>
          <a:p>
            <a:r>
              <a:rPr lang="en-US" sz="2800" b="1" dirty="0"/>
              <a:t>IT IS A DROP IN SEARCH FOR THE OCEAN.</a:t>
            </a:r>
          </a:p>
          <a:p>
            <a:r>
              <a:rPr lang="en-US" sz="2800" b="1" dirty="0"/>
              <a:t>IT IS A MAN LISTENING THROUGH THE TORNADO FOR THE “STILL SMALL VOICE.”</a:t>
            </a:r>
          </a:p>
          <a:p>
            <a:r>
              <a:rPr lang="en-US" sz="2800" b="1" dirty="0"/>
              <a:t>IT IS A SHEEP LOST IN THE WILDERNESS PLEADING FOR THE RESCUE OF THE GOOD SHEPHERD.</a:t>
            </a:r>
          </a:p>
          <a:p>
            <a:r>
              <a:rPr lang="en-US" sz="2800" b="1" dirty="0"/>
              <a:t>IT IS THE SAME SHEEP NESTLING IN THE ARMS OF THE RESCUER.</a:t>
            </a:r>
          </a:p>
        </p:txBody>
      </p:sp>
    </p:spTree>
    <p:extLst>
      <p:ext uri="{BB962C8B-B14F-4D97-AF65-F5344CB8AC3E}">
        <p14:creationId xmlns:p14="http://schemas.microsoft.com/office/powerpoint/2010/main" val="3963806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2953E-B634-D07E-06C2-7E021654E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769158"/>
          </a:xfrm>
        </p:spPr>
        <p:txBody>
          <a:bodyPr/>
          <a:lstStyle/>
          <a:p>
            <a:r>
              <a:rPr lang="en-US" dirty="0"/>
              <a:t>What is worship?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09E96-F1F1-9537-051A-FC28A12390A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1487" y="1587261"/>
            <a:ext cx="10697713" cy="4494362"/>
          </a:xfrm>
        </p:spPr>
        <p:txBody>
          <a:bodyPr>
            <a:noAutofit/>
          </a:bodyPr>
          <a:lstStyle/>
          <a:p>
            <a:r>
              <a:rPr lang="en-US" sz="2800" b="1" dirty="0"/>
              <a:t>IT IS THE PRODIGAL SON RUNNING TO THE FATHER.</a:t>
            </a:r>
          </a:p>
          <a:p>
            <a:r>
              <a:rPr lang="en-US" sz="2800" b="1" dirty="0"/>
              <a:t>IT IS THE SOUL STANDING IN AWE BEFORE THE MYSTERY OF THE UNIVERSE.</a:t>
            </a:r>
          </a:p>
          <a:p>
            <a:r>
              <a:rPr lang="en-US" sz="2800" b="1" dirty="0"/>
              <a:t>IT IS A POET ENTHRALLED BY THE BEAUTY OF A SUNRISE.</a:t>
            </a:r>
          </a:p>
          <a:p>
            <a:r>
              <a:rPr lang="en-US" sz="2800" b="1" dirty="0"/>
              <a:t>IT IS A HUNGRY HEART SEEKING FOR LOVE.</a:t>
            </a:r>
          </a:p>
          <a:p>
            <a:r>
              <a:rPr lang="en-US" sz="2800" b="1" dirty="0"/>
              <a:t>IT IS TIME FLOWING INTO ETERNITY.</a:t>
            </a:r>
          </a:p>
          <a:p>
            <a:r>
              <a:rPr lang="en-US" sz="2800" b="1" dirty="0"/>
              <a:t>IT IS A MAN CLIMBING THE ALTAR STAIRS TO GOD.</a:t>
            </a:r>
          </a:p>
        </p:txBody>
      </p:sp>
    </p:spTree>
    <p:extLst>
      <p:ext uri="{BB962C8B-B14F-4D97-AF65-F5344CB8AC3E}">
        <p14:creationId xmlns:p14="http://schemas.microsoft.com/office/powerpoint/2010/main" val="2636866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41726-F7D3-E6BB-DEAF-9D0354D34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THINGS TAKE PLACE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62F11-AE0A-A341-7B1B-F49F42B151D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1" dirty="0"/>
              <a:t>IN WORSHIP 3 THINGS TAKE PLACE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WE ADORE GOD.</a:t>
            </a:r>
          </a:p>
          <a:p>
            <a:pPr marL="457200" indent="-457200">
              <a:buFont typeface="+mj-lt"/>
              <a:buAutoNum type="arabicPeriod"/>
            </a:pPr>
            <a:endParaRPr lang="en-US" sz="2800" b="1" dirty="0"/>
          </a:p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THERE IS GIVE AND TAKE OR FELLOWSHIP BETWEEN GOD AND MAN.</a:t>
            </a:r>
          </a:p>
          <a:p>
            <a:pPr marL="457200" indent="-457200">
              <a:buFont typeface="+mj-lt"/>
              <a:buAutoNum type="arabicPeriod"/>
            </a:pPr>
            <a:endParaRPr lang="en-US" sz="2800" b="1" dirty="0"/>
          </a:p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THERE IS A DEDICATION OR COMMITMENT OF THE WORSHIPER TO GOD.</a:t>
            </a:r>
          </a:p>
        </p:txBody>
      </p:sp>
    </p:spTree>
    <p:extLst>
      <p:ext uri="{BB962C8B-B14F-4D97-AF65-F5344CB8AC3E}">
        <p14:creationId xmlns:p14="http://schemas.microsoft.com/office/powerpoint/2010/main" val="3613898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DDE3C-18AD-8E15-7194-1F400A256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ISSUES TO THINK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D3BC7-F561-2783-72BB-88059E5B0AC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DO YOU WORSHIP OR DO YOU JUST GO TO CHURCH?</a:t>
            </a:r>
          </a:p>
          <a:p>
            <a:pPr marL="457200" indent="-457200">
              <a:buFont typeface="+mj-lt"/>
              <a:buAutoNum type="arabicPeriod"/>
            </a:pPr>
            <a:endParaRPr lang="en-US" sz="2800" b="1" dirty="0"/>
          </a:p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DO YOU WORSHIP ONLY </a:t>
            </a:r>
            <a:r>
              <a:rPr lang="en-US" sz="2800" b="1"/>
              <a:t>THROUGH CERTAIN </a:t>
            </a:r>
            <a:r>
              <a:rPr lang="en-US" sz="2800" b="1" dirty="0"/>
              <a:t>ACTS OR ITEMS?</a:t>
            </a:r>
          </a:p>
          <a:p>
            <a:pPr marL="457200" indent="-457200">
              <a:buFont typeface="+mj-lt"/>
              <a:buAutoNum type="arabicPeriod"/>
            </a:pPr>
            <a:endParaRPr lang="en-US" sz="2800" b="1" dirty="0"/>
          </a:p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DO YOU WORSHIP ONLY AT SPECIFIED OCCASIONS?</a:t>
            </a:r>
          </a:p>
        </p:txBody>
      </p:sp>
    </p:spTree>
    <p:extLst>
      <p:ext uri="{BB962C8B-B14F-4D97-AF65-F5344CB8AC3E}">
        <p14:creationId xmlns:p14="http://schemas.microsoft.com/office/powerpoint/2010/main" val="2720357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99CDE-BFB3-86EA-E19E-2AE0F89E6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631136"/>
          </a:xfrm>
        </p:spPr>
        <p:txBody>
          <a:bodyPr/>
          <a:lstStyle/>
          <a:p>
            <a:r>
              <a:rPr lang="en-US" dirty="0"/>
              <a:t>STUDY ISAIAH 6:1-8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6D4D1-3F01-969C-EAED-B4B882C856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2800" y="1190445"/>
            <a:ext cx="10566400" cy="5227607"/>
          </a:xfrm>
        </p:spPr>
        <p:txBody>
          <a:bodyPr>
            <a:noAutofit/>
          </a:bodyPr>
          <a:lstStyle/>
          <a:p>
            <a:pPr marR="0" algn="l" rtl="0"/>
            <a:r>
              <a:rPr lang="en-US" sz="2400" b="1" i="0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(Isa 6:1)  In the year that King Uzziah died, I saw the Lord sitting on a throne, high and lifted up, and the train of His </a:t>
            </a:r>
            <a:r>
              <a:rPr lang="en-US" sz="2400" b="1" i="1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robe</a:t>
            </a:r>
            <a:r>
              <a:rPr lang="en-US" sz="2400" b="1" i="0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 filled the temple.</a:t>
            </a:r>
          </a:p>
          <a:p>
            <a:pPr marR="0" algn="l" rtl="0"/>
            <a:r>
              <a:rPr lang="en-US" sz="2400" b="1" i="0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(Isa 6:2)  Above it stood seraphim; each one had six wings: with two he covered his face, with two he covered his feet, and with two he flew.</a:t>
            </a:r>
          </a:p>
          <a:p>
            <a:pPr marR="0" algn="l" rtl="0"/>
            <a:r>
              <a:rPr lang="en-US" sz="2400" b="1" i="0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(Isa 6:3)  And one cried to another and said: "Holy, holy, holy </a:t>
            </a:r>
            <a:r>
              <a:rPr lang="en-US" sz="2400" b="1" i="1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is</a:t>
            </a:r>
            <a:r>
              <a:rPr lang="en-US" sz="2400" b="1" i="0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 the LORD of hosts; The whole earth </a:t>
            </a:r>
            <a:r>
              <a:rPr lang="en-US" sz="2400" b="1" i="1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is</a:t>
            </a:r>
            <a:r>
              <a:rPr lang="en-US" sz="2400" b="1" i="0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 full of His glory!"</a:t>
            </a:r>
          </a:p>
          <a:p>
            <a:pPr marR="0" algn="l" rtl="0"/>
            <a:r>
              <a:rPr lang="en-US" sz="2400" b="1" i="0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(Isa 6:4)  And the posts of the door were shaken by the voice of him who cried out, and the house was filled with smoke.</a:t>
            </a:r>
          </a:p>
        </p:txBody>
      </p:sp>
    </p:spTree>
    <p:extLst>
      <p:ext uri="{BB962C8B-B14F-4D97-AF65-F5344CB8AC3E}">
        <p14:creationId xmlns:p14="http://schemas.microsoft.com/office/powerpoint/2010/main" val="2038973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99CDE-BFB3-86EA-E19E-2AE0F89E6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691520"/>
          </a:xfrm>
        </p:spPr>
        <p:txBody>
          <a:bodyPr/>
          <a:lstStyle/>
          <a:p>
            <a:r>
              <a:rPr lang="en-US" dirty="0"/>
              <a:t>STUDY ISAIAH 6:1-8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6D4D1-3F01-969C-EAED-B4B882C856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7969" y="966158"/>
            <a:ext cx="11248845" cy="5443268"/>
          </a:xfrm>
        </p:spPr>
        <p:txBody>
          <a:bodyPr>
            <a:noAutofit/>
          </a:bodyPr>
          <a:lstStyle/>
          <a:p>
            <a:pPr marR="0" algn="l" rtl="0"/>
            <a:r>
              <a:rPr lang="en-US" sz="2400" b="1" i="0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(Isa 6:5)  So I said: "Woe </a:t>
            </a:r>
            <a:r>
              <a:rPr lang="en-US" sz="2400" b="1" i="1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is</a:t>
            </a:r>
            <a:r>
              <a:rPr lang="en-US" sz="2400" b="1" i="0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 me, for I am undone! Because I </a:t>
            </a:r>
            <a:r>
              <a:rPr lang="en-US" sz="2400" b="1" i="1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am</a:t>
            </a:r>
            <a:r>
              <a:rPr lang="en-US" sz="2400" b="1" i="0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 a man of unclean lips, And I dwell in the midst of a people of unclean lips; For my eyes have seen the King, The LORD of hosts."</a:t>
            </a:r>
          </a:p>
          <a:p>
            <a:pPr marR="0" algn="l" rtl="0"/>
            <a:r>
              <a:rPr lang="en-US" sz="2400" b="1" i="0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(Isa 6:6)  Then one of the seraphim flew to me, having in his hand a live coal </a:t>
            </a:r>
            <a:r>
              <a:rPr lang="en-US" sz="2400" b="1" i="1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which</a:t>
            </a:r>
            <a:r>
              <a:rPr lang="en-US" sz="2400" b="1" i="0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 he had taken with the tongs from the altar.</a:t>
            </a:r>
          </a:p>
          <a:p>
            <a:pPr marR="0" algn="l" rtl="0"/>
            <a:r>
              <a:rPr lang="en-US" sz="2400" b="1" i="0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(Isa 6:7)  And he touched my mouth </a:t>
            </a:r>
            <a:r>
              <a:rPr lang="en-US" sz="2400" b="1" i="1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with it,</a:t>
            </a:r>
            <a:r>
              <a:rPr lang="en-US" sz="2400" b="1" i="0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 and said: "Behold, this has touched your lips; Your iniquity is taken away, And your sin purged."</a:t>
            </a:r>
          </a:p>
          <a:p>
            <a:pPr marR="0" algn="l" rtl="0"/>
            <a:r>
              <a:rPr lang="en-US" sz="2400" b="1" i="0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(Isa 6:8)  Also I heard the voice of the Lord, saying: "Whom shall I send, And who will go for Us?" Then I said, "Here </a:t>
            </a:r>
            <a:r>
              <a:rPr lang="en-US" sz="2400" b="1" i="1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am</a:t>
            </a:r>
            <a:r>
              <a:rPr lang="en-US" sz="2400" b="1" i="0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 I! Send me."</a:t>
            </a:r>
          </a:p>
        </p:txBody>
      </p:sp>
    </p:spTree>
    <p:extLst>
      <p:ext uri="{BB962C8B-B14F-4D97-AF65-F5344CB8AC3E}">
        <p14:creationId xmlns:p14="http://schemas.microsoft.com/office/powerpoint/2010/main" val="2765934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cean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accent1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cean design template.potx" id="{A725F50D-036D-42E9-8BE4-5E8C740686A1}" vid="{2BF94DBE-E897-41AE-BC8D-5738C7ADC2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 design template</Template>
  <TotalTime>66</TotalTime>
  <Words>928</Words>
  <Application>Microsoft Office PowerPoint</Application>
  <PresentationFormat>Widescreen</PresentationFormat>
  <Paragraphs>67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Verdana</vt:lpstr>
      <vt:lpstr>Ocean design template</vt:lpstr>
      <vt:lpstr>WORD - - - Worship </vt:lpstr>
      <vt:lpstr>Genesis 22:3-5</vt:lpstr>
      <vt:lpstr>Introduction</vt:lpstr>
      <vt:lpstr>What is worship?</vt:lpstr>
      <vt:lpstr>What is worship?</vt:lpstr>
      <vt:lpstr>3 THINGS TAKE PLACE</vt:lpstr>
      <vt:lpstr>REAL ISSUES TO THINK ABOUT</vt:lpstr>
      <vt:lpstr>STUDY ISAIAH 6:1-8</vt:lpstr>
      <vt:lpstr>STUDY ISAIAH 6:1-8</vt:lpstr>
      <vt:lpstr>STUDY ISAIAH 6:1-8</vt:lpstr>
      <vt:lpstr>WORSHIP IS IMPORTANT TO GOD</vt:lpstr>
      <vt:lpstr>WORSHIP IS IMPORTANT TO GOD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purpose of worship</dc:title>
  <dc:creator>Account Update</dc:creator>
  <cp:lastModifiedBy>Account Update</cp:lastModifiedBy>
  <cp:revision>1</cp:revision>
  <dcterms:created xsi:type="dcterms:W3CDTF">2023-06-07T00:28:49Z</dcterms:created>
  <dcterms:modified xsi:type="dcterms:W3CDTF">2023-07-07T15:29:38Z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74065000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