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87E8EF8D-F2BD-4971-8852-AC6379495EFF}"/>
    <pc:docChg chg="modSld modMainMaster">
      <pc:chgData name="Manly Luscombe" userId="d66a401e1e7a39bf" providerId="LiveId" clId="{87E8EF8D-F2BD-4971-8852-AC6379495EFF}" dt="2023-05-17T14:26:07.180" v="1"/>
      <pc:docMkLst>
        <pc:docMk/>
      </pc:docMkLst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640061807" sldId="256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1019915292" sldId="257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918962741" sldId="258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927712411" sldId="259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3702521492" sldId="260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942790473" sldId="262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3530194058" sldId="263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1264240760" sldId="264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3241734253" sldId="265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088886752" sldId="266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341029246" sldId="267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832178171" sldId="268"/>
        </pc:sldMkLst>
      </pc:sldChg>
      <pc:sldChg chg="modTransition">
        <pc:chgData name="Manly Luscombe" userId="d66a401e1e7a39bf" providerId="LiveId" clId="{87E8EF8D-F2BD-4971-8852-AC6379495EFF}" dt="2023-05-17T14:26:07.180" v="1"/>
        <pc:sldMkLst>
          <pc:docMk/>
          <pc:sldMk cId="2784898330" sldId="269"/>
        </pc:sldMkLst>
      </pc:sldChg>
      <pc:sldMasterChg chg="modTransition modSldLayout">
        <pc:chgData name="Manly Luscombe" userId="d66a401e1e7a39bf" providerId="LiveId" clId="{87E8EF8D-F2BD-4971-8852-AC6379495EFF}" dt="2023-05-17T14:26:07.180" v="1"/>
        <pc:sldMasterMkLst>
          <pc:docMk/>
          <pc:sldMasterMk cId="2885063224" sldId="2147483648"/>
        </pc:sldMasterMkLst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2420615620" sldId="2147483649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2753644467" sldId="2147483650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2661294493" sldId="2147483651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443557657" sldId="2147483652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670638548" sldId="2147483653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1432308403" sldId="2147483654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1304186650" sldId="2147483655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1212472486" sldId="2147483656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3443879840" sldId="2147483657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1462735788" sldId="2147483658"/>
          </pc:sldLayoutMkLst>
        </pc:sldLayoutChg>
        <pc:sldLayoutChg chg="modTransition">
          <pc:chgData name="Manly Luscombe" userId="d66a401e1e7a39bf" providerId="LiveId" clId="{87E8EF8D-F2BD-4971-8852-AC6379495EFF}" dt="2023-05-17T14:26:07.180" v="1"/>
          <pc:sldLayoutMkLst>
            <pc:docMk/>
            <pc:sldMasterMk cId="2885063224" sldId="2147483648"/>
            <pc:sldLayoutMk cId="3832872900" sldId="2147483659"/>
          </pc:sldLayoutMkLst>
        </pc:sldLayoutChg>
      </pc:sldMasterChg>
    </pc:docChg>
  </pc:docChgLst>
  <pc:docChgLst>
    <pc:chgData name="Account Update" userId="d66a401e1e7a39bf" providerId="LiveId" clId="{83F86730-D9F4-4A1E-B66B-1845CFC5BCE1}"/>
    <pc:docChg chg="custSel modSld">
      <pc:chgData name="Account Update" userId="d66a401e1e7a39bf" providerId="LiveId" clId="{83F86730-D9F4-4A1E-B66B-1845CFC5BCE1}" dt="2023-06-20T15:44:59.828" v="17" actId="14100"/>
      <pc:docMkLst>
        <pc:docMk/>
      </pc:docMkLst>
      <pc:sldChg chg="modSp mod">
        <pc:chgData name="Account Update" userId="d66a401e1e7a39bf" providerId="LiveId" clId="{83F86730-D9F4-4A1E-B66B-1845CFC5BCE1}" dt="2023-06-20T15:44:59.828" v="17" actId="14100"/>
        <pc:sldMkLst>
          <pc:docMk/>
          <pc:sldMk cId="640061807" sldId="256"/>
        </pc:sldMkLst>
        <pc:spChg chg="mod">
          <ac:chgData name="Account Update" userId="d66a401e1e7a39bf" providerId="LiveId" clId="{83F86730-D9F4-4A1E-B66B-1845CFC5BCE1}" dt="2023-06-20T15:44:59.828" v="17" actId="14100"/>
          <ac:spMkLst>
            <pc:docMk/>
            <pc:sldMk cId="640061807" sldId="256"/>
            <ac:spMk id="2" creationId="{7418974E-0900-FE94-D0B3-55EE38535CB6}"/>
          </ac:spMkLst>
        </pc:spChg>
        <pc:picChg chg="mod">
          <ac:chgData name="Account Update" userId="d66a401e1e7a39bf" providerId="LiveId" clId="{83F86730-D9F4-4A1E-B66B-1845CFC5BCE1}" dt="2023-06-20T15:43:45.905" v="3" actId="1076"/>
          <ac:picMkLst>
            <pc:docMk/>
            <pc:sldMk cId="640061807" sldId="256"/>
            <ac:picMk id="5" creationId="{9C72E28D-E3D9-DB67-2531-20ECF649E22F}"/>
          </ac:picMkLst>
        </pc:picChg>
      </pc:sldChg>
      <pc:sldChg chg="modSp mod">
        <pc:chgData name="Account Update" userId="d66a401e1e7a39bf" providerId="LiveId" clId="{83F86730-D9F4-4A1E-B66B-1845CFC5BCE1}" dt="2023-06-20T15:41:25.536" v="0" actId="115"/>
        <pc:sldMkLst>
          <pc:docMk/>
          <pc:sldMk cId="3241734253" sldId="265"/>
        </pc:sldMkLst>
        <pc:spChg chg="mod">
          <ac:chgData name="Account Update" userId="d66a401e1e7a39bf" providerId="LiveId" clId="{83F86730-D9F4-4A1E-B66B-1845CFC5BCE1}" dt="2023-06-20T15:41:25.536" v="0" actId="115"/>
          <ac:spMkLst>
            <pc:docMk/>
            <pc:sldMk cId="3241734253" sldId="265"/>
            <ac:spMk id="3" creationId="{A5788B24-4E8C-C5A6-87F4-FE6EAF2BCA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35D3-08B0-BEEE-616B-0E8E188CF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DCF78-5B0F-0A3A-F73B-FCD0A677F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91884-3E8A-2427-D1E6-3863FC0C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F799E-A5D4-A8CA-EC27-C8D130B7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E6C19-C81E-8443-4E7C-4B98F974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1562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0ED5-1D4E-1500-75F7-1DB9E2B77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5A0083-B3D6-03ED-934A-7CE06A36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88E32-3DC0-1941-99AB-525E94889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7CBE3-A8FD-53BD-D6FB-D1228338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08C7-4E55-F988-A8F6-07B1C8940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3578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E18FBA-8CA5-DA64-B6A8-E260322B6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4660A-ECE5-7087-33FD-4875CED15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1DB8C-0A10-D2A4-5D82-E5799C5C0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8699A-9699-E2F9-1EBA-44052DC2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37783-C01B-6661-F8C4-12356C3E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72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06C6-C13B-6DA8-73AE-C068B5F8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ECF03-C9EB-B53B-BDE5-0E73001D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5F159-5C20-1C39-DAA0-659FF680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4C3D-518D-868B-F4CB-784E42EFB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92423-7D11-CFE7-22E3-279DBB0D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4446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C2CE6-BC81-BD5F-EE2A-A8C3FDCE0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B807D-C4B5-2FA0-C525-93527A8BE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A388-C1D3-29A2-1559-F8F2267AB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605C1-3152-59A0-9B69-0A9FDE535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99C84-A3F5-374C-F3CE-055B3370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9449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F9F2-C6C5-9C4E-9595-65849A3D0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67552-2C78-98A4-6C1B-E9D860D7E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DFD593-4CD6-A60F-BA09-741921E1E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30C27-984B-2B1B-39BF-05D3511E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57094-4319-F8FA-748F-D57C25F6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ABE47-D4DA-5A82-55AD-827302D3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5765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7A1A-C041-9B6D-E4B2-EF9A7FB5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01342-E505-BFD3-FC3D-312428192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84F60-A2DF-C0C7-806A-4E5E0C0D8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F6247-EC3C-6385-91F1-57EA4110A3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2950C-0E05-5806-8695-A7C38B68C3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8B8C1-890A-90B7-557B-46223254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BA270-1A00-5223-1FB1-45B733D5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C66A7-3AAB-617C-9621-B9F4B902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54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F3522-8F41-8869-F485-8BEEFFEFF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1A01B9-8361-2EAB-95BF-876B6E93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598931-14E3-8357-EA41-20C408A9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A6C70-8ACF-D65D-AB4D-6098478C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0840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17D449-FA91-6FDD-F9E5-E799EC327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21D76C-7AE1-10E3-F9AF-0D6DDA31D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79838B-47CB-A414-2E71-AF94D523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8665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90974-780E-59E5-32C7-DC54A9BB3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B62E4-093E-49A0-C1B6-87D45BF8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F46FC-E608-DD99-34EE-57A6ACE6B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AC18B-7EEC-3ACA-221F-08644FDA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29286-B28B-A1A2-6037-268F7190E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86A82-10D0-0B10-56DC-37C31365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7248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DB47E-24A5-8E5B-FD26-E25C6B17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5DC741-C7E4-0CF3-E93A-4478BED80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7EBD3-D98F-B317-B5A0-D2EFFC02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0C6EE-DD09-E730-0C0E-9C3667BF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E2175-3D8C-2391-A1F2-C5AE930C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C7EA0-7274-1EA0-8E94-9A183924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7984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72DA4-57FE-E178-6193-8BF76C2A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1DC18-8738-ECD3-880F-3C73E4D6E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C2359-4144-2829-D8F1-67A8ED60FC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A6FF1-196F-4C49-90E2-52ECB821D98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BF38D-6702-D580-F7BA-7A82F01B1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4DAC8-1113-9CC0-BBAA-9F342EF00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E1101-1226-4DDA-BFF6-4B1331C02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6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974E-0900-FE94-D0B3-55EE38535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6333" y="957531"/>
            <a:ext cx="5848710" cy="3217653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solidFill>
                  <a:schemeClr val="bg1"/>
                </a:solidFill>
                <a:latin typeface="Algerian" panose="04020705040A02060702" pitchFamily="82" charset="0"/>
              </a:rPr>
              <a:t>WORD  </a:t>
            </a:r>
            <a:br>
              <a:rPr lang="en-US" sz="88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br>
              <a:rPr lang="en-US" sz="88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8800" dirty="0">
                <a:solidFill>
                  <a:schemeClr val="bg1"/>
                </a:solidFill>
                <a:latin typeface="Algerian" panose="04020705040A02060702" pitchFamily="82" charset="0"/>
              </a:rPr>
              <a:t> Obedient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028DB-D338-723A-727C-49C75456D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9200"/>
            <a:ext cx="9144000" cy="130628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THIS IS PART OF A SERIES ON THE FIRST TIME A WORD IS USED IN THE BIBLE.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72E28D-E3D9-DB67-2531-20ECF649E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97" y="243804"/>
            <a:ext cx="3679371" cy="233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06180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to be obedient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5029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11:8)  By faith Abraham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obeyed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when he was called to go out to the place which he would receive as an inheritance. And he went out, not knowing where he was going.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5:8)  though He was a Son,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yet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He learned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obedience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by the things which He suffered.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5:9)  And having been perfected, He became the author of eternal salvation to all who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Him,</a:t>
            </a:r>
          </a:p>
        </p:txBody>
      </p:sp>
    </p:spTree>
    <p:extLst>
      <p:ext uri="{BB962C8B-B14F-4D97-AF65-F5344CB8AC3E}">
        <p14:creationId xmlns:p14="http://schemas.microsoft.com/office/powerpoint/2010/main" val="208888675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blessed when we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5029"/>
          </a:xfrm>
        </p:spPr>
        <p:txBody>
          <a:bodyPr>
            <a:noAutofit/>
          </a:bodyPr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11:28)  But He said, "More than that, blessed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those who hear the word of God and keep it!“</a:t>
            </a:r>
          </a:p>
          <a:p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1:25)  But he who looks into the perfect law of liberty and continues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it,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and is not a forgetful hearer but a doer of the work, this one will be blessed in what he does.</a:t>
            </a:r>
          </a:p>
        </p:txBody>
      </p:sp>
    </p:spTree>
    <p:extLst>
      <p:ext uri="{BB962C8B-B14F-4D97-AF65-F5344CB8AC3E}">
        <p14:creationId xmlns:p14="http://schemas.microsoft.com/office/powerpoint/2010/main" val="234102924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blessed when we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5029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(Deuteronomy 11:26)  "Behold, I set before you today a blessing and a curse: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(Deuteronomy 11:27)  the blessing, if you obey the commandments of the LORD your God which I command you today;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(Deuteronomy 11:28)  and the curse, if you do not obey the commandments of the LORD your God, but turn aside from the way which I command you today, to go after other gods which you have not known.</a:t>
            </a:r>
          </a:p>
        </p:txBody>
      </p:sp>
    </p:spTree>
    <p:extLst>
      <p:ext uri="{BB962C8B-B14F-4D97-AF65-F5344CB8AC3E}">
        <p14:creationId xmlns:p14="http://schemas.microsoft.com/office/powerpoint/2010/main" val="283217817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NOT blessed when we fail to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5029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Deuteronomy 28:15-68 – Curses on failing to obey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(Isaiah 1:20)  But if you refuse and rebel, You shall be devoured by the sword"; For the mouth of the LORD has spoken.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(Joshua 5:6a)  For the children of Israel walked forty years in the wilderness, till all the people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were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men of war, who came out of Egypt, were consumed, because they did not obey the voice of the LORD</a:t>
            </a:r>
          </a:p>
        </p:txBody>
      </p:sp>
    </p:spTree>
    <p:extLst>
      <p:ext uri="{BB962C8B-B14F-4D97-AF65-F5344CB8AC3E}">
        <p14:creationId xmlns:p14="http://schemas.microsoft.com/office/powerpoint/2010/main" val="278489833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14E1-4F9E-9FC4-34F4-62965D16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Exodus 24:7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92016-B141-5EF6-23F0-9A5183728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(Exodus 24:7)  Then he took the Book of the Covenant and read in the hearing of the people. And they said, "All that the LORD has said we will do, and be </a:t>
            </a:r>
            <a:r>
              <a:rPr lang="en-US" sz="48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obedient</a:t>
            </a:r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."</a:t>
            </a:r>
          </a:p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1529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14E1-4F9E-9FC4-34F4-62965D16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Outline for this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92016-B141-5EF6-23F0-9A5183728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1 – IF you are obedient</a:t>
            </a:r>
          </a:p>
          <a:p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</a:rPr>
              <a:t>2 – We must be obedient to God</a:t>
            </a:r>
          </a:p>
          <a:p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3 – We are blessed when we are obedient.</a:t>
            </a:r>
          </a:p>
          <a:p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</a:rPr>
              <a:t>4 – We are NOT blessed when we fail to obey</a:t>
            </a:r>
            <a:endParaRPr lang="en-US" sz="48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6274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Study Deuteronomy 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Verses 1 – 15 – Blessings when we are obedient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Verses 16 – 68 – Curses when we are NOT obedient</a:t>
            </a:r>
          </a:p>
        </p:txBody>
      </p:sp>
    </p:spTree>
    <p:extLst>
      <p:ext uri="{BB962C8B-B14F-4D97-AF65-F5344CB8AC3E}">
        <p14:creationId xmlns:p14="http://schemas.microsoft.com/office/powerpoint/2010/main" val="292771241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Study Deuteronomy 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1- Set you above all nations</a:t>
            </a:r>
          </a:p>
          <a:p>
            <a:r>
              <a:rPr lang="en-US" sz="4400" dirty="0">
                <a:solidFill>
                  <a:schemeClr val="bg1"/>
                </a:solidFill>
              </a:rPr>
              <a:t>3 – Blessed in city and country</a:t>
            </a:r>
          </a:p>
          <a:p>
            <a:r>
              <a:rPr lang="en-US" sz="4400" dirty="0">
                <a:solidFill>
                  <a:schemeClr val="bg1"/>
                </a:solidFill>
              </a:rPr>
              <a:t>4 – Fruit of your body, increase ground, cattle, and flocks</a:t>
            </a:r>
          </a:p>
          <a:p>
            <a:r>
              <a:rPr lang="en-US" sz="4400" dirty="0">
                <a:solidFill>
                  <a:schemeClr val="bg1"/>
                </a:solidFill>
              </a:rPr>
              <a:t>5 – Basket and kneading bowl</a:t>
            </a:r>
          </a:p>
          <a:p>
            <a:r>
              <a:rPr lang="en-US" sz="4400" dirty="0">
                <a:solidFill>
                  <a:schemeClr val="bg1"/>
                </a:solidFill>
              </a:rPr>
              <a:t>6 – Come in and go out</a:t>
            </a:r>
          </a:p>
          <a:p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2149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Study Deuteronomy 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7 – Enemies defeated, come 1 way, flee 7 ways</a:t>
            </a:r>
          </a:p>
          <a:p>
            <a:r>
              <a:rPr lang="en-US" sz="4400" dirty="0">
                <a:solidFill>
                  <a:schemeClr val="bg1"/>
                </a:solidFill>
              </a:rPr>
              <a:t>8 – Bless all your storehouses</a:t>
            </a:r>
          </a:p>
          <a:p>
            <a:r>
              <a:rPr lang="en-US" sz="4400" dirty="0">
                <a:solidFill>
                  <a:schemeClr val="bg1"/>
                </a:solidFill>
              </a:rPr>
              <a:t>9 – Establish you as a holy people</a:t>
            </a:r>
          </a:p>
          <a:p>
            <a:r>
              <a:rPr lang="en-US" sz="4400" dirty="0">
                <a:solidFill>
                  <a:schemeClr val="bg1"/>
                </a:solidFill>
              </a:rPr>
              <a:t>10 – Others will see you are called by the name of the Lord</a:t>
            </a:r>
          </a:p>
        </p:txBody>
      </p:sp>
    </p:spTree>
    <p:extLst>
      <p:ext uri="{BB962C8B-B14F-4D97-AF65-F5344CB8AC3E}">
        <p14:creationId xmlns:p14="http://schemas.microsoft.com/office/powerpoint/2010/main" val="294279047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Study Deuteronomy 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11 – Plenty of goods, increase of land</a:t>
            </a:r>
          </a:p>
          <a:p>
            <a:r>
              <a:rPr lang="en-US" sz="4400" dirty="0">
                <a:solidFill>
                  <a:schemeClr val="bg1"/>
                </a:solidFill>
              </a:rPr>
              <a:t>12 – Open the treasure of heaven</a:t>
            </a:r>
          </a:p>
          <a:p>
            <a:r>
              <a:rPr lang="en-US" sz="4400" dirty="0">
                <a:solidFill>
                  <a:schemeClr val="bg1"/>
                </a:solidFill>
              </a:rPr>
              <a:t>13 – Head not the tail, Above not beneath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16-68 – Curses on the disobedient </a:t>
            </a:r>
          </a:p>
        </p:txBody>
      </p:sp>
    </p:spTree>
    <p:extLst>
      <p:ext uri="{BB962C8B-B14F-4D97-AF65-F5344CB8AC3E}">
        <p14:creationId xmlns:p14="http://schemas.microsoft.com/office/powerpoint/2010/main" val="353019405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to be obedient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5029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Samuel 15:22)  So Samuel said: "Has the LORD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as great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delight in burnt offerings and sacrifices, As in obeying the voice of the LORD? Behold, to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is better than sacrifice,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And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heed than the fat of rams.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(Acts 5:32)  And we are His witnesses to these things, and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also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Holy Spirit whom God has given to those who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Him."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(Deuteronomy 13:4)  You shall walk after the LORD your God and fear Him, and keep His commandments and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His voice; you shall serve Him and hold fast to Him.</a:t>
            </a:r>
          </a:p>
        </p:txBody>
      </p:sp>
    </p:spTree>
    <p:extLst>
      <p:ext uri="{BB962C8B-B14F-4D97-AF65-F5344CB8AC3E}">
        <p14:creationId xmlns:p14="http://schemas.microsoft.com/office/powerpoint/2010/main" val="126424076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29AC-5741-CE7C-0A81-A196DAEF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to be obedient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8B24-4E8C-C5A6-87F4-FE6EAF2B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5029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(Acts 5:29)  But Peter and the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other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apostles answered and said: "We ought to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God rather than men.</a:t>
            </a: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6:16)  Do you not know that to whom you present yourselves slaves to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you are that one's slaves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whom you obey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whether of sin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leading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death, or of obedience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leading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righteousness?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6:17)  But God be thanked that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though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 were slaves of sin, yet you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obeyed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from the heart that form of doctrine to which you were delivered.</a:t>
            </a:r>
          </a:p>
        </p:txBody>
      </p:sp>
    </p:spTree>
    <p:extLst>
      <p:ext uri="{BB962C8B-B14F-4D97-AF65-F5344CB8AC3E}">
        <p14:creationId xmlns:p14="http://schemas.microsoft.com/office/powerpoint/2010/main" val="324173425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811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Verdana</vt:lpstr>
      <vt:lpstr>Office Theme</vt:lpstr>
      <vt:lpstr>WORD     Obedient</vt:lpstr>
      <vt:lpstr>Exodus 24:7</vt:lpstr>
      <vt:lpstr>Outline for this lesson</vt:lpstr>
      <vt:lpstr>Study Deuteronomy 28</vt:lpstr>
      <vt:lpstr>Study Deuteronomy 28</vt:lpstr>
      <vt:lpstr>Study Deuteronomy 28</vt:lpstr>
      <vt:lpstr>Study Deuteronomy 28</vt:lpstr>
      <vt:lpstr>We are to be obedient</vt:lpstr>
      <vt:lpstr>We are to be obedient</vt:lpstr>
      <vt:lpstr>We are to be obedient</vt:lpstr>
      <vt:lpstr>We are blessed when we obey</vt:lpstr>
      <vt:lpstr>We are blessed when we obey</vt:lpstr>
      <vt:lpstr>We are NOT blessed when we fail to obey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  Obedient</dc:title>
  <dc:creator>Manly Luscombe</dc:creator>
  <cp:lastModifiedBy>Account Update</cp:lastModifiedBy>
  <cp:revision>1</cp:revision>
  <dcterms:created xsi:type="dcterms:W3CDTF">2023-05-17T13:43:45Z</dcterms:created>
  <dcterms:modified xsi:type="dcterms:W3CDTF">2023-06-20T15:45:10Z</dcterms:modified>
</cp:coreProperties>
</file>