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0" r:id="rId5"/>
    <p:sldId id="261" r:id="rId6"/>
    <p:sldId id="262" r:id="rId7"/>
    <p:sldId id="263" r:id="rId8"/>
    <p:sldId id="264" r:id="rId9"/>
    <p:sldId id="265" r:id="rId10"/>
    <p:sldId id="266" r:id="rId11"/>
    <p:sldId id="257"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108"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8689160F-C203-4A1B-857A-74067174B01C}"/>
    <pc:docChg chg="modSld modMainMaster">
      <pc:chgData name="Manly Luscombe" userId="d66a401e1e7a39bf" providerId="LiveId" clId="{8689160F-C203-4A1B-857A-74067174B01C}" dt="2023-03-18T17:52:22.668" v="4"/>
      <pc:docMkLst>
        <pc:docMk/>
      </pc:docMkLst>
      <pc:sldChg chg="modTransition">
        <pc:chgData name="Manly Luscombe" userId="d66a401e1e7a39bf" providerId="LiveId" clId="{8689160F-C203-4A1B-857A-74067174B01C}" dt="2023-03-18T17:52:22.668" v="4"/>
        <pc:sldMkLst>
          <pc:docMk/>
          <pc:sldMk cId="2193123563" sldId="256"/>
        </pc:sldMkLst>
      </pc:sldChg>
      <pc:sldChg chg="modTransition">
        <pc:chgData name="Manly Luscombe" userId="d66a401e1e7a39bf" providerId="LiveId" clId="{8689160F-C203-4A1B-857A-74067174B01C}" dt="2023-03-18T17:52:22.668" v="4"/>
        <pc:sldMkLst>
          <pc:docMk/>
          <pc:sldMk cId="1712260476" sldId="257"/>
        </pc:sldMkLst>
      </pc:sldChg>
      <pc:sldChg chg="modTransition">
        <pc:chgData name="Manly Luscombe" userId="d66a401e1e7a39bf" providerId="LiveId" clId="{8689160F-C203-4A1B-857A-74067174B01C}" dt="2023-03-18T17:52:22.668" v="4"/>
        <pc:sldMkLst>
          <pc:docMk/>
          <pc:sldMk cId="2542525186" sldId="258"/>
        </pc:sldMkLst>
      </pc:sldChg>
      <pc:sldChg chg="modTransition">
        <pc:chgData name="Manly Luscombe" userId="d66a401e1e7a39bf" providerId="LiveId" clId="{8689160F-C203-4A1B-857A-74067174B01C}" dt="2023-03-18T17:52:22.668" v="4"/>
        <pc:sldMkLst>
          <pc:docMk/>
          <pc:sldMk cId="1929278380" sldId="259"/>
        </pc:sldMkLst>
      </pc:sldChg>
      <pc:sldChg chg="modTransition">
        <pc:chgData name="Manly Luscombe" userId="d66a401e1e7a39bf" providerId="LiveId" clId="{8689160F-C203-4A1B-857A-74067174B01C}" dt="2023-03-18T17:52:22.668" v="4"/>
        <pc:sldMkLst>
          <pc:docMk/>
          <pc:sldMk cId="990964752" sldId="260"/>
        </pc:sldMkLst>
      </pc:sldChg>
      <pc:sldChg chg="modTransition">
        <pc:chgData name="Manly Luscombe" userId="d66a401e1e7a39bf" providerId="LiveId" clId="{8689160F-C203-4A1B-857A-74067174B01C}" dt="2023-03-18T17:52:22.668" v="4"/>
        <pc:sldMkLst>
          <pc:docMk/>
          <pc:sldMk cId="2903524173" sldId="261"/>
        </pc:sldMkLst>
      </pc:sldChg>
      <pc:sldChg chg="modTransition">
        <pc:chgData name="Manly Luscombe" userId="d66a401e1e7a39bf" providerId="LiveId" clId="{8689160F-C203-4A1B-857A-74067174B01C}" dt="2023-03-18T17:52:22.668" v="4"/>
        <pc:sldMkLst>
          <pc:docMk/>
          <pc:sldMk cId="3171419518" sldId="262"/>
        </pc:sldMkLst>
      </pc:sldChg>
      <pc:sldChg chg="modTransition">
        <pc:chgData name="Manly Luscombe" userId="d66a401e1e7a39bf" providerId="LiveId" clId="{8689160F-C203-4A1B-857A-74067174B01C}" dt="2023-03-18T17:52:22.668" v="4"/>
        <pc:sldMkLst>
          <pc:docMk/>
          <pc:sldMk cId="2463854763" sldId="263"/>
        </pc:sldMkLst>
      </pc:sldChg>
      <pc:sldChg chg="modTransition">
        <pc:chgData name="Manly Luscombe" userId="d66a401e1e7a39bf" providerId="LiveId" clId="{8689160F-C203-4A1B-857A-74067174B01C}" dt="2023-03-18T17:52:22.668" v="4"/>
        <pc:sldMkLst>
          <pc:docMk/>
          <pc:sldMk cId="966317877" sldId="264"/>
        </pc:sldMkLst>
      </pc:sldChg>
      <pc:sldChg chg="modTransition">
        <pc:chgData name="Manly Luscombe" userId="d66a401e1e7a39bf" providerId="LiveId" clId="{8689160F-C203-4A1B-857A-74067174B01C}" dt="2023-03-18T17:52:22.668" v="4"/>
        <pc:sldMkLst>
          <pc:docMk/>
          <pc:sldMk cId="3964635981" sldId="265"/>
        </pc:sldMkLst>
      </pc:sldChg>
      <pc:sldChg chg="modTransition">
        <pc:chgData name="Manly Luscombe" userId="d66a401e1e7a39bf" providerId="LiveId" clId="{8689160F-C203-4A1B-857A-74067174B01C}" dt="2023-03-18T17:52:22.668" v="4"/>
        <pc:sldMkLst>
          <pc:docMk/>
          <pc:sldMk cId="1882842239" sldId="266"/>
        </pc:sldMkLst>
      </pc:sldChg>
      <pc:sldChg chg="modTransition">
        <pc:chgData name="Manly Luscombe" userId="d66a401e1e7a39bf" providerId="LiveId" clId="{8689160F-C203-4A1B-857A-74067174B01C}" dt="2023-03-18T17:52:22.668" v="4"/>
        <pc:sldMkLst>
          <pc:docMk/>
          <pc:sldMk cId="1400638130" sldId="267"/>
        </pc:sldMkLst>
      </pc:sldChg>
      <pc:sldChg chg="modTransition">
        <pc:chgData name="Manly Luscombe" userId="d66a401e1e7a39bf" providerId="LiveId" clId="{8689160F-C203-4A1B-857A-74067174B01C}" dt="2023-03-18T17:52:22.668" v="4"/>
        <pc:sldMkLst>
          <pc:docMk/>
          <pc:sldMk cId="902867613" sldId="268"/>
        </pc:sldMkLst>
      </pc:sldChg>
      <pc:sldChg chg="modTransition">
        <pc:chgData name="Manly Luscombe" userId="d66a401e1e7a39bf" providerId="LiveId" clId="{8689160F-C203-4A1B-857A-74067174B01C}" dt="2023-03-18T17:52:22.668" v="4"/>
        <pc:sldMkLst>
          <pc:docMk/>
          <pc:sldMk cId="1598151566" sldId="269"/>
        </pc:sldMkLst>
      </pc:sldChg>
      <pc:sldMasterChg chg="modTransition modSldLayout">
        <pc:chgData name="Manly Luscombe" userId="d66a401e1e7a39bf" providerId="LiveId" clId="{8689160F-C203-4A1B-857A-74067174B01C}" dt="2023-03-18T17:52:22.668" v="4"/>
        <pc:sldMasterMkLst>
          <pc:docMk/>
          <pc:sldMasterMk cId="1529630864" sldId="2147483648"/>
        </pc:sldMasterMkLst>
        <pc:sldLayoutChg chg="modTransition">
          <pc:chgData name="Manly Luscombe" userId="d66a401e1e7a39bf" providerId="LiveId" clId="{8689160F-C203-4A1B-857A-74067174B01C}" dt="2023-03-18T17:52:22.668" v="4"/>
          <pc:sldLayoutMkLst>
            <pc:docMk/>
            <pc:sldMasterMk cId="1529630864" sldId="2147483648"/>
            <pc:sldLayoutMk cId="2700308316" sldId="2147483649"/>
          </pc:sldLayoutMkLst>
        </pc:sldLayoutChg>
        <pc:sldLayoutChg chg="modTransition">
          <pc:chgData name="Manly Luscombe" userId="d66a401e1e7a39bf" providerId="LiveId" clId="{8689160F-C203-4A1B-857A-74067174B01C}" dt="2023-03-18T17:52:22.668" v="4"/>
          <pc:sldLayoutMkLst>
            <pc:docMk/>
            <pc:sldMasterMk cId="1529630864" sldId="2147483648"/>
            <pc:sldLayoutMk cId="204673992" sldId="2147483650"/>
          </pc:sldLayoutMkLst>
        </pc:sldLayoutChg>
        <pc:sldLayoutChg chg="modTransition">
          <pc:chgData name="Manly Luscombe" userId="d66a401e1e7a39bf" providerId="LiveId" clId="{8689160F-C203-4A1B-857A-74067174B01C}" dt="2023-03-18T17:52:22.668" v="4"/>
          <pc:sldLayoutMkLst>
            <pc:docMk/>
            <pc:sldMasterMk cId="1529630864" sldId="2147483648"/>
            <pc:sldLayoutMk cId="3848153711" sldId="2147483651"/>
          </pc:sldLayoutMkLst>
        </pc:sldLayoutChg>
        <pc:sldLayoutChg chg="modTransition">
          <pc:chgData name="Manly Luscombe" userId="d66a401e1e7a39bf" providerId="LiveId" clId="{8689160F-C203-4A1B-857A-74067174B01C}" dt="2023-03-18T17:52:22.668" v="4"/>
          <pc:sldLayoutMkLst>
            <pc:docMk/>
            <pc:sldMasterMk cId="1529630864" sldId="2147483648"/>
            <pc:sldLayoutMk cId="3677629779" sldId="2147483652"/>
          </pc:sldLayoutMkLst>
        </pc:sldLayoutChg>
        <pc:sldLayoutChg chg="modTransition">
          <pc:chgData name="Manly Luscombe" userId="d66a401e1e7a39bf" providerId="LiveId" clId="{8689160F-C203-4A1B-857A-74067174B01C}" dt="2023-03-18T17:52:22.668" v="4"/>
          <pc:sldLayoutMkLst>
            <pc:docMk/>
            <pc:sldMasterMk cId="1529630864" sldId="2147483648"/>
            <pc:sldLayoutMk cId="1384645468" sldId="2147483653"/>
          </pc:sldLayoutMkLst>
        </pc:sldLayoutChg>
        <pc:sldLayoutChg chg="modTransition">
          <pc:chgData name="Manly Luscombe" userId="d66a401e1e7a39bf" providerId="LiveId" clId="{8689160F-C203-4A1B-857A-74067174B01C}" dt="2023-03-18T17:52:22.668" v="4"/>
          <pc:sldLayoutMkLst>
            <pc:docMk/>
            <pc:sldMasterMk cId="1529630864" sldId="2147483648"/>
            <pc:sldLayoutMk cId="3409704330" sldId="2147483654"/>
          </pc:sldLayoutMkLst>
        </pc:sldLayoutChg>
        <pc:sldLayoutChg chg="modTransition">
          <pc:chgData name="Manly Luscombe" userId="d66a401e1e7a39bf" providerId="LiveId" clId="{8689160F-C203-4A1B-857A-74067174B01C}" dt="2023-03-18T17:52:22.668" v="4"/>
          <pc:sldLayoutMkLst>
            <pc:docMk/>
            <pc:sldMasterMk cId="1529630864" sldId="2147483648"/>
            <pc:sldLayoutMk cId="2988105700" sldId="2147483655"/>
          </pc:sldLayoutMkLst>
        </pc:sldLayoutChg>
        <pc:sldLayoutChg chg="modTransition">
          <pc:chgData name="Manly Luscombe" userId="d66a401e1e7a39bf" providerId="LiveId" clId="{8689160F-C203-4A1B-857A-74067174B01C}" dt="2023-03-18T17:52:22.668" v="4"/>
          <pc:sldLayoutMkLst>
            <pc:docMk/>
            <pc:sldMasterMk cId="1529630864" sldId="2147483648"/>
            <pc:sldLayoutMk cId="3212296571" sldId="2147483656"/>
          </pc:sldLayoutMkLst>
        </pc:sldLayoutChg>
        <pc:sldLayoutChg chg="modTransition">
          <pc:chgData name="Manly Luscombe" userId="d66a401e1e7a39bf" providerId="LiveId" clId="{8689160F-C203-4A1B-857A-74067174B01C}" dt="2023-03-18T17:52:22.668" v="4"/>
          <pc:sldLayoutMkLst>
            <pc:docMk/>
            <pc:sldMasterMk cId="1529630864" sldId="2147483648"/>
            <pc:sldLayoutMk cId="4138219795" sldId="2147483657"/>
          </pc:sldLayoutMkLst>
        </pc:sldLayoutChg>
        <pc:sldLayoutChg chg="modTransition">
          <pc:chgData name="Manly Luscombe" userId="d66a401e1e7a39bf" providerId="LiveId" clId="{8689160F-C203-4A1B-857A-74067174B01C}" dt="2023-03-18T17:52:22.668" v="4"/>
          <pc:sldLayoutMkLst>
            <pc:docMk/>
            <pc:sldMasterMk cId="1529630864" sldId="2147483648"/>
            <pc:sldLayoutMk cId="3519987992" sldId="2147483658"/>
          </pc:sldLayoutMkLst>
        </pc:sldLayoutChg>
        <pc:sldLayoutChg chg="modTransition">
          <pc:chgData name="Manly Luscombe" userId="d66a401e1e7a39bf" providerId="LiveId" clId="{8689160F-C203-4A1B-857A-74067174B01C}" dt="2023-03-18T17:52:22.668" v="4"/>
          <pc:sldLayoutMkLst>
            <pc:docMk/>
            <pc:sldMasterMk cId="1529630864" sldId="2147483648"/>
            <pc:sldLayoutMk cId="4143186869"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4584E-3C02-2DE2-5947-592EEFB421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7F5ED31-235D-0888-027A-36FE824161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9C22919-82F4-9930-53BA-774CC2B77317}"/>
              </a:ext>
            </a:extLst>
          </p:cNvPr>
          <p:cNvSpPr>
            <a:spLocks noGrp="1"/>
          </p:cNvSpPr>
          <p:nvPr>
            <p:ph type="dt" sz="half" idx="10"/>
          </p:nvPr>
        </p:nvSpPr>
        <p:spPr/>
        <p:txBody>
          <a:bodyPr/>
          <a:lstStyle/>
          <a:p>
            <a:fld id="{FFC4D69F-8777-40DE-8EBD-E9913D48423B}" type="datetimeFigureOut">
              <a:rPr lang="en-US" smtClean="0"/>
              <a:t>3/18/2023</a:t>
            </a:fld>
            <a:endParaRPr lang="en-US"/>
          </a:p>
        </p:txBody>
      </p:sp>
      <p:sp>
        <p:nvSpPr>
          <p:cNvPr id="5" name="Footer Placeholder 4">
            <a:extLst>
              <a:ext uri="{FF2B5EF4-FFF2-40B4-BE49-F238E27FC236}">
                <a16:creationId xmlns:a16="http://schemas.microsoft.com/office/drawing/2014/main" id="{5A1436EB-1277-03E0-78E6-02C10ED4C2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812A2D-30FF-75B3-7CE1-D28EF797CE0F}"/>
              </a:ext>
            </a:extLst>
          </p:cNvPr>
          <p:cNvSpPr>
            <a:spLocks noGrp="1"/>
          </p:cNvSpPr>
          <p:nvPr>
            <p:ph type="sldNum" sz="quarter" idx="12"/>
          </p:nvPr>
        </p:nvSpPr>
        <p:spPr/>
        <p:txBody>
          <a:bodyPr/>
          <a:lstStyle/>
          <a:p>
            <a:fld id="{9B599746-0086-4B4B-98AE-629DB323778A}" type="slidenum">
              <a:rPr lang="en-US" smtClean="0"/>
              <a:t>‹#›</a:t>
            </a:fld>
            <a:endParaRPr lang="en-US"/>
          </a:p>
        </p:txBody>
      </p:sp>
    </p:spTree>
    <p:extLst>
      <p:ext uri="{BB962C8B-B14F-4D97-AF65-F5344CB8AC3E}">
        <p14:creationId xmlns:p14="http://schemas.microsoft.com/office/powerpoint/2010/main" val="2700308316"/>
      </p:ext>
    </p:extLst>
  </p:cSld>
  <p:clrMapOvr>
    <a:masterClrMapping/>
  </p:clrMapOvr>
  <p:transition spd="slow">
    <p:cover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42A1F-B009-ECB9-2981-8FAA6B333A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BFFFEC6-A48C-C39C-82FE-11C06B06BC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417F12-3901-070B-D7BB-BD82703B64B7}"/>
              </a:ext>
            </a:extLst>
          </p:cNvPr>
          <p:cNvSpPr>
            <a:spLocks noGrp="1"/>
          </p:cNvSpPr>
          <p:nvPr>
            <p:ph type="dt" sz="half" idx="10"/>
          </p:nvPr>
        </p:nvSpPr>
        <p:spPr/>
        <p:txBody>
          <a:bodyPr/>
          <a:lstStyle/>
          <a:p>
            <a:fld id="{FFC4D69F-8777-40DE-8EBD-E9913D48423B}" type="datetimeFigureOut">
              <a:rPr lang="en-US" smtClean="0"/>
              <a:t>3/18/2023</a:t>
            </a:fld>
            <a:endParaRPr lang="en-US"/>
          </a:p>
        </p:txBody>
      </p:sp>
      <p:sp>
        <p:nvSpPr>
          <p:cNvPr id="5" name="Footer Placeholder 4">
            <a:extLst>
              <a:ext uri="{FF2B5EF4-FFF2-40B4-BE49-F238E27FC236}">
                <a16:creationId xmlns:a16="http://schemas.microsoft.com/office/drawing/2014/main" id="{4F29F3E2-9CDE-A8E7-CFD8-AD0660941A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A3F288-27F7-1785-0107-A4E28D47CEA6}"/>
              </a:ext>
            </a:extLst>
          </p:cNvPr>
          <p:cNvSpPr>
            <a:spLocks noGrp="1"/>
          </p:cNvSpPr>
          <p:nvPr>
            <p:ph type="sldNum" sz="quarter" idx="12"/>
          </p:nvPr>
        </p:nvSpPr>
        <p:spPr/>
        <p:txBody>
          <a:bodyPr/>
          <a:lstStyle/>
          <a:p>
            <a:fld id="{9B599746-0086-4B4B-98AE-629DB323778A}" type="slidenum">
              <a:rPr lang="en-US" smtClean="0"/>
              <a:t>‹#›</a:t>
            </a:fld>
            <a:endParaRPr lang="en-US"/>
          </a:p>
        </p:txBody>
      </p:sp>
    </p:spTree>
    <p:extLst>
      <p:ext uri="{BB962C8B-B14F-4D97-AF65-F5344CB8AC3E}">
        <p14:creationId xmlns:p14="http://schemas.microsoft.com/office/powerpoint/2010/main" val="3519987992"/>
      </p:ext>
    </p:extLst>
  </p:cSld>
  <p:clrMapOvr>
    <a:masterClrMapping/>
  </p:clrMapOvr>
  <p:transition spd="slow">
    <p:cover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CDD283-9DFE-C384-4F83-56E6CFFB280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10C425C-B796-6907-520C-268151D2C91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35361-5C16-1AA5-693C-EC356C8C2124}"/>
              </a:ext>
            </a:extLst>
          </p:cNvPr>
          <p:cNvSpPr>
            <a:spLocks noGrp="1"/>
          </p:cNvSpPr>
          <p:nvPr>
            <p:ph type="dt" sz="half" idx="10"/>
          </p:nvPr>
        </p:nvSpPr>
        <p:spPr/>
        <p:txBody>
          <a:bodyPr/>
          <a:lstStyle/>
          <a:p>
            <a:fld id="{FFC4D69F-8777-40DE-8EBD-E9913D48423B}" type="datetimeFigureOut">
              <a:rPr lang="en-US" smtClean="0"/>
              <a:t>3/18/2023</a:t>
            </a:fld>
            <a:endParaRPr lang="en-US"/>
          </a:p>
        </p:txBody>
      </p:sp>
      <p:sp>
        <p:nvSpPr>
          <p:cNvPr id="5" name="Footer Placeholder 4">
            <a:extLst>
              <a:ext uri="{FF2B5EF4-FFF2-40B4-BE49-F238E27FC236}">
                <a16:creationId xmlns:a16="http://schemas.microsoft.com/office/drawing/2014/main" id="{54C57B95-77AD-520F-78BA-00CF05B4D1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4A2248-9FFA-22D9-8722-268D5A258F0A}"/>
              </a:ext>
            </a:extLst>
          </p:cNvPr>
          <p:cNvSpPr>
            <a:spLocks noGrp="1"/>
          </p:cNvSpPr>
          <p:nvPr>
            <p:ph type="sldNum" sz="quarter" idx="12"/>
          </p:nvPr>
        </p:nvSpPr>
        <p:spPr/>
        <p:txBody>
          <a:bodyPr/>
          <a:lstStyle/>
          <a:p>
            <a:fld id="{9B599746-0086-4B4B-98AE-629DB323778A}" type="slidenum">
              <a:rPr lang="en-US" smtClean="0"/>
              <a:t>‹#›</a:t>
            </a:fld>
            <a:endParaRPr lang="en-US"/>
          </a:p>
        </p:txBody>
      </p:sp>
    </p:spTree>
    <p:extLst>
      <p:ext uri="{BB962C8B-B14F-4D97-AF65-F5344CB8AC3E}">
        <p14:creationId xmlns:p14="http://schemas.microsoft.com/office/powerpoint/2010/main" val="4143186869"/>
      </p:ext>
    </p:extLst>
  </p:cSld>
  <p:clrMapOvr>
    <a:masterClrMapping/>
  </p:clrMapOvr>
  <p:transition spd="slow">
    <p:cover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35238-B600-FBCE-ECE1-8B47D35197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2F78DF-8D95-5610-C577-7BF79B2639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927D92-9D0C-293E-A18D-80996825F4AB}"/>
              </a:ext>
            </a:extLst>
          </p:cNvPr>
          <p:cNvSpPr>
            <a:spLocks noGrp="1"/>
          </p:cNvSpPr>
          <p:nvPr>
            <p:ph type="dt" sz="half" idx="10"/>
          </p:nvPr>
        </p:nvSpPr>
        <p:spPr/>
        <p:txBody>
          <a:bodyPr/>
          <a:lstStyle/>
          <a:p>
            <a:fld id="{FFC4D69F-8777-40DE-8EBD-E9913D48423B}" type="datetimeFigureOut">
              <a:rPr lang="en-US" smtClean="0"/>
              <a:t>3/18/2023</a:t>
            </a:fld>
            <a:endParaRPr lang="en-US"/>
          </a:p>
        </p:txBody>
      </p:sp>
      <p:sp>
        <p:nvSpPr>
          <p:cNvPr id="5" name="Footer Placeholder 4">
            <a:extLst>
              <a:ext uri="{FF2B5EF4-FFF2-40B4-BE49-F238E27FC236}">
                <a16:creationId xmlns:a16="http://schemas.microsoft.com/office/drawing/2014/main" id="{DE8DB50E-86EA-81FE-4163-11EC6D1EAD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B3F953-2ABA-E90B-C150-30DD5C4C0E21}"/>
              </a:ext>
            </a:extLst>
          </p:cNvPr>
          <p:cNvSpPr>
            <a:spLocks noGrp="1"/>
          </p:cNvSpPr>
          <p:nvPr>
            <p:ph type="sldNum" sz="quarter" idx="12"/>
          </p:nvPr>
        </p:nvSpPr>
        <p:spPr/>
        <p:txBody>
          <a:bodyPr/>
          <a:lstStyle/>
          <a:p>
            <a:fld id="{9B599746-0086-4B4B-98AE-629DB323778A}" type="slidenum">
              <a:rPr lang="en-US" smtClean="0"/>
              <a:t>‹#›</a:t>
            </a:fld>
            <a:endParaRPr lang="en-US"/>
          </a:p>
        </p:txBody>
      </p:sp>
    </p:spTree>
    <p:extLst>
      <p:ext uri="{BB962C8B-B14F-4D97-AF65-F5344CB8AC3E}">
        <p14:creationId xmlns:p14="http://schemas.microsoft.com/office/powerpoint/2010/main" val="204673992"/>
      </p:ext>
    </p:extLst>
  </p:cSld>
  <p:clrMapOvr>
    <a:masterClrMapping/>
  </p:clrMapOvr>
  <p:transition spd="slow">
    <p:cover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33193-A33B-F171-ACFB-EDF863482C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8D5A108-517A-0A9E-6FC6-A501D17DB2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592E15-76B1-63E3-86CB-71C5DE67FB9D}"/>
              </a:ext>
            </a:extLst>
          </p:cNvPr>
          <p:cNvSpPr>
            <a:spLocks noGrp="1"/>
          </p:cNvSpPr>
          <p:nvPr>
            <p:ph type="dt" sz="half" idx="10"/>
          </p:nvPr>
        </p:nvSpPr>
        <p:spPr/>
        <p:txBody>
          <a:bodyPr/>
          <a:lstStyle/>
          <a:p>
            <a:fld id="{FFC4D69F-8777-40DE-8EBD-E9913D48423B}" type="datetimeFigureOut">
              <a:rPr lang="en-US" smtClean="0"/>
              <a:t>3/18/2023</a:t>
            </a:fld>
            <a:endParaRPr lang="en-US"/>
          </a:p>
        </p:txBody>
      </p:sp>
      <p:sp>
        <p:nvSpPr>
          <p:cNvPr id="5" name="Footer Placeholder 4">
            <a:extLst>
              <a:ext uri="{FF2B5EF4-FFF2-40B4-BE49-F238E27FC236}">
                <a16:creationId xmlns:a16="http://schemas.microsoft.com/office/drawing/2014/main" id="{1C464155-1F38-EC23-4FC4-42AD58A9F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63F9BA-483B-ABD1-1EA0-2CD4C6D8C514}"/>
              </a:ext>
            </a:extLst>
          </p:cNvPr>
          <p:cNvSpPr>
            <a:spLocks noGrp="1"/>
          </p:cNvSpPr>
          <p:nvPr>
            <p:ph type="sldNum" sz="quarter" idx="12"/>
          </p:nvPr>
        </p:nvSpPr>
        <p:spPr/>
        <p:txBody>
          <a:bodyPr/>
          <a:lstStyle/>
          <a:p>
            <a:fld id="{9B599746-0086-4B4B-98AE-629DB323778A}" type="slidenum">
              <a:rPr lang="en-US" smtClean="0"/>
              <a:t>‹#›</a:t>
            </a:fld>
            <a:endParaRPr lang="en-US"/>
          </a:p>
        </p:txBody>
      </p:sp>
    </p:spTree>
    <p:extLst>
      <p:ext uri="{BB962C8B-B14F-4D97-AF65-F5344CB8AC3E}">
        <p14:creationId xmlns:p14="http://schemas.microsoft.com/office/powerpoint/2010/main" val="3848153711"/>
      </p:ext>
    </p:extLst>
  </p:cSld>
  <p:clrMapOvr>
    <a:masterClrMapping/>
  </p:clrMapOvr>
  <p:transition spd="slow">
    <p:cover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F0AA9-C5B5-17FB-0E4A-B9C63C972A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71B329-004F-0429-C07C-65889F32C1C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4556CD-54F9-A376-6F12-BF2BAB082A4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5412782-8F9D-4D5C-8A47-01876EAB4C3A}"/>
              </a:ext>
            </a:extLst>
          </p:cNvPr>
          <p:cNvSpPr>
            <a:spLocks noGrp="1"/>
          </p:cNvSpPr>
          <p:nvPr>
            <p:ph type="dt" sz="half" idx="10"/>
          </p:nvPr>
        </p:nvSpPr>
        <p:spPr/>
        <p:txBody>
          <a:bodyPr/>
          <a:lstStyle/>
          <a:p>
            <a:fld id="{FFC4D69F-8777-40DE-8EBD-E9913D48423B}" type="datetimeFigureOut">
              <a:rPr lang="en-US" smtClean="0"/>
              <a:t>3/18/2023</a:t>
            </a:fld>
            <a:endParaRPr lang="en-US"/>
          </a:p>
        </p:txBody>
      </p:sp>
      <p:sp>
        <p:nvSpPr>
          <p:cNvPr id="6" name="Footer Placeholder 5">
            <a:extLst>
              <a:ext uri="{FF2B5EF4-FFF2-40B4-BE49-F238E27FC236}">
                <a16:creationId xmlns:a16="http://schemas.microsoft.com/office/drawing/2014/main" id="{785DF82D-12C4-05F9-E353-2C6FE7DAFF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A94B62-9F60-F95C-4E4D-5A8492362767}"/>
              </a:ext>
            </a:extLst>
          </p:cNvPr>
          <p:cNvSpPr>
            <a:spLocks noGrp="1"/>
          </p:cNvSpPr>
          <p:nvPr>
            <p:ph type="sldNum" sz="quarter" idx="12"/>
          </p:nvPr>
        </p:nvSpPr>
        <p:spPr/>
        <p:txBody>
          <a:bodyPr/>
          <a:lstStyle/>
          <a:p>
            <a:fld id="{9B599746-0086-4B4B-98AE-629DB323778A}" type="slidenum">
              <a:rPr lang="en-US" smtClean="0"/>
              <a:t>‹#›</a:t>
            </a:fld>
            <a:endParaRPr lang="en-US"/>
          </a:p>
        </p:txBody>
      </p:sp>
    </p:spTree>
    <p:extLst>
      <p:ext uri="{BB962C8B-B14F-4D97-AF65-F5344CB8AC3E}">
        <p14:creationId xmlns:p14="http://schemas.microsoft.com/office/powerpoint/2010/main" val="3677629779"/>
      </p:ext>
    </p:extLst>
  </p:cSld>
  <p:clrMapOvr>
    <a:masterClrMapping/>
  </p:clrMapOvr>
  <p:transition spd="slow">
    <p:cover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D3BDD-7648-C8E8-6C37-1031A6269F5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B7AB27-BF6E-52FA-A0C0-00B60E7A1F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132537-038F-DF6F-672E-62E339C46F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DFEA4DA-5CE3-3798-3DE6-0C5B791297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3205D8-0949-78B7-4314-4CC2E51DB4C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29358A0-6D11-CFE1-AF60-D7E6932E859D}"/>
              </a:ext>
            </a:extLst>
          </p:cNvPr>
          <p:cNvSpPr>
            <a:spLocks noGrp="1"/>
          </p:cNvSpPr>
          <p:nvPr>
            <p:ph type="dt" sz="half" idx="10"/>
          </p:nvPr>
        </p:nvSpPr>
        <p:spPr/>
        <p:txBody>
          <a:bodyPr/>
          <a:lstStyle/>
          <a:p>
            <a:fld id="{FFC4D69F-8777-40DE-8EBD-E9913D48423B}" type="datetimeFigureOut">
              <a:rPr lang="en-US" smtClean="0"/>
              <a:t>3/18/2023</a:t>
            </a:fld>
            <a:endParaRPr lang="en-US"/>
          </a:p>
        </p:txBody>
      </p:sp>
      <p:sp>
        <p:nvSpPr>
          <p:cNvPr id="8" name="Footer Placeholder 7">
            <a:extLst>
              <a:ext uri="{FF2B5EF4-FFF2-40B4-BE49-F238E27FC236}">
                <a16:creationId xmlns:a16="http://schemas.microsoft.com/office/drawing/2014/main" id="{3AEF915B-FACA-BB3D-7F07-3095EABF92E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6EBBEF3-43B7-DBF6-FB7A-C55787F3820C}"/>
              </a:ext>
            </a:extLst>
          </p:cNvPr>
          <p:cNvSpPr>
            <a:spLocks noGrp="1"/>
          </p:cNvSpPr>
          <p:nvPr>
            <p:ph type="sldNum" sz="quarter" idx="12"/>
          </p:nvPr>
        </p:nvSpPr>
        <p:spPr/>
        <p:txBody>
          <a:bodyPr/>
          <a:lstStyle/>
          <a:p>
            <a:fld id="{9B599746-0086-4B4B-98AE-629DB323778A}" type="slidenum">
              <a:rPr lang="en-US" smtClean="0"/>
              <a:t>‹#›</a:t>
            </a:fld>
            <a:endParaRPr lang="en-US"/>
          </a:p>
        </p:txBody>
      </p:sp>
    </p:spTree>
    <p:extLst>
      <p:ext uri="{BB962C8B-B14F-4D97-AF65-F5344CB8AC3E}">
        <p14:creationId xmlns:p14="http://schemas.microsoft.com/office/powerpoint/2010/main" val="1384645468"/>
      </p:ext>
    </p:extLst>
  </p:cSld>
  <p:clrMapOvr>
    <a:masterClrMapping/>
  </p:clrMapOvr>
  <p:transition spd="slow">
    <p:cover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DAC26-4DFB-7E31-17A6-8756DD41DF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C59E7E-BD0E-2CCA-72F9-E91FE763B9F7}"/>
              </a:ext>
            </a:extLst>
          </p:cNvPr>
          <p:cNvSpPr>
            <a:spLocks noGrp="1"/>
          </p:cNvSpPr>
          <p:nvPr>
            <p:ph type="dt" sz="half" idx="10"/>
          </p:nvPr>
        </p:nvSpPr>
        <p:spPr/>
        <p:txBody>
          <a:bodyPr/>
          <a:lstStyle/>
          <a:p>
            <a:fld id="{FFC4D69F-8777-40DE-8EBD-E9913D48423B}" type="datetimeFigureOut">
              <a:rPr lang="en-US" smtClean="0"/>
              <a:t>3/18/2023</a:t>
            </a:fld>
            <a:endParaRPr lang="en-US"/>
          </a:p>
        </p:txBody>
      </p:sp>
      <p:sp>
        <p:nvSpPr>
          <p:cNvPr id="4" name="Footer Placeholder 3">
            <a:extLst>
              <a:ext uri="{FF2B5EF4-FFF2-40B4-BE49-F238E27FC236}">
                <a16:creationId xmlns:a16="http://schemas.microsoft.com/office/drawing/2014/main" id="{FA144445-88F8-EB96-9888-D2E869CB0F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F2FE77-DAB3-4F1E-31D8-AC6D3D5FEA25}"/>
              </a:ext>
            </a:extLst>
          </p:cNvPr>
          <p:cNvSpPr>
            <a:spLocks noGrp="1"/>
          </p:cNvSpPr>
          <p:nvPr>
            <p:ph type="sldNum" sz="quarter" idx="12"/>
          </p:nvPr>
        </p:nvSpPr>
        <p:spPr/>
        <p:txBody>
          <a:bodyPr/>
          <a:lstStyle/>
          <a:p>
            <a:fld id="{9B599746-0086-4B4B-98AE-629DB323778A}" type="slidenum">
              <a:rPr lang="en-US" smtClean="0"/>
              <a:t>‹#›</a:t>
            </a:fld>
            <a:endParaRPr lang="en-US"/>
          </a:p>
        </p:txBody>
      </p:sp>
    </p:spTree>
    <p:extLst>
      <p:ext uri="{BB962C8B-B14F-4D97-AF65-F5344CB8AC3E}">
        <p14:creationId xmlns:p14="http://schemas.microsoft.com/office/powerpoint/2010/main" val="3409704330"/>
      </p:ext>
    </p:extLst>
  </p:cSld>
  <p:clrMapOvr>
    <a:masterClrMapping/>
  </p:clrMapOvr>
  <p:transition spd="slow">
    <p:cover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8EFB3C-A62D-5A79-E1BE-1685C4287A9D}"/>
              </a:ext>
            </a:extLst>
          </p:cNvPr>
          <p:cNvSpPr>
            <a:spLocks noGrp="1"/>
          </p:cNvSpPr>
          <p:nvPr>
            <p:ph type="dt" sz="half" idx="10"/>
          </p:nvPr>
        </p:nvSpPr>
        <p:spPr/>
        <p:txBody>
          <a:bodyPr/>
          <a:lstStyle/>
          <a:p>
            <a:fld id="{FFC4D69F-8777-40DE-8EBD-E9913D48423B}" type="datetimeFigureOut">
              <a:rPr lang="en-US" smtClean="0"/>
              <a:t>3/18/2023</a:t>
            </a:fld>
            <a:endParaRPr lang="en-US"/>
          </a:p>
        </p:txBody>
      </p:sp>
      <p:sp>
        <p:nvSpPr>
          <p:cNvPr id="3" name="Footer Placeholder 2">
            <a:extLst>
              <a:ext uri="{FF2B5EF4-FFF2-40B4-BE49-F238E27FC236}">
                <a16:creationId xmlns:a16="http://schemas.microsoft.com/office/drawing/2014/main" id="{E5D4FBD1-B1E1-A401-3C2D-D2F1435A72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6B7B04D-32C5-D667-7FB3-9CED4246C8C0}"/>
              </a:ext>
            </a:extLst>
          </p:cNvPr>
          <p:cNvSpPr>
            <a:spLocks noGrp="1"/>
          </p:cNvSpPr>
          <p:nvPr>
            <p:ph type="sldNum" sz="quarter" idx="12"/>
          </p:nvPr>
        </p:nvSpPr>
        <p:spPr/>
        <p:txBody>
          <a:bodyPr/>
          <a:lstStyle/>
          <a:p>
            <a:fld id="{9B599746-0086-4B4B-98AE-629DB323778A}" type="slidenum">
              <a:rPr lang="en-US" smtClean="0"/>
              <a:t>‹#›</a:t>
            </a:fld>
            <a:endParaRPr lang="en-US"/>
          </a:p>
        </p:txBody>
      </p:sp>
    </p:spTree>
    <p:extLst>
      <p:ext uri="{BB962C8B-B14F-4D97-AF65-F5344CB8AC3E}">
        <p14:creationId xmlns:p14="http://schemas.microsoft.com/office/powerpoint/2010/main" val="2988105700"/>
      </p:ext>
    </p:extLst>
  </p:cSld>
  <p:clrMapOvr>
    <a:masterClrMapping/>
  </p:clrMapOvr>
  <p:transition spd="slow">
    <p:cover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6FDBE-D7D8-1796-F458-2EAD2F65DB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4784AB-4D3C-5316-7B52-58DF9741B5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7B8274-D92A-639F-157C-8254224104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2945C0-24AA-B96A-D57A-6FABCB7DB593}"/>
              </a:ext>
            </a:extLst>
          </p:cNvPr>
          <p:cNvSpPr>
            <a:spLocks noGrp="1"/>
          </p:cNvSpPr>
          <p:nvPr>
            <p:ph type="dt" sz="half" idx="10"/>
          </p:nvPr>
        </p:nvSpPr>
        <p:spPr/>
        <p:txBody>
          <a:bodyPr/>
          <a:lstStyle/>
          <a:p>
            <a:fld id="{FFC4D69F-8777-40DE-8EBD-E9913D48423B}" type="datetimeFigureOut">
              <a:rPr lang="en-US" smtClean="0"/>
              <a:t>3/18/2023</a:t>
            </a:fld>
            <a:endParaRPr lang="en-US"/>
          </a:p>
        </p:txBody>
      </p:sp>
      <p:sp>
        <p:nvSpPr>
          <p:cNvPr id="6" name="Footer Placeholder 5">
            <a:extLst>
              <a:ext uri="{FF2B5EF4-FFF2-40B4-BE49-F238E27FC236}">
                <a16:creationId xmlns:a16="http://schemas.microsoft.com/office/drawing/2014/main" id="{BD707E19-A055-62CE-CBFE-61A347F12E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67AB5E-F51F-9B5F-1661-BFEB54F558E6}"/>
              </a:ext>
            </a:extLst>
          </p:cNvPr>
          <p:cNvSpPr>
            <a:spLocks noGrp="1"/>
          </p:cNvSpPr>
          <p:nvPr>
            <p:ph type="sldNum" sz="quarter" idx="12"/>
          </p:nvPr>
        </p:nvSpPr>
        <p:spPr/>
        <p:txBody>
          <a:bodyPr/>
          <a:lstStyle/>
          <a:p>
            <a:fld id="{9B599746-0086-4B4B-98AE-629DB323778A}" type="slidenum">
              <a:rPr lang="en-US" smtClean="0"/>
              <a:t>‹#›</a:t>
            </a:fld>
            <a:endParaRPr lang="en-US"/>
          </a:p>
        </p:txBody>
      </p:sp>
    </p:spTree>
    <p:extLst>
      <p:ext uri="{BB962C8B-B14F-4D97-AF65-F5344CB8AC3E}">
        <p14:creationId xmlns:p14="http://schemas.microsoft.com/office/powerpoint/2010/main" val="3212296571"/>
      </p:ext>
    </p:extLst>
  </p:cSld>
  <p:clrMapOvr>
    <a:masterClrMapping/>
  </p:clrMapOvr>
  <p:transition spd="slow">
    <p:cover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8FF5-67C9-502E-144E-767F92051A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7B2581D-25D5-4226-2605-AE12F5BE6D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608F1D-94FF-E406-5958-677F46A3B4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7CF91A-01C9-F968-C530-8C903FA14ED4}"/>
              </a:ext>
            </a:extLst>
          </p:cNvPr>
          <p:cNvSpPr>
            <a:spLocks noGrp="1"/>
          </p:cNvSpPr>
          <p:nvPr>
            <p:ph type="dt" sz="half" idx="10"/>
          </p:nvPr>
        </p:nvSpPr>
        <p:spPr/>
        <p:txBody>
          <a:bodyPr/>
          <a:lstStyle/>
          <a:p>
            <a:fld id="{FFC4D69F-8777-40DE-8EBD-E9913D48423B}" type="datetimeFigureOut">
              <a:rPr lang="en-US" smtClean="0"/>
              <a:t>3/18/2023</a:t>
            </a:fld>
            <a:endParaRPr lang="en-US"/>
          </a:p>
        </p:txBody>
      </p:sp>
      <p:sp>
        <p:nvSpPr>
          <p:cNvPr id="6" name="Footer Placeholder 5">
            <a:extLst>
              <a:ext uri="{FF2B5EF4-FFF2-40B4-BE49-F238E27FC236}">
                <a16:creationId xmlns:a16="http://schemas.microsoft.com/office/drawing/2014/main" id="{049BA258-FC07-5695-77F0-BE57B159EF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EC73B4-5541-1673-935E-4938EF2EADE4}"/>
              </a:ext>
            </a:extLst>
          </p:cNvPr>
          <p:cNvSpPr>
            <a:spLocks noGrp="1"/>
          </p:cNvSpPr>
          <p:nvPr>
            <p:ph type="sldNum" sz="quarter" idx="12"/>
          </p:nvPr>
        </p:nvSpPr>
        <p:spPr/>
        <p:txBody>
          <a:bodyPr/>
          <a:lstStyle/>
          <a:p>
            <a:fld id="{9B599746-0086-4B4B-98AE-629DB323778A}" type="slidenum">
              <a:rPr lang="en-US" smtClean="0"/>
              <a:t>‹#›</a:t>
            </a:fld>
            <a:endParaRPr lang="en-US"/>
          </a:p>
        </p:txBody>
      </p:sp>
    </p:spTree>
    <p:extLst>
      <p:ext uri="{BB962C8B-B14F-4D97-AF65-F5344CB8AC3E}">
        <p14:creationId xmlns:p14="http://schemas.microsoft.com/office/powerpoint/2010/main" val="4138219795"/>
      </p:ext>
    </p:extLst>
  </p:cSld>
  <p:clrMapOvr>
    <a:masterClrMapping/>
  </p:clrMapOvr>
  <p:transition spd="slow">
    <p:cover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E47DA2-3172-7BA7-4976-E12C3E0444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F927B13-1718-7A8B-C12D-49D3B03879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50388-C3E4-84A0-433F-37B5A62B5A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C4D69F-8777-40DE-8EBD-E9913D48423B}" type="datetimeFigureOut">
              <a:rPr lang="en-US" smtClean="0"/>
              <a:t>3/18/2023</a:t>
            </a:fld>
            <a:endParaRPr lang="en-US"/>
          </a:p>
        </p:txBody>
      </p:sp>
      <p:sp>
        <p:nvSpPr>
          <p:cNvPr id="5" name="Footer Placeholder 4">
            <a:extLst>
              <a:ext uri="{FF2B5EF4-FFF2-40B4-BE49-F238E27FC236}">
                <a16:creationId xmlns:a16="http://schemas.microsoft.com/office/drawing/2014/main" id="{F6F9D945-29BC-DF7C-38F0-27188CBA67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31A4161-5E2F-7BEF-9FAD-0BA5DF415A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599746-0086-4B4B-98AE-629DB323778A}" type="slidenum">
              <a:rPr lang="en-US" smtClean="0"/>
              <a:t>‹#›</a:t>
            </a:fld>
            <a:endParaRPr lang="en-US"/>
          </a:p>
        </p:txBody>
      </p:sp>
    </p:spTree>
    <p:extLst>
      <p:ext uri="{BB962C8B-B14F-4D97-AF65-F5344CB8AC3E}">
        <p14:creationId xmlns:p14="http://schemas.microsoft.com/office/powerpoint/2010/main" val="1529630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over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11217-4455-A823-62F7-791BCC42A6B5}"/>
              </a:ext>
            </a:extLst>
          </p:cNvPr>
          <p:cNvSpPr>
            <a:spLocks noGrp="1"/>
          </p:cNvSpPr>
          <p:nvPr>
            <p:ph type="ctrTitle"/>
          </p:nvPr>
        </p:nvSpPr>
        <p:spPr>
          <a:xfrm>
            <a:off x="6096000" y="1122363"/>
            <a:ext cx="3883572" cy="1655762"/>
          </a:xfrm>
        </p:spPr>
        <p:txBody>
          <a:bodyPr>
            <a:normAutofit/>
          </a:bodyPr>
          <a:lstStyle/>
          <a:p>
            <a:pPr algn="r"/>
            <a:r>
              <a:rPr lang="en-US" sz="8800" dirty="0"/>
              <a:t>WORD</a:t>
            </a:r>
          </a:p>
        </p:txBody>
      </p:sp>
      <p:pic>
        <p:nvPicPr>
          <p:cNvPr id="5" name="Picture 4">
            <a:extLst>
              <a:ext uri="{FF2B5EF4-FFF2-40B4-BE49-F238E27FC236}">
                <a16:creationId xmlns:a16="http://schemas.microsoft.com/office/drawing/2014/main" id="{9126360F-4A09-B7F2-6776-6B50326F40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3406419"/>
            <a:ext cx="3883572" cy="2897742"/>
          </a:xfrm>
          <a:prstGeom prst="rect">
            <a:avLst/>
          </a:prstGeom>
        </p:spPr>
      </p:pic>
      <p:pic>
        <p:nvPicPr>
          <p:cNvPr id="7" name="Picture 6">
            <a:extLst>
              <a:ext uri="{FF2B5EF4-FFF2-40B4-BE49-F238E27FC236}">
                <a16:creationId xmlns:a16="http://schemas.microsoft.com/office/drawing/2014/main" id="{E42F16F9-9174-DF2C-CD01-3DD759755D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269876"/>
            <a:ext cx="6000750" cy="3810000"/>
          </a:xfrm>
          <a:prstGeom prst="rect">
            <a:avLst/>
          </a:prstGeom>
        </p:spPr>
      </p:pic>
      <p:sp>
        <p:nvSpPr>
          <p:cNvPr id="8" name="TextBox 7">
            <a:extLst>
              <a:ext uri="{FF2B5EF4-FFF2-40B4-BE49-F238E27FC236}">
                <a16:creationId xmlns:a16="http://schemas.microsoft.com/office/drawing/2014/main" id="{A5484983-7CF7-3814-974B-8272F703018C}"/>
              </a:ext>
            </a:extLst>
          </p:cNvPr>
          <p:cNvSpPr txBox="1"/>
          <p:nvPr/>
        </p:nvSpPr>
        <p:spPr>
          <a:xfrm rot="10800000" flipH="1" flipV="1">
            <a:off x="2963917" y="4855290"/>
            <a:ext cx="3132083" cy="1015663"/>
          </a:xfrm>
          <a:prstGeom prst="rect">
            <a:avLst/>
          </a:prstGeom>
          <a:noFill/>
        </p:spPr>
        <p:txBody>
          <a:bodyPr wrap="square" rtlCol="0">
            <a:spAutoFit/>
          </a:bodyPr>
          <a:lstStyle/>
          <a:p>
            <a:r>
              <a:rPr lang="en-US" sz="6000" b="1" dirty="0"/>
              <a:t>IMAGE</a:t>
            </a:r>
          </a:p>
        </p:txBody>
      </p:sp>
    </p:spTree>
    <p:extLst>
      <p:ext uri="{BB962C8B-B14F-4D97-AF65-F5344CB8AC3E}">
        <p14:creationId xmlns:p14="http://schemas.microsoft.com/office/powerpoint/2010/main" val="2193123563"/>
      </p:ext>
    </p:extLst>
  </p:cSld>
  <p:clrMapOvr>
    <a:masterClrMapping/>
  </p:clrMapOvr>
  <p:transition spd="slow">
    <p:cover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1AEB-7F26-BD8C-7B29-05736860F9CC}"/>
              </a:ext>
            </a:extLst>
          </p:cNvPr>
          <p:cNvSpPr>
            <a:spLocks noGrp="1"/>
          </p:cNvSpPr>
          <p:nvPr>
            <p:ph type="title"/>
          </p:nvPr>
        </p:nvSpPr>
        <p:spPr/>
        <p:txBody>
          <a:bodyPr/>
          <a:lstStyle/>
          <a:p>
            <a:r>
              <a:rPr lang="en-US" dirty="0"/>
              <a:t>Lessons to learn from Mark 12</a:t>
            </a:r>
          </a:p>
        </p:txBody>
      </p:sp>
      <p:sp>
        <p:nvSpPr>
          <p:cNvPr id="3" name="Content Placeholder 2">
            <a:extLst>
              <a:ext uri="{FF2B5EF4-FFF2-40B4-BE49-F238E27FC236}">
                <a16:creationId xmlns:a16="http://schemas.microsoft.com/office/drawing/2014/main" id="{751F7637-55BB-FF4B-8BEF-1E1B86F00B69}"/>
              </a:ext>
            </a:extLst>
          </p:cNvPr>
          <p:cNvSpPr>
            <a:spLocks noGrp="1"/>
          </p:cNvSpPr>
          <p:nvPr>
            <p:ph idx="1"/>
          </p:nvPr>
        </p:nvSpPr>
        <p:spPr/>
        <p:txBody>
          <a:bodyPr>
            <a:normAutofit/>
          </a:bodyPr>
          <a:lstStyle/>
          <a:p>
            <a:pPr marR="0" algn="l" rtl="0"/>
            <a:r>
              <a:rPr lang="en-US" b="0" i="0" u="none" strike="noStrike" baseline="0" dirty="0">
                <a:latin typeface="Verdana" panose="020B0604030504040204" pitchFamily="34" charset="0"/>
              </a:rPr>
              <a:t>1. Images are not sinful.</a:t>
            </a:r>
          </a:p>
          <a:p>
            <a:r>
              <a:rPr lang="en-US" dirty="0">
                <a:latin typeface="Verdana" panose="020B0604030504040204" pitchFamily="34" charset="0"/>
              </a:rPr>
              <a:t>2. Images are NOT objects of worship</a:t>
            </a:r>
          </a:p>
          <a:p>
            <a:r>
              <a:rPr lang="en-US" dirty="0">
                <a:latin typeface="Verdana" panose="020B0604030504040204" pitchFamily="34" charset="0"/>
              </a:rPr>
              <a:t>3. Do not worship created things</a:t>
            </a:r>
          </a:p>
          <a:p>
            <a:r>
              <a:rPr lang="en-US" b="1" u="sng" dirty="0">
                <a:latin typeface="Verdana" panose="020B0604030504040204" pitchFamily="34" charset="0"/>
              </a:rPr>
              <a:t>4. We bear the image of God</a:t>
            </a:r>
          </a:p>
          <a:p>
            <a:r>
              <a:rPr lang="en-US" b="0" i="0" u="none" strike="noStrike" baseline="0" dirty="0">
                <a:latin typeface="Verdana" panose="020B0604030504040204" pitchFamily="34" charset="0"/>
              </a:rPr>
              <a:t>(1 Corinthians 15:47)  The first man </a:t>
            </a:r>
            <a:r>
              <a:rPr lang="en-US" b="0" i="1" u="none" strike="noStrike" baseline="0" dirty="0">
                <a:latin typeface="Verdana" panose="020B0604030504040204" pitchFamily="34" charset="0"/>
              </a:rPr>
              <a:t>was</a:t>
            </a:r>
            <a:r>
              <a:rPr lang="en-US" b="0" i="0" u="none" strike="noStrike" baseline="0" dirty="0">
                <a:latin typeface="Verdana" panose="020B0604030504040204" pitchFamily="34" charset="0"/>
              </a:rPr>
              <a:t> of the earth, </a:t>
            </a:r>
            <a:r>
              <a:rPr lang="en-US" b="0" i="1" u="none" strike="noStrike" baseline="0" dirty="0">
                <a:latin typeface="Verdana" panose="020B0604030504040204" pitchFamily="34" charset="0"/>
              </a:rPr>
              <a:t>made</a:t>
            </a:r>
            <a:r>
              <a:rPr lang="en-US" b="0" i="0" u="none" strike="noStrike" baseline="0" dirty="0">
                <a:latin typeface="Verdana" panose="020B0604030504040204" pitchFamily="34" charset="0"/>
              </a:rPr>
              <a:t> of dust; the second Man </a:t>
            </a:r>
            <a:r>
              <a:rPr lang="en-US" b="0" i="1" u="none" strike="noStrike" baseline="0" dirty="0">
                <a:latin typeface="Verdana" panose="020B0604030504040204" pitchFamily="34" charset="0"/>
              </a:rPr>
              <a:t>is</a:t>
            </a:r>
            <a:r>
              <a:rPr lang="en-US" b="0" i="0" u="none" strike="noStrike" baseline="0" dirty="0">
                <a:latin typeface="Verdana" panose="020B0604030504040204" pitchFamily="34" charset="0"/>
              </a:rPr>
              <a:t> the Lord from heaven.</a:t>
            </a:r>
          </a:p>
          <a:p>
            <a:r>
              <a:rPr lang="en-US" b="0" i="0" u="none" strike="noStrike" baseline="0" dirty="0">
                <a:latin typeface="Verdana" panose="020B0604030504040204" pitchFamily="34" charset="0"/>
              </a:rPr>
              <a:t>(1 Corinthians 15:49)  And as we have borne the </a:t>
            </a:r>
            <a:r>
              <a:rPr lang="en-US" i="0" strike="noStrike" baseline="0" dirty="0">
                <a:latin typeface="Verdana" panose="020B0604030504040204" pitchFamily="34" charset="0"/>
              </a:rPr>
              <a:t>image</a:t>
            </a:r>
            <a:r>
              <a:rPr lang="en-US" b="0" i="0" u="none" strike="noStrike" baseline="0" dirty="0">
                <a:latin typeface="Verdana" panose="020B0604030504040204" pitchFamily="34" charset="0"/>
              </a:rPr>
              <a:t> of the </a:t>
            </a:r>
            <a:r>
              <a:rPr lang="en-US" b="0" i="1" u="none" strike="noStrike" baseline="0" dirty="0">
                <a:latin typeface="Verdana" panose="020B0604030504040204" pitchFamily="34" charset="0"/>
              </a:rPr>
              <a:t>man</a:t>
            </a:r>
            <a:r>
              <a:rPr lang="en-US" b="0" i="0" u="none" strike="noStrike" baseline="0" dirty="0">
                <a:latin typeface="Verdana" panose="020B0604030504040204" pitchFamily="34" charset="0"/>
              </a:rPr>
              <a:t> of dust, we shall also bear the </a:t>
            </a:r>
            <a:r>
              <a:rPr lang="en-US" b="1" i="0" u="sng" strike="noStrike" baseline="0" dirty="0">
                <a:latin typeface="Verdana" panose="020B0604030504040204" pitchFamily="34" charset="0"/>
              </a:rPr>
              <a:t>image</a:t>
            </a:r>
            <a:r>
              <a:rPr lang="en-US" b="0" i="0" u="none" strike="noStrike" baseline="0" dirty="0">
                <a:latin typeface="Verdana" panose="020B0604030504040204" pitchFamily="34" charset="0"/>
              </a:rPr>
              <a:t> of the heavenly </a:t>
            </a:r>
            <a:r>
              <a:rPr lang="en-US" b="0" i="1" u="none" strike="noStrike" baseline="0" dirty="0">
                <a:latin typeface="Verdana" panose="020B0604030504040204" pitchFamily="34" charset="0"/>
              </a:rPr>
              <a:t>Man.</a:t>
            </a:r>
            <a:endParaRPr lang="en-US" b="1" u="sng" dirty="0">
              <a:latin typeface="Verdana" panose="020B0604030504040204" pitchFamily="34" charset="0"/>
            </a:endParaRPr>
          </a:p>
          <a:p>
            <a:endParaRPr lang="en-US" sz="3200" dirty="0"/>
          </a:p>
        </p:txBody>
      </p:sp>
    </p:spTree>
    <p:extLst>
      <p:ext uri="{BB962C8B-B14F-4D97-AF65-F5344CB8AC3E}">
        <p14:creationId xmlns:p14="http://schemas.microsoft.com/office/powerpoint/2010/main" val="1882842239"/>
      </p:ext>
    </p:extLst>
  </p:cSld>
  <p:clrMapOvr>
    <a:masterClrMapping/>
  </p:clrMapOvr>
  <p:transition spd="slow">
    <p:cover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48A58-059C-1839-C0FF-9BF90971978D}"/>
              </a:ext>
            </a:extLst>
          </p:cNvPr>
          <p:cNvSpPr>
            <a:spLocks noGrp="1"/>
          </p:cNvSpPr>
          <p:nvPr>
            <p:ph type="title"/>
          </p:nvPr>
        </p:nvSpPr>
        <p:spPr/>
        <p:txBody>
          <a:bodyPr/>
          <a:lstStyle/>
          <a:p>
            <a:r>
              <a:rPr lang="en-US" dirty="0"/>
              <a:t>Hebrews 1:1-3</a:t>
            </a:r>
          </a:p>
        </p:txBody>
      </p:sp>
      <p:sp>
        <p:nvSpPr>
          <p:cNvPr id="3" name="Content Placeholder 2">
            <a:extLst>
              <a:ext uri="{FF2B5EF4-FFF2-40B4-BE49-F238E27FC236}">
                <a16:creationId xmlns:a16="http://schemas.microsoft.com/office/drawing/2014/main" id="{8493FBCC-00BD-90D2-B80C-FB51B080AF28}"/>
              </a:ext>
            </a:extLst>
          </p:cNvPr>
          <p:cNvSpPr>
            <a:spLocks noGrp="1"/>
          </p:cNvSpPr>
          <p:nvPr>
            <p:ph idx="1"/>
          </p:nvPr>
        </p:nvSpPr>
        <p:spPr/>
        <p:txBody>
          <a:bodyPr>
            <a:noAutofit/>
          </a:bodyPr>
          <a:lstStyle/>
          <a:p>
            <a:pPr marR="0" algn="l" rtl="0"/>
            <a:r>
              <a:rPr lang="en-US" b="0" i="0" u="none" strike="noStrike" baseline="0" dirty="0">
                <a:latin typeface="Verdana" panose="020B0604030504040204" pitchFamily="34" charset="0"/>
              </a:rPr>
              <a:t>(Hebrews 1:1)  God, who at various times and in various ways spoke in time past to the fathers by the prophets,</a:t>
            </a:r>
          </a:p>
          <a:p>
            <a:pPr marR="0" algn="l" rtl="0"/>
            <a:r>
              <a:rPr lang="en-US" b="0" i="0" u="none" strike="noStrike" baseline="0" dirty="0">
                <a:latin typeface="Verdana" panose="020B0604030504040204" pitchFamily="34" charset="0"/>
              </a:rPr>
              <a:t>(Hebrews 1:2)  has in these last days spoken to us by </a:t>
            </a:r>
            <a:r>
              <a:rPr lang="en-US" b="0" i="1" u="none" strike="noStrike" baseline="0" dirty="0">
                <a:latin typeface="Verdana" panose="020B0604030504040204" pitchFamily="34" charset="0"/>
              </a:rPr>
              <a:t>His</a:t>
            </a:r>
            <a:r>
              <a:rPr lang="en-US" b="0" i="0" u="none" strike="noStrike" baseline="0" dirty="0">
                <a:latin typeface="Verdana" panose="020B0604030504040204" pitchFamily="34" charset="0"/>
              </a:rPr>
              <a:t> Son, whom He has appointed heir of all things, through whom also He made the worlds;</a:t>
            </a:r>
          </a:p>
          <a:p>
            <a:pPr marR="0" algn="l" rtl="0"/>
            <a:r>
              <a:rPr lang="en-US" b="0" i="0" u="none" strike="noStrike" baseline="0" dirty="0">
                <a:latin typeface="Verdana" panose="020B0604030504040204" pitchFamily="34" charset="0"/>
              </a:rPr>
              <a:t>(Hebrews 1:3)  who being the brightness of </a:t>
            </a:r>
            <a:r>
              <a:rPr lang="en-US" b="0" i="1" u="none" strike="noStrike" baseline="0" dirty="0">
                <a:latin typeface="Verdana" panose="020B0604030504040204" pitchFamily="34" charset="0"/>
              </a:rPr>
              <a:t>His</a:t>
            </a:r>
            <a:r>
              <a:rPr lang="en-US" b="0" i="0" u="none" strike="noStrike" baseline="0" dirty="0">
                <a:latin typeface="Verdana" panose="020B0604030504040204" pitchFamily="34" charset="0"/>
              </a:rPr>
              <a:t> glory and </a:t>
            </a:r>
            <a:r>
              <a:rPr lang="en-US" b="1" i="0" u="sng" strike="noStrike" baseline="0" dirty="0">
                <a:latin typeface="Verdana" panose="020B0604030504040204" pitchFamily="34" charset="0"/>
              </a:rPr>
              <a:t>the express image </a:t>
            </a:r>
            <a:r>
              <a:rPr lang="en-US" b="0" i="0" u="none" strike="noStrike" baseline="0" dirty="0">
                <a:latin typeface="Verdana" panose="020B0604030504040204" pitchFamily="34" charset="0"/>
              </a:rPr>
              <a:t>of His person, and upholding all things by the word of His power, when He had by Himself purged our sins, sat down at the right hand of the Majesty on high,</a:t>
            </a:r>
          </a:p>
          <a:p>
            <a:endParaRPr lang="en-US" dirty="0"/>
          </a:p>
        </p:txBody>
      </p:sp>
    </p:spTree>
    <p:extLst>
      <p:ext uri="{BB962C8B-B14F-4D97-AF65-F5344CB8AC3E}">
        <p14:creationId xmlns:p14="http://schemas.microsoft.com/office/powerpoint/2010/main" val="1712260476"/>
      </p:ext>
    </p:extLst>
  </p:cSld>
  <p:clrMapOvr>
    <a:masterClrMapping/>
  </p:clrMapOvr>
  <p:transition spd="slow">
    <p:cover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48A58-059C-1839-C0FF-9BF90971978D}"/>
              </a:ext>
            </a:extLst>
          </p:cNvPr>
          <p:cNvSpPr>
            <a:spLocks noGrp="1"/>
          </p:cNvSpPr>
          <p:nvPr>
            <p:ph type="title"/>
          </p:nvPr>
        </p:nvSpPr>
        <p:spPr/>
        <p:txBody>
          <a:bodyPr/>
          <a:lstStyle/>
          <a:p>
            <a:r>
              <a:rPr lang="en-US" dirty="0"/>
              <a:t>Hebrews 1:1-3</a:t>
            </a:r>
          </a:p>
        </p:txBody>
      </p:sp>
      <p:sp>
        <p:nvSpPr>
          <p:cNvPr id="3" name="Content Placeholder 2">
            <a:extLst>
              <a:ext uri="{FF2B5EF4-FFF2-40B4-BE49-F238E27FC236}">
                <a16:creationId xmlns:a16="http://schemas.microsoft.com/office/drawing/2014/main" id="{8493FBCC-00BD-90D2-B80C-FB51B080AF28}"/>
              </a:ext>
            </a:extLst>
          </p:cNvPr>
          <p:cNvSpPr>
            <a:spLocks noGrp="1"/>
          </p:cNvSpPr>
          <p:nvPr>
            <p:ph idx="1"/>
          </p:nvPr>
        </p:nvSpPr>
        <p:spPr/>
        <p:txBody>
          <a:bodyPr>
            <a:noAutofit/>
          </a:bodyPr>
          <a:lstStyle/>
          <a:p>
            <a:pPr marR="0" algn="l" rtl="0"/>
            <a:r>
              <a:rPr lang="en-US" b="0" i="0" u="none" strike="noStrike" baseline="0" dirty="0">
                <a:latin typeface="Verdana" panose="020B0604030504040204" pitchFamily="34" charset="0"/>
              </a:rPr>
              <a:t>Jesus is the “express image” (exact likeness) of God</a:t>
            </a:r>
          </a:p>
          <a:p>
            <a:pPr marR="0" algn="l" rtl="0"/>
            <a:r>
              <a:rPr lang="en-US" b="1" u="sng" dirty="0">
                <a:latin typeface="Verdana" panose="020B0604030504040204" pitchFamily="34" charset="0"/>
              </a:rPr>
              <a:t>When you see Jesus, you have seen the Father.</a:t>
            </a:r>
          </a:p>
          <a:p>
            <a:r>
              <a:rPr lang="en-US" b="0" i="0" u="none" strike="noStrike" baseline="0" dirty="0">
                <a:latin typeface="Verdana" panose="020B0604030504040204" pitchFamily="34" charset="0"/>
              </a:rPr>
              <a:t>(John 14:7)  "If you had known Me, you would have known My Father also; and from now on you know Him and have seen Him."</a:t>
            </a:r>
          </a:p>
          <a:p>
            <a:r>
              <a:rPr lang="en-US" b="0" i="0" u="none" strike="noStrike" baseline="0" dirty="0">
                <a:latin typeface="Verdana" panose="020B0604030504040204" pitchFamily="34" charset="0"/>
              </a:rPr>
              <a:t>(John 14:9)  Jesus said to him, "Have I been with you so long, and yet you have not known Me, Philip? He who has seen Me has seen the Father; so how can you say, 'Show us the Father'?</a:t>
            </a:r>
          </a:p>
          <a:p>
            <a:endParaRPr lang="en-US" dirty="0"/>
          </a:p>
        </p:txBody>
      </p:sp>
    </p:spTree>
    <p:extLst>
      <p:ext uri="{BB962C8B-B14F-4D97-AF65-F5344CB8AC3E}">
        <p14:creationId xmlns:p14="http://schemas.microsoft.com/office/powerpoint/2010/main" val="1400638130"/>
      </p:ext>
    </p:extLst>
  </p:cSld>
  <p:clrMapOvr>
    <a:masterClrMapping/>
  </p:clrMapOvr>
  <p:transition spd="slow">
    <p:cover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BFDF3-1C74-4D47-BFB0-1526B4B0BB07}"/>
              </a:ext>
            </a:extLst>
          </p:cNvPr>
          <p:cNvSpPr>
            <a:spLocks noGrp="1"/>
          </p:cNvSpPr>
          <p:nvPr>
            <p:ph type="title"/>
          </p:nvPr>
        </p:nvSpPr>
        <p:spPr/>
        <p:txBody>
          <a:bodyPr/>
          <a:lstStyle/>
          <a:p>
            <a:r>
              <a:rPr lang="en-US" dirty="0"/>
              <a:t>We should be the image of Jesus</a:t>
            </a:r>
          </a:p>
        </p:txBody>
      </p:sp>
      <p:sp>
        <p:nvSpPr>
          <p:cNvPr id="3" name="Content Placeholder 2">
            <a:extLst>
              <a:ext uri="{FF2B5EF4-FFF2-40B4-BE49-F238E27FC236}">
                <a16:creationId xmlns:a16="http://schemas.microsoft.com/office/drawing/2014/main" id="{0A075DA7-7251-3703-2C3D-DBC225B98B82}"/>
              </a:ext>
            </a:extLst>
          </p:cNvPr>
          <p:cNvSpPr>
            <a:spLocks noGrp="1"/>
          </p:cNvSpPr>
          <p:nvPr>
            <p:ph idx="1"/>
          </p:nvPr>
        </p:nvSpPr>
        <p:spPr/>
        <p:txBody>
          <a:bodyPr>
            <a:normAutofit/>
          </a:bodyPr>
          <a:lstStyle/>
          <a:p>
            <a:pPr marR="0" algn="l" rtl="0"/>
            <a:r>
              <a:rPr lang="en-US" sz="2400" b="0" i="0" u="none" strike="noStrike" baseline="0" dirty="0">
                <a:latin typeface="Verdana" panose="020B0604030504040204" pitchFamily="34" charset="0"/>
              </a:rPr>
              <a:t>(1 Peter 2:21)  For to this you were called, because Christ also suffered for us, leaving us an example, that you should follow His steps:</a:t>
            </a:r>
          </a:p>
          <a:p>
            <a:pPr marR="0" algn="l" rtl="0"/>
            <a:r>
              <a:rPr lang="en-US" sz="2400" b="0" i="0" u="none" strike="noStrike" baseline="0" dirty="0">
                <a:latin typeface="Verdana" panose="020B0604030504040204" pitchFamily="34" charset="0"/>
              </a:rPr>
              <a:t>(1 Peter 2:22)  "WHO COMMITTED NO SIN, NOR WAS DECEIT FOUND IN HIS MOUTH";</a:t>
            </a:r>
          </a:p>
          <a:p>
            <a:pPr marR="0" algn="l" rtl="0"/>
            <a:r>
              <a:rPr lang="en-US" sz="2400" b="0" i="0" u="none" strike="noStrike" baseline="0" dirty="0">
                <a:latin typeface="Verdana" panose="020B0604030504040204" pitchFamily="34" charset="0"/>
              </a:rPr>
              <a:t>(1 Peter 2:23)  who, when He was reviled, did not revile in return; when He suffered, He did not threaten, but committed </a:t>
            </a:r>
            <a:r>
              <a:rPr lang="en-US" sz="2400" b="0" i="1" u="none" strike="noStrike" baseline="0" dirty="0">
                <a:latin typeface="Verdana" panose="020B0604030504040204" pitchFamily="34" charset="0"/>
              </a:rPr>
              <a:t>Himself</a:t>
            </a:r>
            <a:r>
              <a:rPr lang="en-US" sz="2400" b="0" i="0" u="none" strike="noStrike" baseline="0" dirty="0">
                <a:latin typeface="Verdana" panose="020B0604030504040204" pitchFamily="34" charset="0"/>
              </a:rPr>
              <a:t> to Him who judges righteously;</a:t>
            </a:r>
          </a:p>
          <a:p>
            <a:pPr marR="0" algn="l" rtl="0"/>
            <a:r>
              <a:rPr lang="en-US" sz="2400" b="0" i="0" u="none" strike="noStrike" baseline="0" dirty="0">
                <a:latin typeface="Verdana" panose="020B0604030504040204" pitchFamily="34" charset="0"/>
              </a:rPr>
              <a:t>(1 Peter 2:24)  who Himself bore our sins in His own body on the tree, that we, having died to sins, might live for righteousness—by whose stripes you were healed.</a:t>
            </a:r>
          </a:p>
          <a:p>
            <a:endParaRPr lang="en-US" sz="2400" dirty="0"/>
          </a:p>
        </p:txBody>
      </p:sp>
    </p:spTree>
    <p:extLst>
      <p:ext uri="{BB962C8B-B14F-4D97-AF65-F5344CB8AC3E}">
        <p14:creationId xmlns:p14="http://schemas.microsoft.com/office/powerpoint/2010/main" val="902867613"/>
      </p:ext>
    </p:extLst>
  </p:cSld>
  <p:clrMapOvr>
    <a:masterClrMapping/>
  </p:clrMapOvr>
  <p:transition spd="slow">
    <p:cover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65FA1-BD11-582E-0B11-E8ACC123D31B}"/>
              </a:ext>
            </a:extLst>
          </p:cNvPr>
          <p:cNvSpPr>
            <a:spLocks noGrp="1"/>
          </p:cNvSpPr>
          <p:nvPr>
            <p:ph type="title"/>
          </p:nvPr>
        </p:nvSpPr>
        <p:spPr/>
        <p:txBody>
          <a:bodyPr/>
          <a:lstStyle/>
          <a:p>
            <a:r>
              <a:rPr lang="en-US" dirty="0"/>
              <a:t>We should be the image of Jesus</a:t>
            </a:r>
          </a:p>
        </p:txBody>
      </p:sp>
      <p:sp>
        <p:nvSpPr>
          <p:cNvPr id="3" name="Content Placeholder 2">
            <a:extLst>
              <a:ext uri="{FF2B5EF4-FFF2-40B4-BE49-F238E27FC236}">
                <a16:creationId xmlns:a16="http://schemas.microsoft.com/office/drawing/2014/main" id="{1A30BF73-C7F8-A698-E12F-C06083C78F40}"/>
              </a:ext>
            </a:extLst>
          </p:cNvPr>
          <p:cNvSpPr>
            <a:spLocks noGrp="1"/>
          </p:cNvSpPr>
          <p:nvPr>
            <p:ph idx="1"/>
          </p:nvPr>
        </p:nvSpPr>
        <p:spPr/>
        <p:txBody>
          <a:bodyPr>
            <a:normAutofit lnSpcReduction="10000"/>
          </a:bodyPr>
          <a:lstStyle/>
          <a:p>
            <a:pPr algn="ctr"/>
            <a:r>
              <a:rPr lang="en-US" sz="4800" dirty="0"/>
              <a:t>The goal of every Christian:</a:t>
            </a:r>
          </a:p>
          <a:p>
            <a:pPr algn="ctr"/>
            <a:r>
              <a:rPr lang="en-US" sz="4800" dirty="0"/>
              <a:t>To be the image of Jesus</a:t>
            </a:r>
          </a:p>
          <a:p>
            <a:pPr algn="ctr"/>
            <a:endParaRPr lang="en-US" sz="4800" dirty="0"/>
          </a:p>
          <a:p>
            <a:pPr algn="ctr"/>
            <a:r>
              <a:rPr lang="en-US" sz="4800" dirty="0"/>
              <a:t>Can others see Jesus in you?</a:t>
            </a:r>
          </a:p>
          <a:p>
            <a:pPr algn="ctr"/>
            <a:r>
              <a:rPr lang="en-US" sz="4800" dirty="0"/>
              <a:t>Do you see Jesus when </a:t>
            </a:r>
            <a:br>
              <a:rPr lang="en-US" sz="4800" dirty="0"/>
            </a:br>
            <a:r>
              <a:rPr lang="en-US" sz="4800" dirty="0"/>
              <a:t>you look in the mirror?</a:t>
            </a:r>
          </a:p>
          <a:p>
            <a:endParaRPr lang="en-US" dirty="0"/>
          </a:p>
        </p:txBody>
      </p:sp>
    </p:spTree>
    <p:extLst>
      <p:ext uri="{BB962C8B-B14F-4D97-AF65-F5344CB8AC3E}">
        <p14:creationId xmlns:p14="http://schemas.microsoft.com/office/powerpoint/2010/main" val="1598151566"/>
      </p:ext>
    </p:extLst>
  </p:cSld>
  <p:clrMapOvr>
    <a:masterClrMapping/>
  </p:clrMapOvr>
  <p:transition spd="slow">
    <p:cover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B5C36-769C-DC46-5D20-F22F98B6C53B}"/>
              </a:ext>
            </a:extLst>
          </p:cNvPr>
          <p:cNvSpPr>
            <a:spLocks noGrp="1"/>
          </p:cNvSpPr>
          <p:nvPr>
            <p:ph type="title"/>
          </p:nvPr>
        </p:nvSpPr>
        <p:spPr/>
        <p:txBody>
          <a:bodyPr/>
          <a:lstStyle/>
          <a:p>
            <a:r>
              <a:rPr lang="en-US" dirty="0"/>
              <a:t>First Word - Series</a:t>
            </a:r>
          </a:p>
        </p:txBody>
      </p:sp>
      <p:sp>
        <p:nvSpPr>
          <p:cNvPr id="3" name="Content Placeholder 2">
            <a:extLst>
              <a:ext uri="{FF2B5EF4-FFF2-40B4-BE49-F238E27FC236}">
                <a16:creationId xmlns:a16="http://schemas.microsoft.com/office/drawing/2014/main" id="{8E8CDEFC-3334-5FF8-95DF-6830D2903DC8}"/>
              </a:ext>
            </a:extLst>
          </p:cNvPr>
          <p:cNvSpPr>
            <a:spLocks noGrp="1"/>
          </p:cNvSpPr>
          <p:nvPr>
            <p:ph idx="1"/>
          </p:nvPr>
        </p:nvSpPr>
        <p:spPr>
          <a:xfrm>
            <a:off x="646386" y="1825625"/>
            <a:ext cx="8702566" cy="4351338"/>
          </a:xfrm>
        </p:spPr>
        <p:txBody>
          <a:bodyPr>
            <a:normAutofit fontScale="92500" lnSpcReduction="10000"/>
          </a:bodyPr>
          <a:lstStyle/>
          <a:p>
            <a:r>
              <a:rPr lang="en-US" dirty="0">
                <a:latin typeface="Verdana" panose="020B0604030504040204" pitchFamily="34" charset="0"/>
                <a:ea typeface="Verdana" panose="020B0604030504040204" pitchFamily="34" charset="0"/>
              </a:rPr>
              <a:t>This is a study of the first time a word occurs in the Bible.</a:t>
            </a:r>
          </a:p>
          <a:p>
            <a:r>
              <a:rPr lang="en-US" dirty="0">
                <a:latin typeface="Verdana" panose="020B0604030504040204" pitchFamily="34" charset="0"/>
                <a:ea typeface="Verdana" panose="020B0604030504040204" pitchFamily="34" charset="0"/>
              </a:rPr>
              <a:t>What can we learn from this important word?</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Image = depicts the real likeness, but not the actual person</a:t>
            </a:r>
          </a:p>
          <a:p>
            <a:r>
              <a:rPr lang="en-US" dirty="0">
                <a:latin typeface="Verdana" panose="020B0604030504040204" pitchFamily="34" charset="0"/>
                <a:ea typeface="Verdana" panose="020B0604030504040204" pitchFamily="34" charset="0"/>
              </a:rPr>
              <a:t>We are a likeness. We are not God. We are the image of God.</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Think about a photo, statue, painting, or look in the mirror.</a:t>
            </a:r>
          </a:p>
        </p:txBody>
      </p:sp>
      <p:pic>
        <p:nvPicPr>
          <p:cNvPr id="4" name="Picture 3">
            <a:extLst>
              <a:ext uri="{FF2B5EF4-FFF2-40B4-BE49-F238E27FC236}">
                <a16:creationId xmlns:a16="http://schemas.microsoft.com/office/drawing/2014/main" id="{619B6FD3-11BA-3A44-6486-98466B66F8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8952" y="3007278"/>
            <a:ext cx="2664372" cy="1988031"/>
          </a:xfrm>
          <a:prstGeom prst="rect">
            <a:avLst/>
          </a:prstGeom>
        </p:spPr>
      </p:pic>
    </p:spTree>
    <p:extLst>
      <p:ext uri="{BB962C8B-B14F-4D97-AF65-F5344CB8AC3E}">
        <p14:creationId xmlns:p14="http://schemas.microsoft.com/office/powerpoint/2010/main" val="1929278380"/>
      </p:ext>
    </p:extLst>
  </p:cSld>
  <p:clrMapOvr>
    <a:masterClrMapping/>
  </p:clrMapOvr>
  <p:transition spd="slow">
    <p:cover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DE421-665F-8335-18E7-64E3C9121F12}"/>
              </a:ext>
            </a:extLst>
          </p:cNvPr>
          <p:cNvSpPr>
            <a:spLocks noGrp="1"/>
          </p:cNvSpPr>
          <p:nvPr>
            <p:ph type="title"/>
          </p:nvPr>
        </p:nvSpPr>
        <p:spPr/>
        <p:txBody>
          <a:bodyPr/>
          <a:lstStyle/>
          <a:p>
            <a:r>
              <a:rPr lang="en-US" dirty="0"/>
              <a:t>Genesis 1:26-27</a:t>
            </a:r>
          </a:p>
        </p:txBody>
      </p:sp>
      <p:sp>
        <p:nvSpPr>
          <p:cNvPr id="3" name="Content Placeholder 2">
            <a:extLst>
              <a:ext uri="{FF2B5EF4-FFF2-40B4-BE49-F238E27FC236}">
                <a16:creationId xmlns:a16="http://schemas.microsoft.com/office/drawing/2014/main" id="{C47D8F0E-1F76-CD0A-75D5-4D2547F761F4}"/>
              </a:ext>
            </a:extLst>
          </p:cNvPr>
          <p:cNvSpPr>
            <a:spLocks noGrp="1"/>
          </p:cNvSpPr>
          <p:nvPr>
            <p:ph idx="1"/>
          </p:nvPr>
        </p:nvSpPr>
        <p:spPr/>
        <p:txBody>
          <a:bodyPr>
            <a:normAutofit/>
          </a:bodyPr>
          <a:lstStyle/>
          <a:p>
            <a:pPr marR="0" algn="l" rtl="0"/>
            <a:r>
              <a:rPr lang="en-US" sz="3200" b="0" i="0" u="none" strike="noStrike" baseline="0" dirty="0">
                <a:latin typeface="Verdana" panose="020B0604030504040204" pitchFamily="34" charset="0"/>
              </a:rPr>
              <a:t>(Genesis 1:26)  Then God said, "Let Us make man in </a:t>
            </a:r>
            <a:r>
              <a:rPr lang="en-US" sz="3200" b="1" i="0" u="sng" strike="noStrike" baseline="0" dirty="0">
                <a:latin typeface="Verdana" panose="020B0604030504040204" pitchFamily="34" charset="0"/>
              </a:rPr>
              <a:t>Our image</a:t>
            </a:r>
            <a:r>
              <a:rPr lang="en-US" sz="3200" b="0" i="0" u="none" strike="noStrike" baseline="0" dirty="0">
                <a:latin typeface="Verdana" panose="020B0604030504040204" pitchFamily="34" charset="0"/>
              </a:rPr>
              <a:t>, according to Our likeness; let them have dominion over the fish of the sea, over the birds of the air, and over the cattle, over all the earth and over every creeping thing that creeps on the earth."</a:t>
            </a:r>
          </a:p>
          <a:p>
            <a:pPr marR="0" algn="l" rtl="0"/>
            <a:r>
              <a:rPr lang="en-US" sz="3200" b="0" i="0" u="none" strike="noStrike" baseline="0" dirty="0">
                <a:latin typeface="Verdana" panose="020B0604030504040204" pitchFamily="34" charset="0"/>
              </a:rPr>
              <a:t>(Genesis 1:27)  So God created man in </a:t>
            </a:r>
            <a:r>
              <a:rPr lang="en-US" sz="3200" b="1" i="0" u="sng" strike="noStrike" baseline="0" dirty="0">
                <a:latin typeface="Verdana" panose="020B0604030504040204" pitchFamily="34" charset="0"/>
              </a:rPr>
              <a:t>His </a:t>
            </a:r>
            <a:r>
              <a:rPr lang="en-US" sz="3200" b="1" i="1" u="sng" strike="noStrike" baseline="0" dirty="0">
                <a:latin typeface="Verdana" panose="020B0604030504040204" pitchFamily="34" charset="0"/>
              </a:rPr>
              <a:t>own</a:t>
            </a:r>
            <a:r>
              <a:rPr lang="en-US" sz="3200" b="1" i="0" u="sng" strike="noStrike" baseline="0" dirty="0">
                <a:latin typeface="Verdana" panose="020B0604030504040204" pitchFamily="34" charset="0"/>
              </a:rPr>
              <a:t> image</a:t>
            </a:r>
            <a:r>
              <a:rPr lang="en-US" sz="3200" b="0" i="0" u="none" strike="noStrike" baseline="0" dirty="0">
                <a:latin typeface="Verdana" panose="020B0604030504040204" pitchFamily="34" charset="0"/>
              </a:rPr>
              <a:t>; in the image of God He created him; male and female He created them.</a:t>
            </a:r>
          </a:p>
          <a:p>
            <a:endParaRPr lang="en-US" sz="3200" dirty="0"/>
          </a:p>
        </p:txBody>
      </p:sp>
    </p:spTree>
    <p:extLst>
      <p:ext uri="{BB962C8B-B14F-4D97-AF65-F5344CB8AC3E}">
        <p14:creationId xmlns:p14="http://schemas.microsoft.com/office/powerpoint/2010/main" val="2542525186"/>
      </p:ext>
    </p:extLst>
  </p:cSld>
  <p:clrMapOvr>
    <a:masterClrMapping/>
  </p:clrMapOvr>
  <p:transition spd="slow">
    <p:cover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53672-4583-58DA-EE03-F9574392A879}"/>
              </a:ext>
            </a:extLst>
          </p:cNvPr>
          <p:cNvSpPr>
            <a:spLocks noGrp="1"/>
          </p:cNvSpPr>
          <p:nvPr>
            <p:ph type="title"/>
          </p:nvPr>
        </p:nvSpPr>
        <p:spPr/>
        <p:txBody>
          <a:bodyPr/>
          <a:lstStyle/>
          <a:p>
            <a:r>
              <a:rPr lang="en-US" dirty="0"/>
              <a:t>Image in Hebrews 1:3</a:t>
            </a:r>
          </a:p>
        </p:txBody>
      </p:sp>
      <p:sp>
        <p:nvSpPr>
          <p:cNvPr id="3" name="Content Placeholder 2">
            <a:extLst>
              <a:ext uri="{FF2B5EF4-FFF2-40B4-BE49-F238E27FC236}">
                <a16:creationId xmlns:a16="http://schemas.microsoft.com/office/drawing/2014/main" id="{844A281B-2143-B73F-0B27-87B67E37430A}"/>
              </a:ext>
            </a:extLst>
          </p:cNvPr>
          <p:cNvSpPr>
            <a:spLocks noGrp="1"/>
          </p:cNvSpPr>
          <p:nvPr>
            <p:ph idx="1"/>
          </p:nvPr>
        </p:nvSpPr>
        <p:spPr/>
        <p:txBody>
          <a:bodyPr>
            <a:normAutofit lnSpcReduction="10000"/>
          </a:bodyPr>
          <a:lstStyle/>
          <a:p>
            <a:r>
              <a:rPr lang="en-US" dirty="0"/>
              <a:t>Image = exact likeness</a:t>
            </a:r>
          </a:p>
          <a:p>
            <a:endParaRPr lang="en-US" dirty="0"/>
          </a:p>
          <a:p>
            <a:r>
              <a:rPr lang="en-US" dirty="0"/>
              <a:t>We are not God.</a:t>
            </a:r>
          </a:p>
          <a:p>
            <a:endParaRPr lang="en-US" dirty="0"/>
          </a:p>
          <a:p>
            <a:r>
              <a:rPr lang="en-US" dirty="0"/>
              <a:t>We are the image, likeness of God.</a:t>
            </a:r>
          </a:p>
          <a:p>
            <a:endParaRPr lang="en-US" dirty="0"/>
          </a:p>
          <a:p>
            <a:r>
              <a:rPr lang="en-US" dirty="0"/>
              <a:t>We are the only God others will see.</a:t>
            </a:r>
          </a:p>
          <a:p>
            <a:endParaRPr lang="en-US" dirty="0"/>
          </a:p>
          <a:p>
            <a:r>
              <a:rPr lang="en-US" dirty="0"/>
              <a:t>If they can’t see God in you – they may not ever see God.</a:t>
            </a:r>
          </a:p>
        </p:txBody>
      </p:sp>
    </p:spTree>
    <p:extLst>
      <p:ext uri="{BB962C8B-B14F-4D97-AF65-F5344CB8AC3E}">
        <p14:creationId xmlns:p14="http://schemas.microsoft.com/office/powerpoint/2010/main" val="990964752"/>
      </p:ext>
    </p:extLst>
  </p:cSld>
  <p:clrMapOvr>
    <a:masterClrMapping/>
  </p:clrMapOvr>
  <p:transition spd="slow">
    <p:cover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1AEB-7F26-BD8C-7B29-05736860F9CC}"/>
              </a:ext>
            </a:extLst>
          </p:cNvPr>
          <p:cNvSpPr>
            <a:spLocks noGrp="1"/>
          </p:cNvSpPr>
          <p:nvPr>
            <p:ph type="title"/>
          </p:nvPr>
        </p:nvSpPr>
        <p:spPr/>
        <p:txBody>
          <a:bodyPr/>
          <a:lstStyle/>
          <a:p>
            <a:r>
              <a:rPr lang="en-US" dirty="0"/>
              <a:t>Mark 12:13-17</a:t>
            </a:r>
          </a:p>
        </p:txBody>
      </p:sp>
      <p:sp>
        <p:nvSpPr>
          <p:cNvPr id="3" name="Content Placeholder 2">
            <a:extLst>
              <a:ext uri="{FF2B5EF4-FFF2-40B4-BE49-F238E27FC236}">
                <a16:creationId xmlns:a16="http://schemas.microsoft.com/office/drawing/2014/main" id="{751F7637-55BB-FF4B-8BEF-1E1B86F00B69}"/>
              </a:ext>
            </a:extLst>
          </p:cNvPr>
          <p:cNvSpPr>
            <a:spLocks noGrp="1"/>
          </p:cNvSpPr>
          <p:nvPr>
            <p:ph idx="1"/>
          </p:nvPr>
        </p:nvSpPr>
        <p:spPr/>
        <p:txBody>
          <a:bodyPr>
            <a:normAutofit/>
          </a:bodyPr>
          <a:lstStyle/>
          <a:p>
            <a:pPr marR="0" algn="l" rtl="0"/>
            <a:r>
              <a:rPr lang="en-US" b="0" i="0" u="none" strike="noStrike" baseline="0" dirty="0">
                <a:latin typeface="Verdana" panose="020B0604030504040204" pitchFamily="34" charset="0"/>
              </a:rPr>
              <a:t>(Mark 12:13)  Then they sent to Him some of the Pharisees and the Herodians, to catch Him in </a:t>
            </a:r>
            <a:r>
              <a:rPr lang="en-US" b="0" i="1" u="none" strike="noStrike" baseline="0" dirty="0">
                <a:latin typeface="Verdana" panose="020B0604030504040204" pitchFamily="34" charset="0"/>
              </a:rPr>
              <a:t>His</a:t>
            </a:r>
            <a:r>
              <a:rPr lang="en-US" b="0" i="0" u="none" strike="noStrike" baseline="0" dirty="0">
                <a:latin typeface="Verdana" panose="020B0604030504040204" pitchFamily="34" charset="0"/>
              </a:rPr>
              <a:t> words.</a:t>
            </a:r>
          </a:p>
          <a:p>
            <a:pPr marR="0" algn="l" rtl="0"/>
            <a:r>
              <a:rPr lang="en-US" b="0" i="0" u="none" strike="noStrike" baseline="0" dirty="0">
                <a:latin typeface="Verdana" panose="020B0604030504040204" pitchFamily="34" charset="0"/>
              </a:rPr>
              <a:t>(Mark 12:14)  When they had come, they said to Him, "Teacher, we know that You are true, and care about no one; for You do not regard the person of men, but teach the way of God in truth. Is it lawful to pay taxes to Caesar, or not?</a:t>
            </a:r>
          </a:p>
          <a:p>
            <a:pPr marR="0" algn="l" rtl="0"/>
            <a:r>
              <a:rPr lang="en-US" b="0" i="0" u="none" strike="noStrike" baseline="0" dirty="0">
                <a:latin typeface="Verdana" panose="020B0604030504040204" pitchFamily="34" charset="0"/>
              </a:rPr>
              <a:t>(Mark 12:15)  Shall we pay, or shall we not pay?" But He, knowing their hypocrisy, said to them, "Why do you test Me? Bring Me a denarius that I may see </a:t>
            </a:r>
            <a:r>
              <a:rPr lang="en-US" b="0" i="1" u="none" strike="noStrike" baseline="0" dirty="0">
                <a:latin typeface="Verdana" panose="020B0604030504040204" pitchFamily="34" charset="0"/>
              </a:rPr>
              <a:t>it.</a:t>
            </a:r>
            <a:r>
              <a:rPr lang="en-US" b="0" i="0" u="none" strike="noStrike" baseline="0" dirty="0">
                <a:latin typeface="Verdana" panose="020B0604030504040204" pitchFamily="34" charset="0"/>
              </a:rPr>
              <a:t>"</a:t>
            </a:r>
          </a:p>
          <a:p>
            <a:endParaRPr lang="en-US" dirty="0"/>
          </a:p>
        </p:txBody>
      </p:sp>
    </p:spTree>
    <p:extLst>
      <p:ext uri="{BB962C8B-B14F-4D97-AF65-F5344CB8AC3E}">
        <p14:creationId xmlns:p14="http://schemas.microsoft.com/office/powerpoint/2010/main" val="2903524173"/>
      </p:ext>
    </p:extLst>
  </p:cSld>
  <p:clrMapOvr>
    <a:masterClrMapping/>
  </p:clrMapOvr>
  <p:transition spd="slow">
    <p:cover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1AEB-7F26-BD8C-7B29-05736860F9CC}"/>
              </a:ext>
            </a:extLst>
          </p:cNvPr>
          <p:cNvSpPr>
            <a:spLocks noGrp="1"/>
          </p:cNvSpPr>
          <p:nvPr>
            <p:ph type="title"/>
          </p:nvPr>
        </p:nvSpPr>
        <p:spPr/>
        <p:txBody>
          <a:bodyPr/>
          <a:lstStyle/>
          <a:p>
            <a:r>
              <a:rPr lang="en-US" dirty="0"/>
              <a:t>Mark 12:13-17</a:t>
            </a:r>
          </a:p>
        </p:txBody>
      </p:sp>
      <p:sp>
        <p:nvSpPr>
          <p:cNvPr id="3" name="Content Placeholder 2">
            <a:extLst>
              <a:ext uri="{FF2B5EF4-FFF2-40B4-BE49-F238E27FC236}">
                <a16:creationId xmlns:a16="http://schemas.microsoft.com/office/drawing/2014/main" id="{751F7637-55BB-FF4B-8BEF-1E1B86F00B69}"/>
              </a:ext>
            </a:extLst>
          </p:cNvPr>
          <p:cNvSpPr>
            <a:spLocks noGrp="1"/>
          </p:cNvSpPr>
          <p:nvPr>
            <p:ph idx="1"/>
          </p:nvPr>
        </p:nvSpPr>
        <p:spPr/>
        <p:txBody>
          <a:bodyPr>
            <a:normAutofit/>
          </a:bodyPr>
          <a:lstStyle/>
          <a:p>
            <a:pPr marR="0" algn="l" rtl="0"/>
            <a:r>
              <a:rPr lang="en-US" b="0" i="0" u="none" strike="noStrike" baseline="0" dirty="0">
                <a:latin typeface="Verdana" panose="020B0604030504040204" pitchFamily="34" charset="0"/>
              </a:rPr>
              <a:t>(Mark 12:16)  So they brought </a:t>
            </a:r>
            <a:r>
              <a:rPr lang="en-US" b="0" i="1" u="none" strike="noStrike" baseline="0" dirty="0">
                <a:latin typeface="Verdana" panose="020B0604030504040204" pitchFamily="34" charset="0"/>
              </a:rPr>
              <a:t>it.</a:t>
            </a:r>
            <a:r>
              <a:rPr lang="en-US" b="0" i="0" u="none" strike="noStrike" baseline="0" dirty="0">
                <a:latin typeface="Verdana" panose="020B0604030504040204" pitchFamily="34" charset="0"/>
              </a:rPr>
              <a:t> And He said to them, "Whose image and inscription </a:t>
            </a:r>
            <a:r>
              <a:rPr lang="en-US" b="0" i="1" u="none" strike="noStrike" baseline="0" dirty="0">
                <a:latin typeface="Verdana" panose="020B0604030504040204" pitchFamily="34" charset="0"/>
              </a:rPr>
              <a:t>is</a:t>
            </a:r>
            <a:r>
              <a:rPr lang="en-US" b="0" i="0" u="none" strike="noStrike" baseline="0" dirty="0">
                <a:latin typeface="Verdana" panose="020B0604030504040204" pitchFamily="34" charset="0"/>
              </a:rPr>
              <a:t> this?" They said to Him, "Caesar's."</a:t>
            </a:r>
          </a:p>
          <a:p>
            <a:pPr marR="0" algn="l" rtl="0"/>
            <a:r>
              <a:rPr lang="en-US" b="0" i="0" u="none" strike="noStrike" baseline="0" dirty="0">
                <a:latin typeface="Verdana" panose="020B0604030504040204" pitchFamily="34" charset="0"/>
              </a:rPr>
              <a:t>(Mark 12:17)  And Jesus answered and said to them, "Render to Caesar the things that are Caesar's, and to God the things that are God's." And they marveled at Him.</a:t>
            </a:r>
          </a:p>
          <a:p>
            <a:endParaRPr lang="en-US" sz="3200" dirty="0"/>
          </a:p>
        </p:txBody>
      </p:sp>
    </p:spTree>
    <p:extLst>
      <p:ext uri="{BB962C8B-B14F-4D97-AF65-F5344CB8AC3E}">
        <p14:creationId xmlns:p14="http://schemas.microsoft.com/office/powerpoint/2010/main" val="3171419518"/>
      </p:ext>
    </p:extLst>
  </p:cSld>
  <p:clrMapOvr>
    <a:masterClrMapping/>
  </p:clrMapOvr>
  <p:transition spd="slow">
    <p:cover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1AEB-7F26-BD8C-7B29-05736860F9CC}"/>
              </a:ext>
            </a:extLst>
          </p:cNvPr>
          <p:cNvSpPr>
            <a:spLocks noGrp="1"/>
          </p:cNvSpPr>
          <p:nvPr>
            <p:ph type="title"/>
          </p:nvPr>
        </p:nvSpPr>
        <p:spPr/>
        <p:txBody>
          <a:bodyPr/>
          <a:lstStyle/>
          <a:p>
            <a:r>
              <a:rPr lang="en-US" dirty="0"/>
              <a:t>Lessons to learn from Mark 12</a:t>
            </a:r>
          </a:p>
        </p:txBody>
      </p:sp>
      <p:sp>
        <p:nvSpPr>
          <p:cNvPr id="3" name="Content Placeholder 2">
            <a:extLst>
              <a:ext uri="{FF2B5EF4-FFF2-40B4-BE49-F238E27FC236}">
                <a16:creationId xmlns:a16="http://schemas.microsoft.com/office/drawing/2014/main" id="{751F7637-55BB-FF4B-8BEF-1E1B86F00B69}"/>
              </a:ext>
            </a:extLst>
          </p:cNvPr>
          <p:cNvSpPr>
            <a:spLocks noGrp="1"/>
          </p:cNvSpPr>
          <p:nvPr>
            <p:ph idx="1"/>
          </p:nvPr>
        </p:nvSpPr>
        <p:spPr/>
        <p:txBody>
          <a:bodyPr>
            <a:normAutofit/>
          </a:bodyPr>
          <a:lstStyle/>
          <a:p>
            <a:pPr marR="0" algn="l" rtl="0"/>
            <a:r>
              <a:rPr lang="en-US" b="1" i="0" u="sng" strike="noStrike" baseline="0" dirty="0">
                <a:latin typeface="Verdana" panose="020B0604030504040204" pitchFamily="34" charset="0"/>
              </a:rPr>
              <a:t>1. Images are not sinful.</a:t>
            </a:r>
          </a:p>
          <a:p>
            <a:pPr lvl="1"/>
            <a:r>
              <a:rPr lang="en-US" dirty="0">
                <a:latin typeface="Verdana" panose="020B0604030504040204" pitchFamily="34" charset="0"/>
              </a:rPr>
              <a:t>Photo of your family, grandchildren</a:t>
            </a:r>
          </a:p>
          <a:p>
            <a:pPr lvl="1"/>
            <a:r>
              <a:rPr lang="en-US" b="0" i="0" u="none" strike="noStrike" baseline="0" dirty="0">
                <a:latin typeface="Verdana" panose="020B0604030504040204" pitchFamily="34" charset="0"/>
              </a:rPr>
              <a:t>Statues, painting, portrait </a:t>
            </a:r>
          </a:p>
          <a:p>
            <a:pPr lvl="1"/>
            <a:r>
              <a:rPr lang="en-US" dirty="0">
                <a:latin typeface="Verdana" panose="020B0604030504040204" pitchFamily="34" charset="0"/>
              </a:rPr>
              <a:t>Having a coin with an image on it is not sinful</a:t>
            </a:r>
            <a:endParaRPr lang="en-US" b="0" i="0" u="none" strike="noStrike" baseline="0" dirty="0">
              <a:latin typeface="Verdana" panose="020B0604030504040204" pitchFamily="34" charset="0"/>
            </a:endParaRPr>
          </a:p>
          <a:p>
            <a:endParaRPr lang="en-US" sz="3200" dirty="0"/>
          </a:p>
        </p:txBody>
      </p:sp>
    </p:spTree>
    <p:extLst>
      <p:ext uri="{BB962C8B-B14F-4D97-AF65-F5344CB8AC3E}">
        <p14:creationId xmlns:p14="http://schemas.microsoft.com/office/powerpoint/2010/main" val="2463854763"/>
      </p:ext>
    </p:extLst>
  </p:cSld>
  <p:clrMapOvr>
    <a:masterClrMapping/>
  </p:clrMapOvr>
  <p:transition spd="slow">
    <p:cover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1AEB-7F26-BD8C-7B29-05736860F9CC}"/>
              </a:ext>
            </a:extLst>
          </p:cNvPr>
          <p:cNvSpPr>
            <a:spLocks noGrp="1"/>
          </p:cNvSpPr>
          <p:nvPr>
            <p:ph type="title"/>
          </p:nvPr>
        </p:nvSpPr>
        <p:spPr/>
        <p:txBody>
          <a:bodyPr/>
          <a:lstStyle/>
          <a:p>
            <a:r>
              <a:rPr lang="en-US" dirty="0"/>
              <a:t>Lessons to learn from Mark 12</a:t>
            </a:r>
          </a:p>
        </p:txBody>
      </p:sp>
      <p:sp>
        <p:nvSpPr>
          <p:cNvPr id="3" name="Content Placeholder 2">
            <a:extLst>
              <a:ext uri="{FF2B5EF4-FFF2-40B4-BE49-F238E27FC236}">
                <a16:creationId xmlns:a16="http://schemas.microsoft.com/office/drawing/2014/main" id="{751F7637-55BB-FF4B-8BEF-1E1B86F00B69}"/>
              </a:ext>
            </a:extLst>
          </p:cNvPr>
          <p:cNvSpPr>
            <a:spLocks noGrp="1"/>
          </p:cNvSpPr>
          <p:nvPr>
            <p:ph idx="1"/>
          </p:nvPr>
        </p:nvSpPr>
        <p:spPr/>
        <p:txBody>
          <a:bodyPr>
            <a:normAutofit/>
          </a:bodyPr>
          <a:lstStyle/>
          <a:p>
            <a:pPr marR="0" algn="l" rtl="0"/>
            <a:r>
              <a:rPr lang="en-US" b="0" i="0" u="none" strike="noStrike" baseline="0" dirty="0">
                <a:latin typeface="Verdana" panose="020B0604030504040204" pitchFamily="34" charset="0"/>
              </a:rPr>
              <a:t>1. Images are not sinful.</a:t>
            </a:r>
          </a:p>
          <a:p>
            <a:r>
              <a:rPr lang="en-US" b="1" u="sng" dirty="0">
                <a:latin typeface="Verdana" panose="020B0604030504040204" pitchFamily="34" charset="0"/>
              </a:rPr>
              <a:t>2. Images are NOT objects of worship</a:t>
            </a:r>
          </a:p>
          <a:p>
            <a:pPr marR="0" algn="l" rtl="0"/>
            <a:r>
              <a:rPr lang="en-US" sz="2400" b="0" i="0" u="none" strike="noStrike" baseline="0" dirty="0">
                <a:latin typeface="Verdana" panose="020B0604030504040204" pitchFamily="34" charset="0"/>
              </a:rPr>
              <a:t>(Exodus 20:4)  "You shall not make for yourself a carved image—any likeness </a:t>
            </a:r>
            <a:r>
              <a:rPr lang="en-US" sz="2400" b="0" i="1" u="none" strike="noStrike" baseline="0" dirty="0">
                <a:latin typeface="Verdana" panose="020B0604030504040204" pitchFamily="34" charset="0"/>
              </a:rPr>
              <a:t>of anything</a:t>
            </a:r>
            <a:r>
              <a:rPr lang="en-US" sz="2400" b="0" i="0" u="none" strike="noStrike" baseline="0" dirty="0">
                <a:latin typeface="Verdana" panose="020B0604030504040204" pitchFamily="34" charset="0"/>
              </a:rPr>
              <a:t> that </a:t>
            </a:r>
            <a:r>
              <a:rPr lang="en-US" sz="2400" b="0" i="1" u="none" strike="noStrike" baseline="0" dirty="0">
                <a:latin typeface="Verdana" panose="020B0604030504040204" pitchFamily="34" charset="0"/>
              </a:rPr>
              <a:t>is</a:t>
            </a:r>
            <a:r>
              <a:rPr lang="en-US" sz="2400" b="0" i="0" u="none" strike="noStrike" baseline="0" dirty="0">
                <a:latin typeface="Verdana" panose="020B0604030504040204" pitchFamily="34" charset="0"/>
              </a:rPr>
              <a:t> in heaven above, or that </a:t>
            </a:r>
            <a:r>
              <a:rPr lang="en-US" sz="2400" b="0" i="1" u="none" strike="noStrike" baseline="0" dirty="0">
                <a:latin typeface="Verdana" panose="020B0604030504040204" pitchFamily="34" charset="0"/>
              </a:rPr>
              <a:t>is</a:t>
            </a:r>
            <a:r>
              <a:rPr lang="en-US" sz="2400" b="0" i="0" u="none" strike="noStrike" baseline="0" dirty="0">
                <a:latin typeface="Verdana" panose="020B0604030504040204" pitchFamily="34" charset="0"/>
              </a:rPr>
              <a:t> in the earth beneath, or that </a:t>
            </a:r>
            <a:r>
              <a:rPr lang="en-US" sz="2400" b="0" i="1" u="none" strike="noStrike" baseline="0" dirty="0">
                <a:latin typeface="Verdana" panose="020B0604030504040204" pitchFamily="34" charset="0"/>
              </a:rPr>
              <a:t>is</a:t>
            </a:r>
            <a:r>
              <a:rPr lang="en-US" sz="2400" b="0" i="0" u="none" strike="noStrike" baseline="0" dirty="0">
                <a:latin typeface="Verdana" panose="020B0604030504040204" pitchFamily="34" charset="0"/>
              </a:rPr>
              <a:t> in the water under the earth;</a:t>
            </a:r>
          </a:p>
          <a:p>
            <a:pPr marR="0" algn="l" rtl="0"/>
            <a:r>
              <a:rPr lang="en-US" sz="2400" b="0" i="0" u="none" strike="noStrike" baseline="0" dirty="0">
                <a:latin typeface="Verdana" panose="020B0604030504040204" pitchFamily="34" charset="0"/>
              </a:rPr>
              <a:t>(Exodus 20:5)  you shall not bow down to them nor serve them. For I, the LORD your God, </a:t>
            </a:r>
            <a:r>
              <a:rPr lang="en-US" sz="2400" b="0" i="1" u="none" strike="noStrike" baseline="0" dirty="0">
                <a:latin typeface="Verdana" panose="020B0604030504040204" pitchFamily="34" charset="0"/>
              </a:rPr>
              <a:t>am</a:t>
            </a:r>
            <a:r>
              <a:rPr lang="en-US" sz="2400" b="0" i="0" u="none" strike="noStrike" baseline="0" dirty="0">
                <a:latin typeface="Verdana" panose="020B0604030504040204" pitchFamily="34" charset="0"/>
              </a:rPr>
              <a:t> a jealous God, visiting the iniquity of the fathers upon the children to the third and fourth </a:t>
            </a:r>
            <a:r>
              <a:rPr lang="en-US" sz="2400" b="0" i="1" u="none" strike="noStrike" baseline="0" dirty="0">
                <a:latin typeface="Verdana" panose="020B0604030504040204" pitchFamily="34" charset="0"/>
              </a:rPr>
              <a:t>generations</a:t>
            </a:r>
            <a:r>
              <a:rPr lang="en-US" sz="2400" b="0" i="0" u="none" strike="noStrike" baseline="0" dirty="0">
                <a:latin typeface="Verdana" panose="020B0604030504040204" pitchFamily="34" charset="0"/>
              </a:rPr>
              <a:t> of those who hate Me,</a:t>
            </a:r>
          </a:p>
          <a:p>
            <a:endParaRPr lang="en-US" sz="3200" dirty="0"/>
          </a:p>
        </p:txBody>
      </p:sp>
    </p:spTree>
    <p:extLst>
      <p:ext uri="{BB962C8B-B14F-4D97-AF65-F5344CB8AC3E}">
        <p14:creationId xmlns:p14="http://schemas.microsoft.com/office/powerpoint/2010/main" val="966317877"/>
      </p:ext>
    </p:extLst>
  </p:cSld>
  <p:clrMapOvr>
    <a:masterClrMapping/>
  </p:clrMapOvr>
  <p:transition spd="slow">
    <p:cover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1AEB-7F26-BD8C-7B29-05736860F9CC}"/>
              </a:ext>
            </a:extLst>
          </p:cNvPr>
          <p:cNvSpPr>
            <a:spLocks noGrp="1"/>
          </p:cNvSpPr>
          <p:nvPr>
            <p:ph type="title"/>
          </p:nvPr>
        </p:nvSpPr>
        <p:spPr/>
        <p:txBody>
          <a:bodyPr/>
          <a:lstStyle/>
          <a:p>
            <a:r>
              <a:rPr lang="en-US" dirty="0"/>
              <a:t>Lessons to learn from Mark 12</a:t>
            </a:r>
          </a:p>
        </p:txBody>
      </p:sp>
      <p:sp>
        <p:nvSpPr>
          <p:cNvPr id="3" name="Content Placeholder 2">
            <a:extLst>
              <a:ext uri="{FF2B5EF4-FFF2-40B4-BE49-F238E27FC236}">
                <a16:creationId xmlns:a16="http://schemas.microsoft.com/office/drawing/2014/main" id="{751F7637-55BB-FF4B-8BEF-1E1B86F00B69}"/>
              </a:ext>
            </a:extLst>
          </p:cNvPr>
          <p:cNvSpPr>
            <a:spLocks noGrp="1"/>
          </p:cNvSpPr>
          <p:nvPr>
            <p:ph idx="1"/>
          </p:nvPr>
        </p:nvSpPr>
        <p:spPr/>
        <p:txBody>
          <a:bodyPr>
            <a:normAutofit/>
          </a:bodyPr>
          <a:lstStyle/>
          <a:p>
            <a:pPr marR="0" algn="l" rtl="0"/>
            <a:r>
              <a:rPr lang="en-US" b="0" i="0" u="none" strike="noStrike" baseline="0" dirty="0">
                <a:latin typeface="Verdana" panose="020B0604030504040204" pitchFamily="34" charset="0"/>
              </a:rPr>
              <a:t>1. Images are not sinful.</a:t>
            </a:r>
          </a:p>
          <a:p>
            <a:r>
              <a:rPr lang="en-US" dirty="0">
                <a:latin typeface="Verdana" panose="020B0604030504040204" pitchFamily="34" charset="0"/>
              </a:rPr>
              <a:t>2. Images are NOT objects of worship</a:t>
            </a:r>
          </a:p>
          <a:p>
            <a:r>
              <a:rPr lang="en-US" b="1" u="sng" dirty="0">
                <a:latin typeface="Verdana" panose="020B0604030504040204" pitchFamily="34" charset="0"/>
              </a:rPr>
              <a:t>3. Do not worship created things</a:t>
            </a:r>
          </a:p>
          <a:p>
            <a:pPr marR="0" algn="l" rtl="0"/>
            <a:r>
              <a:rPr lang="en-US" b="0" i="0" u="none" strike="noStrike" baseline="0" dirty="0">
                <a:latin typeface="Verdana" panose="020B0604030504040204" pitchFamily="34" charset="0"/>
              </a:rPr>
              <a:t>(Romans 1:24)  Therefore God also gave them up to uncleanness, in the lusts of their hearts, to dishonor their bodies among themselves,</a:t>
            </a:r>
          </a:p>
          <a:p>
            <a:pPr marR="0" algn="l" rtl="0"/>
            <a:r>
              <a:rPr lang="en-US" b="0" i="0" u="none" strike="noStrike" baseline="0" dirty="0">
                <a:latin typeface="Verdana" panose="020B0604030504040204" pitchFamily="34" charset="0"/>
              </a:rPr>
              <a:t>(Romans 1:25)  who exchanged the truth of God for the lie, and </a:t>
            </a:r>
            <a:r>
              <a:rPr lang="en-US" b="1" i="0" u="sng" strike="noStrike" baseline="0" dirty="0">
                <a:latin typeface="Verdana" panose="020B0604030504040204" pitchFamily="34" charset="0"/>
              </a:rPr>
              <a:t>worshiped and served the creature rather than the Creator</a:t>
            </a:r>
            <a:r>
              <a:rPr lang="en-US" b="0" i="0" u="none" strike="noStrike" baseline="0" dirty="0">
                <a:latin typeface="Verdana" panose="020B0604030504040204" pitchFamily="34" charset="0"/>
              </a:rPr>
              <a:t>, who is blessed forever. Amen.</a:t>
            </a:r>
          </a:p>
          <a:p>
            <a:endParaRPr lang="en-US" b="1" u="sng" dirty="0">
              <a:latin typeface="Verdana" panose="020B0604030504040204" pitchFamily="34" charset="0"/>
            </a:endParaRPr>
          </a:p>
          <a:p>
            <a:endParaRPr lang="en-US" sz="3200" dirty="0"/>
          </a:p>
        </p:txBody>
      </p:sp>
    </p:spTree>
    <p:extLst>
      <p:ext uri="{BB962C8B-B14F-4D97-AF65-F5344CB8AC3E}">
        <p14:creationId xmlns:p14="http://schemas.microsoft.com/office/powerpoint/2010/main" val="3964635981"/>
      </p:ext>
    </p:extLst>
  </p:cSld>
  <p:clrMapOvr>
    <a:masterClrMapping/>
  </p:clrMapOvr>
  <p:transition spd="slow">
    <p:cover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1122</Words>
  <Application>Microsoft Office PowerPoint</Application>
  <PresentationFormat>Widescreen</PresentationFormat>
  <Paragraphs>73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Verdana</vt:lpstr>
      <vt:lpstr>Office Theme</vt:lpstr>
      <vt:lpstr>WORD</vt:lpstr>
      <vt:lpstr>First Word - Series</vt:lpstr>
      <vt:lpstr>Genesis 1:26-27</vt:lpstr>
      <vt:lpstr>Image in Hebrews 1:3</vt:lpstr>
      <vt:lpstr>Mark 12:13-17</vt:lpstr>
      <vt:lpstr>Mark 12:13-17</vt:lpstr>
      <vt:lpstr>Lessons to learn from Mark 12</vt:lpstr>
      <vt:lpstr>Lessons to learn from Mark 12</vt:lpstr>
      <vt:lpstr>Lessons to learn from Mark 12</vt:lpstr>
      <vt:lpstr>Lessons to learn from Mark 12</vt:lpstr>
      <vt:lpstr>Hebrews 1:1-3</vt:lpstr>
      <vt:lpstr>Hebrews 1:1-3</vt:lpstr>
      <vt:lpstr>We should be the image of Jesus</vt:lpstr>
      <vt:lpstr>We should be the image of Jesus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WORD</dc:title>
  <dc:creator>Manly Luscombe</dc:creator>
  <cp:lastModifiedBy>Manly Luscombe</cp:lastModifiedBy>
  <cp:revision>1</cp:revision>
  <dcterms:created xsi:type="dcterms:W3CDTF">2023-03-18T17:17:52Z</dcterms:created>
  <dcterms:modified xsi:type="dcterms:W3CDTF">2023-03-18T17:52:25Z</dcterms:modified>
</cp:coreProperties>
</file>