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65" r:id="rId2"/>
    <p:sldId id="26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0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4D9E171-1A34-410D-AEF9-BABF6C79674E}"/>
    <pc:docChg chg="undo custSel addSld modSld modMainMaster">
      <pc:chgData name="Manly Luscombe" userId="d66a401e1e7a39bf" providerId="LiveId" clId="{D4D9E171-1A34-410D-AEF9-BABF6C79674E}" dt="2023-04-19T14:07:51.190" v="435"/>
      <pc:docMkLst>
        <pc:docMk/>
      </pc:docMkLst>
      <pc:sldChg chg="modSp mod modTransition">
        <pc:chgData name="Manly Luscombe" userId="d66a401e1e7a39bf" providerId="LiveId" clId="{D4D9E171-1A34-410D-AEF9-BABF6C79674E}" dt="2023-04-19T14:07:51.190" v="435"/>
        <pc:sldMkLst>
          <pc:docMk/>
          <pc:sldMk cId="923078003" sldId="265"/>
        </pc:sldMkLst>
        <pc:spChg chg="mod">
          <ac:chgData name="Manly Luscombe" userId="d66a401e1e7a39bf" providerId="LiveId" clId="{D4D9E171-1A34-410D-AEF9-BABF6C79674E}" dt="2023-04-19T13:30:34.788" v="14" actId="207"/>
          <ac:spMkLst>
            <pc:docMk/>
            <pc:sldMk cId="923078003" sldId="265"/>
            <ac:spMk id="2" creationId="{00000000-0000-0000-0000-000000000000}"/>
          </ac:spMkLst>
        </pc:spChg>
      </pc:sldChg>
      <pc:sldChg chg="modSp mod modTransition">
        <pc:chgData name="Manly Luscombe" userId="d66a401e1e7a39bf" providerId="LiveId" clId="{D4D9E171-1A34-410D-AEF9-BABF6C79674E}" dt="2023-04-19T14:07:51.190" v="435"/>
        <pc:sldMkLst>
          <pc:docMk/>
          <pc:sldMk cId="2364934239" sldId="266"/>
        </pc:sldMkLst>
        <pc:spChg chg="mod">
          <ac:chgData name="Manly Luscombe" userId="d66a401e1e7a39bf" providerId="LiveId" clId="{D4D9E171-1A34-410D-AEF9-BABF6C79674E}" dt="2023-04-19T13:30:25.213" v="13" actId="207"/>
          <ac:spMkLst>
            <pc:docMk/>
            <pc:sldMk cId="2364934239" sldId="266"/>
            <ac:spMk id="13" creationId="{00000000-0000-0000-0000-000000000000}"/>
          </ac:spMkLst>
        </pc:spChg>
      </pc:sldChg>
      <pc:sldChg chg="modSp mod modTransition">
        <pc:chgData name="Manly Luscombe" userId="d66a401e1e7a39bf" providerId="LiveId" clId="{D4D9E171-1A34-410D-AEF9-BABF6C79674E}" dt="2023-04-19T14:07:51.190" v="435"/>
        <pc:sldMkLst>
          <pc:docMk/>
          <pc:sldMk cId="3458383161" sldId="270"/>
        </pc:sldMkLst>
        <pc:spChg chg="mod">
          <ac:chgData name="Manly Luscombe" userId="d66a401e1e7a39bf" providerId="LiveId" clId="{D4D9E171-1A34-410D-AEF9-BABF6C79674E}" dt="2023-04-19T13:30:42.227" v="15" actId="207"/>
          <ac:spMkLst>
            <pc:docMk/>
            <pc:sldMk cId="3458383161" sldId="270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28:50.022" v="8" actId="113"/>
          <ac:spMkLst>
            <pc:docMk/>
            <pc:sldMk cId="3458383161" sldId="270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3195439063" sldId="271"/>
        </pc:sldMkLst>
        <pc:spChg chg="mod">
          <ac:chgData name="Manly Luscombe" userId="d66a401e1e7a39bf" providerId="LiveId" clId="{D4D9E171-1A34-410D-AEF9-BABF6C79674E}" dt="2023-04-19T13:31:54.413" v="65" actId="20577"/>
          <ac:spMkLst>
            <pc:docMk/>
            <pc:sldMk cId="3195439063" sldId="271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38:17.061" v="120" actId="255"/>
          <ac:spMkLst>
            <pc:docMk/>
            <pc:sldMk cId="3195439063" sldId="271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397634689" sldId="272"/>
        </pc:sldMkLst>
        <pc:spChg chg="mod">
          <ac:chgData name="Manly Luscombe" userId="d66a401e1e7a39bf" providerId="LiveId" clId="{D4D9E171-1A34-410D-AEF9-BABF6C79674E}" dt="2023-04-19T13:35:42.179" v="102" actId="20577"/>
          <ac:spMkLst>
            <pc:docMk/>
            <pc:sldMk cId="397634689" sldId="272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38:43.118" v="123" actId="207"/>
          <ac:spMkLst>
            <pc:docMk/>
            <pc:sldMk cId="397634689" sldId="272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912956722" sldId="273"/>
        </pc:sldMkLst>
        <pc:spChg chg="mod">
          <ac:chgData name="Manly Luscombe" userId="d66a401e1e7a39bf" providerId="LiveId" clId="{D4D9E171-1A34-410D-AEF9-BABF6C79674E}" dt="2023-04-19T13:39:32.920" v="147" actId="20577"/>
          <ac:spMkLst>
            <pc:docMk/>
            <pc:sldMk cId="912956722" sldId="273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41:27.107" v="152" actId="255"/>
          <ac:spMkLst>
            <pc:docMk/>
            <pc:sldMk cId="912956722" sldId="273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3136019613" sldId="274"/>
        </pc:sldMkLst>
        <pc:spChg chg="mod">
          <ac:chgData name="Manly Luscombe" userId="d66a401e1e7a39bf" providerId="LiveId" clId="{D4D9E171-1A34-410D-AEF9-BABF6C79674E}" dt="2023-04-19T13:45:23.267" v="225" actId="20577"/>
          <ac:spMkLst>
            <pc:docMk/>
            <pc:sldMk cId="3136019613" sldId="274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44:04.047" v="186" actId="20577"/>
          <ac:spMkLst>
            <pc:docMk/>
            <pc:sldMk cId="3136019613" sldId="274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3796355361" sldId="275"/>
        </pc:sldMkLst>
        <pc:spChg chg="mod">
          <ac:chgData name="Manly Luscombe" userId="d66a401e1e7a39bf" providerId="LiveId" clId="{D4D9E171-1A34-410D-AEF9-BABF6C79674E}" dt="2023-04-19T13:45:07.771" v="221" actId="20577"/>
          <ac:spMkLst>
            <pc:docMk/>
            <pc:sldMk cId="3796355361" sldId="275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44:20.664" v="188" actId="255"/>
          <ac:spMkLst>
            <pc:docMk/>
            <pc:sldMk cId="3796355361" sldId="275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1630507984" sldId="276"/>
        </pc:sldMkLst>
        <pc:spChg chg="mod">
          <ac:chgData name="Manly Luscombe" userId="d66a401e1e7a39bf" providerId="LiveId" clId="{D4D9E171-1A34-410D-AEF9-BABF6C79674E}" dt="2023-04-19T13:44:51.473" v="217" actId="20577"/>
          <ac:spMkLst>
            <pc:docMk/>
            <pc:sldMk cId="1630507984" sldId="276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47:14.180" v="232" actId="255"/>
          <ac:spMkLst>
            <pc:docMk/>
            <pc:sldMk cId="1630507984" sldId="276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1349275033" sldId="277"/>
        </pc:sldMkLst>
        <pc:spChg chg="mod">
          <ac:chgData name="Manly Luscombe" userId="d66a401e1e7a39bf" providerId="LiveId" clId="{D4D9E171-1A34-410D-AEF9-BABF6C79674E}" dt="2023-04-19T13:47:36.687" v="250" actId="20577"/>
          <ac:spMkLst>
            <pc:docMk/>
            <pc:sldMk cId="1349275033" sldId="277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50:31.493" v="260" actId="255"/>
          <ac:spMkLst>
            <pc:docMk/>
            <pc:sldMk cId="1349275033" sldId="277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3220607935" sldId="278"/>
        </pc:sldMkLst>
        <pc:spChg chg="mod">
          <ac:chgData name="Manly Luscombe" userId="d66a401e1e7a39bf" providerId="LiveId" clId="{D4D9E171-1A34-410D-AEF9-BABF6C79674E}" dt="2023-04-19T13:52:04.397" v="294" actId="255"/>
          <ac:spMkLst>
            <pc:docMk/>
            <pc:sldMk cId="3220607935" sldId="278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1147620449" sldId="279"/>
        </pc:sldMkLst>
        <pc:spChg chg="mod">
          <ac:chgData name="Manly Luscombe" userId="d66a401e1e7a39bf" providerId="LiveId" clId="{D4D9E171-1A34-410D-AEF9-BABF6C79674E}" dt="2023-04-19T13:52:50.463" v="322" actId="20577"/>
          <ac:spMkLst>
            <pc:docMk/>
            <pc:sldMk cId="1147620449" sldId="279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55:32.440" v="330" actId="255"/>
          <ac:spMkLst>
            <pc:docMk/>
            <pc:sldMk cId="1147620449" sldId="279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1438099922" sldId="280"/>
        </pc:sldMkLst>
        <pc:spChg chg="mod">
          <ac:chgData name="Manly Luscombe" userId="d66a401e1e7a39bf" providerId="LiveId" clId="{D4D9E171-1A34-410D-AEF9-BABF6C79674E}" dt="2023-04-19T13:56:01.832" v="343" actId="20577"/>
          <ac:spMkLst>
            <pc:docMk/>
            <pc:sldMk cId="1438099922" sldId="280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3:59:28.632" v="355" actId="255"/>
          <ac:spMkLst>
            <pc:docMk/>
            <pc:sldMk cId="1438099922" sldId="280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3939487367" sldId="281"/>
        </pc:sldMkLst>
        <pc:spChg chg="mod">
          <ac:chgData name="Manly Luscombe" userId="d66a401e1e7a39bf" providerId="LiveId" clId="{D4D9E171-1A34-410D-AEF9-BABF6C79674E}" dt="2023-04-19T13:59:47.061" v="357" actId="255"/>
          <ac:spMkLst>
            <pc:docMk/>
            <pc:sldMk cId="3939487367" sldId="281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1531444539" sldId="282"/>
        </pc:sldMkLst>
        <pc:spChg chg="mod">
          <ac:chgData name="Manly Luscombe" userId="d66a401e1e7a39bf" providerId="LiveId" clId="{D4D9E171-1A34-410D-AEF9-BABF6C79674E}" dt="2023-04-19T14:01:11.500" v="383" actId="6549"/>
          <ac:spMkLst>
            <pc:docMk/>
            <pc:sldMk cId="1531444539" sldId="282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4:02:42.062" v="392" actId="20577"/>
          <ac:spMkLst>
            <pc:docMk/>
            <pc:sldMk cId="1531444539" sldId="282"/>
            <ac:spMk id="3" creationId="{4CA4C5FD-8FA6-BE32-82A2-18DD51637964}"/>
          </ac:spMkLst>
        </pc:spChg>
      </pc:sldChg>
      <pc:sldChg chg="modSp add mod modTransition">
        <pc:chgData name="Manly Luscombe" userId="d66a401e1e7a39bf" providerId="LiveId" clId="{D4D9E171-1A34-410D-AEF9-BABF6C79674E}" dt="2023-04-19T14:07:51.190" v="435"/>
        <pc:sldMkLst>
          <pc:docMk/>
          <pc:sldMk cId="4100233717" sldId="283"/>
        </pc:sldMkLst>
        <pc:spChg chg="mod">
          <ac:chgData name="Manly Luscombe" userId="d66a401e1e7a39bf" providerId="LiveId" clId="{D4D9E171-1A34-410D-AEF9-BABF6C79674E}" dt="2023-04-19T14:03:22.615" v="421" actId="20577"/>
          <ac:spMkLst>
            <pc:docMk/>
            <pc:sldMk cId="4100233717" sldId="283"/>
            <ac:spMk id="2" creationId="{DA79E49A-079E-E1F7-B415-8CF8ED4C38E4}"/>
          </ac:spMkLst>
        </pc:spChg>
        <pc:spChg chg="mod">
          <ac:chgData name="Manly Luscombe" userId="d66a401e1e7a39bf" providerId="LiveId" clId="{D4D9E171-1A34-410D-AEF9-BABF6C79674E}" dt="2023-04-19T14:07:11.398" v="433" actId="115"/>
          <ac:spMkLst>
            <pc:docMk/>
            <pc:sldMk cId="4100233717" sldId="283"/>
            <ac:spMk id="3" creationId="{4CA4C5FD-8FA6-BE32-82A2-18DD51637964}"/>
          </ac:spMkLst>
        </pc:spChg>
      </pc:sldChg>
      <pc:sldMasterChg chg="modTransition modSldLayout">
        <pc:chgData name="Manly Luscombe" userId="d66a401e1e7a39bf" providerId="LiveId" clId="{D4D9E171-1A34-410D-AEF9-BABF6C79674E}" dt="2023-04-19T14:07:51.190" v="435"/>
        <pc:sldMasterMkLst>
          <pc:docMk/>
          <pc:sldMasterMk cId="3219367256" sldId="2147483684"/>
        </pc:sldMasterMkLst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3413888850" sldId="2147483681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646705622" sldId="2147483685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2198793978" sldId="2147483686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4067686796" sldId="2147483687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10636805" sldId="2147483688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3231661520" sldId="2147483689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510586227" sldId="2147483690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3215141400" sldId="2147483691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2198712058" sldId="2147483692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1619359647" sldId="2147483693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2821885217" sldId="2147483694"/>
          </pc:sldLayoutMkLst>
        </pc:sldLayoutChg>
        <pc:sldLayoutChg chg="modTransition">
          <pc:chgData name="Manly Luscombe" userId="d66a401e1e7a39bf" providerId="LiveId" clId="{D4D9E171-1A34-410D-AEF9-BABF6C79674E}" dt="2023-04-19T14:07:51.190" v="435"/>
          <pc:sldLayoutMkLst>
            <pc:docMk/>
            <pc:sldMasterMk cId="3219367256" sldId="2147483684"/>
            <pc:sldLayoutMk cId="3388830140" sldId="21474836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p:transition spd="med">
    <p:pull/>
  </p:transition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What is Heaven Like?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587" y="3602038"/>
            <a:ext cx="10026868" cy="16557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There are many questions we have about Heaven.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Some will only be answered when we are there.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Literal terms are used to help us understand a spiritual place.</a:t>
            </a: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are happy and restful.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(Revelation 14:13)  Then I heard a voice from heaven saying to me, "Write: 'Blessed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the dead who die in the Lord from now on.' " "Yes," says the Spirit, "that they may rest from their labors, and their works follow them.“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(Hebrews 4:9)  There remains therefore a rest for the people of God.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(Hebrews 4:10)  For he who has entered His rest has himself also ceased from his works as God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did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from His.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(Hebrews 4:11)  Let us therefore be diligent to enter that rest, lest anyone fall according to the same example of disobedience.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75033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are happy and restful.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Hell is the opposite.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(Revelation 14:11)  And the smoke of their torment ascends forever and ever; and they have no rest day or night, who worship the beast and his image, and whoever receives the mark of his name."</a:t>
            </a:r>
          </a:p>
        </p:txBody>
      </p:sp>
    </p:spTree>
    <p:extLst>
      <p:ext uri="{BB962C8B-B14F-4D97-AF65-F5344CB8AC3E}">
        <p14:creationId xmlns:p14="http://schemas.microsoft.com/office/powerpoint/2010/main" val="3220607935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receive our inheritance.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(1 Peter 1:4)  to an inheritance incorruptible and undefiled and that does not fade away, reserved in heaven for you,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(1 Peter 1:5)  who are kept by the power of God through faith for salvation ready to be revealed in the last time.</a:t>
            </a:r>
          </a:p>
          <a:p>
            <a:pPr marR="0" algn="l" rtl="0"/>
            <a:endParaRPr lang="en-US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(1 Corinthians 2:9)  But as it is written: "EYE HAS NOT SEEN, NOR EAR HEARD, NOR HAVE ENTERED INTO THE HEART OF MAN THE THINGS WHICH GOD HAS PREPARED FOR THOSE WHO LOVE HIM."</a:t>
            </a:r>
          </a:p>
        </p:txBody>
      </p:sp>
    </p:spTree>
    <p:extLst>
      <p:ext uri="{BB962C8B-B14F-4D97-AF65-F5344CB8AC3E}">
        <p14:creationId xmlns:p14="http://schemas.microsoft.com/office/powerpoint/2010/main" val="1147620449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 is a city.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(Hebrews 11:9)  By faith he dwelt in the land of promise as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in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a foreign country, dwelling in tents with Isaac and Jacob, the heirs with him of the same promise;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(Hebrews 11:10)  for he waited for the city which has foundations, whose builder and maker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God.</a:t>
            </a:r>
          </a:p>
        </p:txBody>
      </p:sp>
    </p:spTree>
    <p:extLst>
      <p:ext uri="{BB962C8B-B14F-4D97-AF65-F5344CB8AC3E}">
        <p14:creationId xmlns:p14="http://schemas.microsoft.com/office/powerpoint/2010/main" val="1438099922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 is a city.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(Revelation 21:2)  Then I, John, saw the holy city, New Jerusalem, coming down out of heaven from God, prepared as a bride adorned for her husband.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(Revelation 21:10)  And he carried me away in the Spirit to a great and high mountain, and showed me the great city, the holy Jerusalem, descending out of heaven from God,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(Revelation 21:11)  having the glory of God. Her light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was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like a most precious stone, like a jasper stone, clear as crystal.</a:t>
            </a:r>
          </a:p>
        </p:txBody>
      </p:sp>
    </p:spTree>
    <p:extLst>
      <p:ext uri="{BB962C8B-B14F-4D97-AF65-F5344CB8AC3E}">
        <p14:creationId xmlns:p14="http://schemas.microsoft.com/office/powerpoint/2010/main" val="3939487367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It is secure.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(Revelation 21:12)  Also she had a great and high wall with twelve gates, and twelve angels at the gates, and names written on them, which are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the names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of the twelve tribes of the children of Israel: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(Revelation 21:27)  But there shall by no means enter it anything that defiles, or causes an abomination or a lie, but only those who are written in the Lamb's Book of Life.</a:t>
            </a:r>
          </a:p>
        </p:txBody>
      </p:sp>
    </p:spTree>
    <p:extLst>
      <p:ext uri="{BB962C8B-B14F-4D97-AF65-F5344CB8AC3E}">
        <p14:creationId xmlns:p14="http://schemas.microsoft.com/office/powerpoint/2010/main" val="1531444539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Is your name written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(Revelation 21:27)  But there shall by no means enter it anything that defiles, or causes an abomination or a lie, </a:t>
            </a:r>
            <a:r>
              <a:rPr lang="en-US" b="0" i="0" u="sng" strike="noStrike" baseline="0" dirty="0">
                <a:latin typeface="Verdana" panose="020B0604030504040204" pitchFamily="34" charset="0"/>
              </a:rPr>
              <a:t>but only those who are written in the Lamb's Book of Life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endParaRPr lang="en-US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(Revelation 3:5)  He who overcomes shall be clothed in white garments, and </a:t>
            </a:r>
            <a:r>
              <a:rPr lang="en-US" b="0" i="0" u="sng" strike="noStrike" baseline="0" dirty="0">
                <a:latin typeface="Verdana" panose="020B0604030504040204" pitchFamily="34" charset="0"/>
              </a:rPr>
              <a:t>I will not blot out his name from the Book of Life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; but I will confess his name before My Father and before His angels.</a:t>
            </a:r>
          </a:p>
          <a:p>
            <a:endParaRPr lang="en-US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233717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Are there 3 Heavens?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Paul was taken to the third Heaven – 2 Cor. 12:1-4</a:t>
            </a:r>
          </a:p>
          <a:p>
            <a:pPr lvl="0"/>
            <a:endParaRPr lang="en-US" dirty="0"/>
          </a:p>
          <a:p>
            <a:pPr lvl="0"/>
            <a:r>
              <a:rPr lang="en-US" b="1" dirty="0"/>
              <a:t>FIRST HEAVEN </a:t>
            </a:r>
            <a:r>
              <a:rPr lang="en-US" dirty="0"/>
              <a:t>– Atmosphere, clouds, where birds fly</a:t>
            </a:r>
          </a:p>
          <a:p>
            <a:pPr lvl="1"/>
            <a:r>
              <a:rPr lang="en-US" dirty="0"/>
              <a:t>Genesis 7:23; Acts 14:17; Jeremiah 4:25</a:t>
            </a:r>
          </a:p>
          <a:p>
            <a:r>
              <a:rPr lang="en-US" b="1" dirty="0"/>
              <a:t>SECOND HEAVEN </a:t>
            </a:r>
            <a:r>
              <a:rPr lang="en-US" dirty="0"/>
              <a:t>– Solar system, sun, planets, stars</a:t>
            </a:r>
          </a:p>
          <a:p>
            <a:pPr lvl="1"/>
            <a:r>
              <a:rPr lang="en-US" dirty="0"/>
              <a:t>Psalm 8:3; Psalm 19:1; Matthew 24:29</a:t>
            </a:r>
          </a:p>
          <a:p>
            <a:r>
              <a:rPr lang="en-US" b="1" dirty="0"/>
              <a:t>THIRD HEAVEN </a:t>
            </a:r>
            <a:r>
              <a:rPr lang="en-US" dirty="0"/>
              <a:t>– Dwelling place of God, eternal home of saved</a:t>
            </a:r>
          </a:p>
          <a:p>
            <a:pPr lvl="1"/>
            <a:r>
              <a:rPr lang="en-US" dirty="0"/>
              <a:t>Acts 7:55; Revelation 21:21</a:t>
            </a:r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 the presence of Deity.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i="0" u="none" strike="noStrike" baseline="0" dirty="0">
                <a:latin typeface="Verdana" panose="020B0604030504040204" pitchFamily="34" charset="0"/>
              </a:rPr>
              <a:t>(2 Corinthians 5:6)  So </a:t>
            </a:r>
            <a:r>
              <a:rPr lang="en-US" sz="2400" i="1" u="none" strike="noStrike" baseline="0" dirty="0">
                <a:latin typeface="Verdana" panose="020B0604030504040204" pitchFamily="34" charset="0"/>
              </a:rPr>
              <a:t>we are</a:t>
            </a:r>
            <a:r>
              <a:rPr lang="en-US" sz="2400" i="0" u="none" strike="noStrike" baseline="0" dirty="0">
                <a:latin typeface="Verdana" panose="020B0604030504040204" pitchFamily="34" charset="0"/>
              </a:rPr>
              <a:t> always confident, knowing that while we are at home in the body we are absent from the Lord.</a:t>
            </a:r>
          </a:p>
          <a:p>
            <a:pPr marR="0" algn="l" rtl="0"/>
            <a:r>
              <a:rPr lang="en-US" sz="2400" i="0" u="none" strike="noStrike" baseline="0" dirty="0">
                <a:latin typeface="Verdana" panose="020B0604030504040204" pitchFamily="34" charset="0"/>
              </a:rPr>
              <a:t>(2 Corinthians 5:7)  For we walk by faith, not by sight.</a:t>
            </a:r>
          </a:p>
          <a:p>
            <a:pPr marR="0" algn="l" rtl="0"/>
            <a:r>
              <a:rPr lang="en-US" sz="2400" i="0" u="none" strike="noStrike" baseline="0" dirty="0">
                <a:latin typeface="Verdana" panose="020B0604030504040204" pitchFamily="34" charset="0"/>
              </a:rPr>
              <a:t>(2 Corinthians 5:8)  We are confident, yes, well pleased rather to be absent from the body and to be present with the Lord.</a:t>
            </a:r>
          </a:p>
          <a:p>
            <a:endParaRPr lang="en-US" sz="2400" dirty="0"/>
          </a:p>
          <a:p>
            <a:r>
              <a:rPr lang="en-US" sz="2400" i="0" u="none" strike="noStrike" baseline="0" dirty="0">
                <a:latin typeface="Verdana" panose="020B0604030504040204" pitchFamily="34" charset="0"/>
              </a:rPr>
              <a:t>(John 17:24)  "Father, I desire that they also whom You gave Me may be with Me where I am, that they may behold My glory which You have given Me; for You loved Me before the foundation of the world.</a:t>
            </a:r>
          </a:p>
        </p:txBody>
      </p:sp>
    </p:spTree>
    <p:extLst>
      <p:ext uri="{BB962C8B-B14F-4D97-AF65-F5344CB8AC3E}">
        <p14:creationId xmlns:p14="http://schemas.microsoft.com/office/powerpoint/2010/main" val="3458383161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All distance is removed.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sz="2400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(Revelation 3:20)  Behold, I stand at the door and knock. If anyone hears My voice and opens the door, I will come in to him and dine with him, and he with Me.</a:t>
            </a:r>
          </a:p>
          <a:p>
            <a:endParaRPr lang="en-US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(Hebrews 12:22)  But you have come to Mount Zion and to the city of the living God, the heavenly Jerusalem, to an innumerable company of angels,</a:t>
            </a:r>
          </a:p>
        </p:txBody>
      </p:sp>
    </p:spTree>
    <p:extLst>
      <p:ext uri="{BB962C8B-B14F-4D97-AF65-F5344CB8AC3E}">
        <p14:creationId xmlns:p14="http://schemas.microsoft.com/office/powerpoint/2010/main" val="3195439063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have fellowship with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(Revelation 21:3)  And I heard a loud voice from heaven saying, "Behold, the tabernacle of God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with men, and He will dwell with them, and they shall be His people. God Himself will be with them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and be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their God.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(1 John 1:3)  that which we have seen and heard we declare to you, that you also may have fellowship with us; and truly our fellowship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with the Father and with His Son Jesus Christ.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468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have eternal life and health.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(Revelation 22:2)  In the middle of its street, and on either side of the river,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was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the tree of life, which bore twelve fruits, each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tree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yielding its fruit every month. The leaves of the tree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were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for the healing of the nations.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(Revelation 21:4)  And God will wipe away every tear from their eyes; there shall be no more death, nor sorrow, nor crying. There shall be no more pain, for the former things have passed away."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56722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are in a far better place.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(Philippians 1:21)  For to me, to live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Christ, and to die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gain.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(Philippians 1:22)  But if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live on in the flesh, this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will mean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fruit from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my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labor; yet what I shall choose I cannot tell.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(Philippians 1:23)  For I am hard-pressed between the two, having a desire to depart and be with Christ,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which 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far better.</a:t>
            </a:r>
          </a:p>
        </p:txBody>
      </p:sp>
    </p:spTree>
    <p:extLst>
      <p:ext uri="{BB962C8B-B14F-4D97-AF65-F5344CB8AC3E}">
        <p14:creationId xmlns:p14="http://schemas.microsoft.com/office/powerpoint/2010/main" val="3136019613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are in a far better place.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(2 Corinthians 5:6)  So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we are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always confident, knowing that while we are at home in the body we are absent from the Lord.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(2 Corinthians 5:7)  For we walk by faith, not by sight.</a:t>
            </a: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(2 Corinthians 5:8)  We are confident, yes, well pleased rather to be absent from the body and to be present with the Lord.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355361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E49A-079E-E1F7-B415-8CF8ED4C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will Heaven be like?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are full of joy and pleasure.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C5FD-8FA6-BE32-82A2-18DD5163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(Luke 15:7)  I say to you that likewise there will be more joy in heaven over one sinner who repents than over ninety-nine just persons who need no repentance.</a:t>
            </a:r>
          </a:p>
          <a:p>
            <a:pPr marR="0" algn="l" rtl="0"/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(Psalms 16:11)  You will show me the path of life; In Your presence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fullness of joy; At Your right hand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pleasures forevermore.</a:t>
            </a:r>
          </a:p>
        </p:txBody>
      </p:sp>
    </p:spTree>
    <p:extLst>
      <p:ext uri="{BB962C8B-B14F-4D97-AF65-F5344CB8AC3E}">
        <p14:creationId xmlns:p14="http://schemas.microsoft.com/office/powerpoint/2010/main" val="163050798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slides.potx" id="{A839CB2D-CAF8-4C90-9E08-F1ACA2C5BDD5}" vid="{4C3DFA96-B4CF-43D6-AFA3-6C4764C0CD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58</TotalTime>
  <Words>1435</Words>
  <Application>Microsoft Office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</vt:lpstr>
      <vt:lpstr>Verdana</vt:lpstr>
      <vt:lpstr>Cloud skipper design template</vt:lpstr>
      <vt:lpstr>What is Heaven Like?</vt:lpstr>
      <vt:lpstr>Are there 3 Heavens?</vt:lpstr>
      <vt:lpstr>What will Heaven be like? In the presence of Deity.</vt:lpstr>
      <vt:lpstr>What will Heaven be like? All distance is removed.</vt:lpstr>
      <vt:lpstr>What will Heaven be like? We have fellowship with God.</vt:lpstr>
      <vt:lpstr>What will Heaven be like? We have eternal life and health.</vt:lpstr>
      <vt:lpstr>What will Heaven be like? We are in a far better place.</vt:lpstr>
      <vt:lpstr>What will Heaven be like? We are in a far better place.</vt:lpstr>
      <vt:lpstr>What will Heaven be like? We are full of joy and pleasure.</vt:lpstr>
      <vt:lpstr>What will Heaven be like? We are happy and restful.</vt:lpstr>
      <vt:lpstr>What will Heaven be like? We are happy and restful.</vt:lpstr>
      <vt:lpstr>What will Heaven be like? We receive our inheritance.</vt:lpstr>
      <vt:lpstr>What will Heaven be like? It is a city.</vt:lpstr>
      <vt:lpstr>What will Heaven be like? It is a city.</vt:lpstr>
      <vt:lpstr>What will Heaven be like? It is secure.</vt:lpstr>
      <vt:lpstr>Is your name written there?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Heaven Like?</dc:title>
  <dc:creator>Manly Luscombe</dc:creator>
  <cp:lastModifiedBy>Manly Luscombe</cp:lastModifiedBy>
  <cp:revision>1</cp:revision>
  <dcterms:created xsi:type="dcterms:W3CDTF">2023-04-19T13:09:43Z</dcterms:created>
  <dcterms:modified xsi:type="dcterms:W3CDTF">2023-04-19T14:07:57Z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