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108"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D71CAB50-EDFA-4547-B998-C631BD0C317D}"/>
    <pc:docChg chg="modSld modMainMaster">
      <pc:chgData name="Manly Luscombe" userId="d66a401e1e7a39bf" providerId="LiveId" clId="{D71CAB50-EDFA-4547-B998-C631BD0C317D}" dt="2023-02-15T02:46:44.361" v="7"/>
      <pc:docMkLst>
        <pc:docMk/>
      </pc:docMkLst>
      <pc:sldChg chg="modTransition">
        <pc:chgData name="Manly Luscombe" userId="d66a401e1e7a39bf" providerId="LiveId" clId="{D71CAB50-EDFA-4547-B998-C631BD0C317D}" dt="2023-02-15T02:46:44.361" v="7"/>
        <pc:sldMkLst>
          <pc:docMk/>
          <pc:sldMk cId="2849283579" sldId="256"/>
        </pc:sldMkLst>
      </pc:sldChg>
      <pc:sldChg chg="modTransition">
        <pc:chgData name="Manly Luscombe" userId="d66a401e1e7a39bf" providerId="LiveId" clId="{D71CAB50-EDFA-4547-B998-C631BD0C317D}" dt="2023-02-15T02:46:44.361" v="7"/>
        <pc:sldMkLst>
          <pc:docMk/>
          <pc:sldMk cId="2061749037" sldId="257"/>
        </pc:sldMkLst>
      </pc:sldChg>
      <pc:sldChg chg="modSp mod modTransition">
        <pc:chgData name="Manly Luscombe" userId="d66a401e1e7a39bf" providerId="LiveId" clId="{D71CAB50-EDFA-4547-B998-C631BD0C317D}" dt="2023-02-15T02:46:44.361" v="7"/>
        <pc:sldMkLst>
          <pc:docMk/>
          <pc:sldMk cId="3275758453" sldId="258"/>
        </pc:sldMkLst>
        <pc:spChg chg="mod">
          <ac:chgData name="Manly Luscombe" userId="d66a401e1e7a39bf" providerId="LiveId" clId="{D71CAB50-EDFA-4547-B998-C631BD0C317D}" dt="2023-02-15T02:44:46.220" v="4" actId="20577"/>
          <ac:spMkLst>
            <pc:docMk/>
            <pc:sldMk cId="3275758453" sldId="258"/>
            <ac:spMk id="2" creationId="{0D4C2A78-45CE-3316-C3FA-4384230DCBFA}"/>
          </ac:spMkLst>
        </pc:spChg>
      </pc:sldChg>
      <pc:sldChg chg="modTransition">
        <pc:chgData name="Manly Luscombe" userId="d66a401e1e7a39bf" providerId="LiveId" clId="{D71CAB50-EDFA-4547-B998-C631BD0C317D}" dt="2023-02-15T02:46:44.361" v="7"/>
        <pc:sldMkLst>
          <pc:docMk/>
          <pc:sldMk cId="2939015434" sldId="259"/>
        </pc:sldMkLst>
      </pc:sldChg>
      <pc:sldChg chg="modTransition">
        <pc:chgData name="Manly Luscombe" userId="d66a401e1e7a39bf" providerId="LiveId" clId="{D71CAB50-EDFA-4547-B998-C631BD0C317D}" dt="2023-02-15T02:46:44.361" v="7"/>
        <pc:sldMkLst>
          <pc:docMk/>
          <pc:sldMk cId="2547282251" sldId="260"/>
        </pc:sldMkLst>
      </pc:sldChg>
      <pc:sldChg chg="modTransition">
        <pc:chgData name="Manly Luscombe" userId="d66a401e1e7a39bf" providerId="LiveId" clId="{D71CAB50-EDFA-4547-B998-C631BD0C317D}" dt="2023-02-15T02:46:44.361" v="7"/>
        <pc:sldMkLst>
          <pc:docMk/>
          <pc:sldMk cId="2216259088" sldId="261"/>
        </pc:sldMkLst>
      </pc:sldChg>
      <pc:sldChg chg="modTransition">
        <pc:chgData name="Manly Luscombe" userId="d66a401e1e7a39bf" providerId="LiveId" clId="{D71CAB50-EDFA-4547-B998-C631BD0C317D}" dt="2023-02-15T02:46:44.361" v="7"/>
        <pc:sldMkLst>
          <pc:docMk/>
          <pc:sldMk cId="1179423985" sldId="262"/>
        </pc:sldMkLst>
      </pc:sldChg>
      <pc:sldChg chg="modTransition">
        <pc:chgData name="Manly Luscombe" userId="d66a401e1e7a39bf" providerId="LiveId" clId="{D71CAB50-EDFA-4547-B998-C631BD0C317D}" dt="2023-02-15T02:46:44.361" v="7"/>
        <pc:sldMkLst>
          <pc:docMk/>
          <pc:sldMk cId="273446645" sldId="263"/>
        </pc:sldMkLst>
      </pc:sldChg>
      <pc:sldChg chg="modTransition">
        <pc:chgData name="Manly Luscombe" userId="d66a401e1e7a39bf" providerId="LiveId" clId="{D71CAB50-EDFA-4547-B998-C631BD0C317D}" dt="2023-02-15T02:46:44.361" v="7"/>
        <pc:sldMkLst>
          <pc:docMk/>
          <pc:sldMk cId="606218893" sldId="264"/>
        </pc:sldMkLst>
      </pc:sldChg>
      <pc:sldChg chg="modTransition">
        <pc:chgData name="Manly Luscombe" userId="d66a401e1e7a39bf" providerId="LiveId" clId="{D71CAB50-EDFA-4547-B998-C631BD0C317D}" dt="2023-02-15T02:46:44.361" v="7"/>
        <pc:sldMkLst>
          <pc:docMk/>
          <pc:sldMk cId="1296125644" sldId="265"/>
        </pc:sldMkLst>
      </pc:sldChg>
      <pc:sldMasterChg chg="modTransition modSldLayout">
        <pc:chgData name="Manly Luscombe" userId="d66a401e1e7a39bf" providerId="LiveId" clId="{D71CAB50-EDFA-4547-B998-C631BD0C317D}" dt="2023-02-15T02:46:44.361" v="7"/>
        <pc:sldMasterMkLst>
          <pc:docMk/>
          <pc:sldMasterMk cId="1549977907" sldId="2147483648"/>
        </pc:sldMasterMkLst>
        <pc:sldLayoutChg chg="modTransition">
          <pc:chgData name="Manly Luscombe" userId="d66a401e1e7a39bf" providerId="LiveId" clId="{D71CAB50-EDFA-4547-B998-C631BD0C317D}" dt="2023-02-15T02:46:44.361" v="7"/>
          <pc:sldLayoutMkLst>
            <pc:docMk/>
            <pc:sldMasterMk cId="1549977907" sldId="2147483648"/>
            <pc:sldLayoutMk cId="2977230750" sldId="2147483649"/>
          </pc:sldLayoutMkLst>
        </pc:sldLayoutChg>
        <pc:sldLayoutChg chg="modTransition">
          <pc:chgData name="Manly Luscombe" userId="d66a401e1e7a39bf" providerId="LiveId" clId="{D71CAB50-EDFA-4547-B998-C631BD0C317D}" dt="2023-02-15T02:46:44.361" v="7"/>
          <pc:sldLayoutMkLst>
            <pc:docMk/>
            <pc:sldMasterMk cId="1549977907" sldId="2147483648"/>
            <pc:sldLayoutMk cId="977817867" sldId="2147483650"/>
          </pc:sldLayoutMkLst>
        </pc:sldLayoutChg>
        <pc:sldLayoutChg chg="modTransition">
          <pc:chgData name="Manly Luscombe" userId="d66a401e1e7a39bf" providerId="LiveId" clId="{D71CAB50-EDFA-4547-B998-C631BD0C317D}" dt="2023-02-15T02:46:44.361" v="7"/>
          <pc:sldLayoutMkLst>
            <pc:docMk/>
            <pc:sldMasterMk cId="1549977907" sldId="2147483648"/>
            <pc:sldLayoutMk cId="2358057900" sldId="2147483651"/>
          </pc:sldLayoutMkLst>
        </pc:sldLayoutChg>
        <pc:sldLayoutChg chg="modTransition">
          <pc:chgData name="Manly Luscombe" userId="d66a401e1e7a39bf" providerId="LiveId" clId="{D71CAB50-EDFA-4547-B998-C631BD0C317D}" dt="2023-02-15T02:46:44.361" v="7"/>
          <pc:sldLayoutMkLst>
            <pc:docMk/>
            <pc:sldMasterMk cId="1549977907" sldId="2147483648"/>
            <pc:sldLayoutMk cId="3288139770" sldId="2147483652"/>
          </pc:sldLayoutMkLst>
        </pc:sldLayoutChg>
        <pc:sldLayoutChg chg="modTransition">
          <pc:chgData name="Manly Luscombe" userId="d66a401e1e7a39bf" providerId="LiveId" clId="{D71CAB50-EDFA-4547-B998-C631BD0C317D}" dt="2023-02-15T02:46:44.361" v="7"/>
          <pc:sldLayoutMkLst>
            <pc:docMk/>
            <pc:sldMasterMk cId="1549977907" sldId="2147483648"/>
            <pc:sldLayoutMk cId="1236123841" sldId="2147483653"/>
          </pc:sldLayoutMkLst>
        </pc:sldLayoutChg>
        <pc:sldLayoutChg chg="modTransition">
          <pc:chgData name="Manly Luscombe" userId="d66a401e1e7a39bf" providerId="LiveId" clId="{D71CAB50-EDFA-4547-B998-C631BD0C317D}" dt="2023-02-15T02:46:44.361" v="7"/>
          <pc:sldLayoutMkLst>
            <pc:docMk/>
            <pc:sldMasterMk cId="1549977907" sldId="2147483648"/>
            <pc:sldLayoutMk cId="2761414383" sldId="2147483654"/>
          </pc:sldLayoutMkLst>
        </pc:sldLayoutChg>
        <pc:sldLayoutChg chg="modTransition">
          <pc:chgData name="Manly Luscombe" userId="d66a401e1e7a39bf" providerId="LiveId" clId="{D71CAB50-EDFA-4547-B998-C631BD0C317D}" dt="2023-02-15T02:46:44.361" v="7"/>
          <pc:sldLayoutMkLst>
            <pc:docMk/>
            <pc:sldMasterMk cId="1549977907" sldId="2147483648"/>
            <pc:sldLayoutMk cId="4218858168" sldId="2147483655"/>
          </pc:sldLayoutMkLst>
        </pc:sldLayoutChg>
        <pc:sldLayoutChg chg="modTransition">
          <pc:chgData name="Manly Luscombe" userId="d66a401e1e7a39bf" providerId="LiveId" clId="{D71CAB50-EDFA-4547-B998-C631BD0C317D}" dt="2023-02-15T02:46:44.361" v="7"/>
          <pc:sldLayoutMkLst>
            <pc:docMk/>
            <pc:sldMasterMk cId="1549977907" sldId="2147483648"/>
            <pc:sldLayoutMk cId="3888330547" sldId="2147483656"/>
          </pc:sldLayoutMkLst>
        </pc:sldLayoutChg>
        <pc:sldLayoutChg chg="modTransition">
          <pc:chgData name="Manly Luscombe" userId="d66a401e1e7a39bf" providerId="LiveId" clId="{D71CAB50-EDFA-4547-B998-C631BD0C317D}" dt="2023-02-15T02:46:44.361" v="7"/>
          <pc:sldLayoutMkLst>
            <pc:docMk/>
            <pc:sldMasterMk cId="1549977907" sldId="2147483648"/>
            <pc:sldLayoutMk cId="3155307067" sldId="2147483657"/>
          </pc:sldLayoutMkLst>
        </pc:sldLayoutChg>
        <pc:sldLayoutChg chg="modTransition">
          <pc:chgData name="Manly Luscombe" userId="d66a401e1e7a39bf" providerId="LiveId" clId="{D71CAB50-EDFA-4547-B998-C631BD0C317D}" dt="2023-02-15T02:46:44.361" v="7"/>
          <pc:sldLayoutMkLst>
            <pc:docMk/>
            <pc:sldMasterMk cId="1549977907" sldId="2147483648"/>
            <pc:sldLayoutMk cId="1484941340" sldId="2147483658"/>
          </pc:sldLayoutMkLst>
        </pc:sldLayoutChg>
        <pc:sldLayoutChg chg="modTransition">
          <pc:chgData name="Manly Luscombe" userId="d66a401e1e7a39bf" providerId="LiveId" clId="{D71CAB50-EDFA-4547-B998-C631BD0C317D}" dt="2023-02-15T02:46:44.361" v="7"/>
          <pc:sldLayoutMkLst>
            <pc:docMk/>
            <pc:sldMasterMk cId="1549977907" sldId="2147483648"/>
            <pc:sldLayoutMk cId="1714208646"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A8809-A329-6749-1C14-6DA8759B2E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757AD9-0E5C-E895-7385-B7D7B42529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8944FD-F3C6-B64A-51A6-C14A948E129A}"/>
              </a:ext>
            </a:extLst>
          </p:cNvPr>
          <p:cNvSpPr>
            <a:spLocks noGrp="1"/>
          </p:cNvSpPr>
          <p:nvPr>
            <p:ph type="dt" sz="half" idx="10"/>
          </p:nvPr>
        </p:nvSpPr>
        <p:spPr/>
        <p:txBody>
          <a:bodyPr/>
          <a:lstStyle/>
          <a:p>
            <a:fld id="{69A09B54-04B8-40BB-9EFF-5ECF7A26B1B5}" type="datetimeFigureOut">
              <a:rPr lang="en-US" smtClean="0"/>
              <a:t>2/14/2023</a:t>
            </a:fld>
            <a:endParaRPr lang="en-US"/>
          </a:p>
        </p:txBody>
      </p:sp>
      <p:sp>
        <p:nvSpPr>
          <p:cNvPr id="5" name="Footer Placeholder 4">
            <a:extLst>
              <a:ext uri="{FF2B5EF4-FFF2-40B4-BE49-F238E27FC236}">
                <a16:creationId xmlns:a16="http://schemas.microsoft.com/office/drawing/2014/main" id="{7BBF47F5-31DC-146E-C1CE-78ECBE8938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795CC-B1AA-35BA-CC5C-2DC09FAF2B81}"/>
              </a:ext>
            </a:extLst>
          </p:cNvPr>
          <p:cNvSpPr>
            <a:spLocks noGrp="1"/>
          </p:cNvSpPr>
          <p:nvPr>
            <p:ph type="sldNum" sz="quarter" idx="12"/>
          </p:nvPr>
        </p:nvSpPr>
        <p:spPr/>
        <p:txBody>
          <a:bodyPr/>
          <a:lstStyle/>
          <a:p>
            <a:fld id="{C3FCC29D-144E-41C5-AECF-4A7E92957FC5}" type="slidenum">
              <a:rPr lang="en-US" smtClean="0"/>
              <a:t>‹#›</a:t>
            </a:fld>
            <a:endParaRPr lang="en-US"/>
          </a:p>
        </p:txBody>
      </p:sp>
    </p:spTree>
    <p:extLst>
      <p:ext uri="{BB962C8B-B14F-4D97-AF65-F5344CB8AC3E}">
        <p14:creationId xmlns:p14="http://schemas.microsoft.com/office/powerpoint/2010/main" val="297723075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F1512-10AA-3EC1-230E-ABDEB17560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C3A7674-99C0-6314-281B-E1C5BA56DB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38DFE3-D82C-35D4-4E0C-4A64DC050687}"/>
              </a:ext>
            </a:extLst>
          </p:cNvPr>
          <p:cNvSpPr>
            <a:spLocks noGrp="1"/>
          </p:cNvSpPr>
          <p:nvPr>
            <p:ph type="dt" sz="half" idx="10"/>
          </p:nvPr>
        </p:nvSpPr>
        <p:spPr/>
        <p:txBody>
          <a:bodyPr/>
          <a:lstStyle/>
          <a:p>
            <a:fld id="{69A09B54-04B8-40BB-9EFF-5ECF7A26B1B5}" type="datetimeFigureOut">
              <a:rPr lang="en-US" smtClean="0"/>
              <a:t>2/14/2023</a:t>
            </a:fld>
            <a:endParaRPr lang="en-US"/>
          </a:p>
        </p:txBody>
      </p:sp>
      <p:sp>
        <p:nvSpPr>
          <p:cNvPr id="5" name="Footer Placeholder 4">
            <a:extLst>
              <a:ext uri="{FF2B5EF4-FFF2-40B4-BE49-F238E27FC236}">
                <a16:creationId xmlns:a16="http://schemas.microsoft.com/office/drawing/2014/main" id="{6534D9C5-C720-4E20-C821-B4F2F6AA16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2F3A28-4492-9A66-A1C9-5007B6282A9B}"/>
              </a:ext>
            </a:extLst>
          </p:cNvPr>
          <p:cNvSpPr>
            <a:spLocks noGrp="1"/>
          </p:cNvSpPr>
          <p:nvPr>
            <p:ph type="sldNum" sz="quarter" idx="12"/>
          </p:nvPr>
        </p:nvSpPr>
        <p:spPr/>
        <p:txBody>
          <a:bodyPr/>
          <a:lstStyle/>
          <a:p>
            <a:fld id="{C3FCC29D-144E-41C5-AECF-4A7E92957FC5}" type="slidenum">
              <a:rPr lang="en-US" smtClean="0"/>
              <a:t>‹#›</a:t>
            </a:fld>
            <a:endParaRPr lang="en-US"/>
          </a:p>
        </p:txBody>
      </p:sp>
    </p:spTree>
    <p:extLst>
      <p:ext uri="{BB962C8B-B14F-4D97-AF65-F5344CB8AC3E}">
        <p14:creationId xmlns:p14="http://schemas.microsoft.com/office/powerpoint/2010/main" val="148494134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EC1120-0ED9-E5A0-8E99-9D48D8E3592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D913C85-CED3-5853-405C-4118B9A0F79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7EEC3-1F81-9A41-BC0F-0F990817551A}"/>
              </a:ext>
            </a:extLst>
          </p:cNvPr>
          <p:cNvSpPr>
            <a:spLocks noGrp="1"/>
          </p:cNvSpPr>
          <p:nvPr>
            <p:ph type="dt" sz="half" idx="10"/>
          </p:nvPr>
        </p:nvSpPr>
        <p:spPr/>
        <p:txBody>
          <a:bodyPr/>
          <a:lstStyle/>
          <a:p>
            <a:fld id="{69A09B54-04B8-40BB-9EFF-5ECF7A26B1B5}" type="datetimeFigureOut">
              <a:rPr lang="en-US" smtClean="0"/>
              <a:t>2/14/2023</a:t>
            </a:fld>
            <a:endParaRPr lang="en-US"/>
          </a:p>
        </p:txBody>
      </p:sp>
      <p:sp>
        <p:nvSpPr>
          <p:cNvPr id="5" name="Footer Placeholder 4">
            <a:extLst>
              <a:ext uri="{FF2B5EF4-FFF2-40B4-BE49-F238E27FC236}">
                <a16:creationId xmlns:a16="http://schemas.microsoft.com/office/drawing/2014/main" id="{7A8215CE-6A3E-3DC2-4138-73832339E5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7C3016-DA0A-31B3-6665-2212057628C2}"/>
              </a:ext>
            </a:extLst>
          </p:cNvPr>
          <p:cNvSpPr>
            <a:spLocks noGrp="1"/>
          </p:cNvSpPr>
          <p:nvPr>
            <p:ph type="sldNum" sz="quarter" idx="12"/>
          </p:nvPr>
        </p:nvSpPr>
        <p:spPr/>
        <p:txBody>
          <a:bodyPr/>
          <a:lstStyle/>
          <a:p>
            <a:fld id="{C3FCC29D-144E-41C5-AECF-4A7E92957FC5}" type="slidenum">
              <a:rPr lang="en-US" smtClean="0"/>
              <a:t>‹#›</a:t>
            </a:fld>
            <a:endParaRPr lang="en-US"/>
          </a:p>
        </p:txBody>
      </p:sp>
    </p:spTree>
    <p:extLst>
      <p:ext uri="{BB962C8B-B14F-4D97-AF65-F5344CB8AC3E}">
        <p14:creationId xmlns:p14="http://schemas.microsoft.com/office/powerpoint/2010/main" val="171420864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C4A10-54F8-B110-BD96-7C003A4A27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6982D9-0FFD-11D3-76CD-BAA26F69BAC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5F513B-C4B3-D650-BF2A-9D371DF0BC91}"/>
              </a:ext>
            </a:extLst>
          </p:cNvPr>
          <p:cNvSpPr>
            <a:spLocks noGrp="1"/>
          </p:cNvSpPr>
          <p:nvPr>
            <p:ph type="dt" sz="half" idx="10"/>
          </p:nvPr>
        </p:nvSpPr>
        <p:spPr/>
        <p:txBody>
          <a:bodyPr/>
          <a:lstStyle/>
          <a:p>
            <a:fld id="{69A09B54-04B8-40BB-9EFF-5ECF7A26B1B5}" type="datetimeFigureOut">
              <a:rPr lang="en-US" smtClean="0"/>
              <a:t>2/14/2023</a:t>
            </a:fld>
            <a:endParaRPr lang="en-US"/>
          </a:p>
        </p:txBody>
      </p:sp>
      <p:sp>
        <p:nvSpPr>
          <p:cNvPr id="5" name="Footer Placeholder 4">
            <a:extLst>
              <a:ext uri="{FF2B5EF4-FFF2-40B4-BE49-F238E27FC236}">
                <a16:creationId xmlns:a16="http://schemas.microsoft.com/office/drawing/2014/main" id="{F6156A3C-A9D3-90D0-1697-35EB5B2C6C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DD943F-144B-61D2-CD25-439E7FD8D265}"/>
              </a:ext>
            </a:extLst>
          </p:cNvPr>
          <p:cNvSpPr>
            <a:spLocks noGrp="1"/>
          </p:cNvSpPr>
          <p:nvPr>
            <p:ph type="sldNum" sz="quarter" idx="12"/>
          </p:nvPr>
        </p:nvSpPr>
        <p:spPr/>
        <p:txBody>
          <a:bodyPr/>
          <a:lstStyle/>
          <a:p>
            <a:fld id="{C3FCC29D-144E-41C5-AECF-4A7E92957FC5}" type="slidenum">
              <a:rPr lang="en-US" smtClean="0"/>
              <a:t>‹#›</a:t>
            </a:fld>
            <a:endParaRPr lang="en-US"/>
          </a:p>
        </p:txBody>
      </p:sp>
    </p:spTree>
    <p:extLst>
      <p:ext uri="{BB962C8B-B14F-4D97-AF65-F5344CB8AC3E}">
        <p14:creationId xmlns:p14="http://schemas.microsoft.com/office/powerpoint/2010/main" val="97781786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02BA2-C12F-8B1D-C2EC-CDFB597285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B2D2909-73DF-1902-1CE5-9C14863D21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C96DBB-DEB0-1FC3-7A38-08E825643E5B}"/>
              </a:ext>
            </a:extLst>
          </p:cNvPr>
          <p:cNvSpPr>
            <a:spLocks noGrp="1"/>
          </p:cNvSpPr>
          <p:nvPr>
            <p:ph type="dt" sz="half" idx="10"/>
          </p:nvPr>
        </p:nvSpPr>
        <p:spPr/>
        <p:txBody>
          <a:bodyPr/>
          <a:lstStyle/>
          <a:p>
            <a:fld id="{69A09B54-04B8-40BB-9EFF-5ECF7A26B1B5}" type="datetimeFigureOut">
              <a:rPr lang="en-US" smtClean="0"/>
              <a:t>2/14/2023</a:t>
            </a:fld>
            <a:endParaRPr lang="en-US"/>
          </a:p>
        </p:txBody>
      </p:sp>
      <p:sp>
        <p:nvSpPr>
          <p:cNvPr id="5" name="Footer Placeholder 4">
            <a:extLst>
              <a:ext uri="{FF2B5EF4-FFF2-40B4-BE49-F238E27FC236}">
                <a16:creationId xmlns:a16="http://schemas.microsoft.com/office/drawing/2014/main" id="{F84C7227-9A68-00B1-3795-4E4EC1835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B75D16-1A57-4F4E-7660-949653253ECF}"/>
              </a:ext>
            </a:extLst>
          </p:cNvPr>
          <p:cNvSpPr>
            <a:spLocks noGrp="1"/>
          </p:cNvSpPr>
          <p:nvPr>
            <p:ph type="sldNum" sz="quarter" idx="12"/>
          </p:nvPr>
        </p:nvSpPr>
        <p:spPr/>
        <p:txBody>
          <a:bodyPr/>
          <a:lstStyle/>
          <a:p>
            <a:fld id="{C3FCC29D-144E-41C5-AECF-4A7E92957FC5}" type="slidenum">
              <a:rPr lang="en-US" smtClean="0"/>
              <a:t>‹#›</a:t>
            </a:fld>
            <a:endParaRPr lang="en-US"/>
          </a:p>
        </p:txBody>
      </p:sp>
    </p:spTree>
    <p:extLst>
      <p:ext uri="{BB962C8B-B14F-4D97-AF65-F5344CB8AC3E}">
        <p14:creationId xmlns:p14="http://schemas.microsoft.com/office/powerpoint/2010/main" val="235805790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9F3F1-E60E-2FFA-93E4-77770A266D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329875-D177-359C-1FE5-BB651B30C9A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54B7A2-8CB0-8640-79A4-62066625E9C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489EAF3-7A0A-9B20-AFD3-AB6EAA82E81A}"/>
              </a:ext>
            </a:extLst>
          </p:cNvPr>
          <p:cNvSpPr>
            <a:spLocks noGrp="1"/>
          </p:cNvSpPr>
          <p:nvPr>
            <p:ph type="dt" sz="half" idx="10"/>
          </p:nvPr>
        </p:nvSpPr>
        <p:spPr/>
        <p:txBody>
          <a:bodyPr/>
          <a:lstStyle/>
          <a:p>
            <a:fld id="{69A09B54-04B8-40BB-9EFF-5ECF7A26B1B5}" type="datetimeFigureOut">
              <a:rPr lang="en-US" smtClean="0"/>
              <a:t>2/14/2023</a:t>
            </a:fld>
            <a:endParaRPr lang="en-US"/>
          </a:p>
        </p:txBody>
      </p:sp>
      <p:sp>
        <p:nvSpPr>
          <p:cNvPr id="6" name="Footer Placeholder 5">
            <a:extLst>
              <a:ext uri="{FF2B5EF4-FFF2-40B4-BE49-F238E27FC236}">
                <a16:creationId xmlns:a16="http://schemas.microsoft.com/office/drawing/2014/main" id="{E95EFB65-C5EA-5670-8109-5F48C11B9B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E1E413-021F-F0DA-A4B3-2BD7F5595A36}"/>
              </a:ext>
            </a:extLst>
          </p:cNvPr>
          <p:cNvSpPr>
            <a:spLocks noGrp="1"/>
          </p:cNvSpPr>
          <p:nvPr>
            <p:ph type="sldNum" sz="quarter" idx="12"/>
          </p:nvPr>
        </p:nvSpPr>
        <p:spPr/>
        <p:txBody>
          <a:bodyPr/>
          <a:lstStyle/>
          <a:p>
            <a:fld id="{C3FCC29D-144E-41C5-AECF-4A7E92957FC5}" type="slidenum">
              <a:rPr lang="en-US" smtClean="0"/>
              <a:t>‹#›</a:t>
            </a:fld>
            <a:endParaRPr lang="en-US"/>
          </a:p>
        </p:txBody>
      </p:sp>
    </p:spTree>
    <p:extLst>
      <p:ext uri="{BB962C8B-B14F-4D97-AF65-F5344CB8AC3E}">
        <p14:creationId xmlns:p14="http://schemas.microsoft.com/office/powerpoint/2010/main" val="328813977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1E6C0-5F96-CC5A-D173-7A2214AEDA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9A987B9-3A17-73DC-A951-7469734793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33FDD8-45B0-00CD-436A-9C80F89594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90D7BB-95D9-A247-E12B-12A69E41B5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B6D246-977A-A539-3F8D-110CD472B2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CC9687E-DD0E-43DA-DDC8-691F662C0F67}"/>
              </a:ext>
            </a:extLst>
          </p:cNvPr>
          <p:cNvSpPr>
            <a:spLocks noGrp="1"/>
          </p:cNvSpPr>
          <p:nvPr>
            <p:ph type="dt" sz="half" idx="10"/>
          </p:nvPr>
        </p:nvSpPr>
        <p:spPr/>
        <p:txBody>
          <a:bodyPr/>
          <a:lstStyle/>
          <a:p>
            <a:fld id="{69A09B54-04B8-40BB-9EFF-5ECF7A26B1B5}" type="datetimeFigureOut">
              <a:rPr lang="en-US" smtClean="0"/>
              <a:t>2/14/2023</a:t>
            </a:fld>
            <a:endParaRPr lang="en-US"/>
          </a:p>
        </p:txBody>
      </p:sp>
      <p:sp>
        <p:nvSpPr>
          <p:cNvPr id="8" name="Footer Placeholder 7">
            <a:extLst>
              <a:ext uri="{FF2B5EF4-FFF2-40B4-BE49-F238E27FC236}">
                <a16:creationId xmlns:a16="http://schemas.microsoft.com/office/drawing/2014/main" id="{C8DF3E59-EAB0-069A-EFF7-D763182E18C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53157FB-06F7-B5DC-2C7A-3B66396055BA}"/>
              </a:ext>
            </a:extLst>
          </p:cNvPr>
          <p:cNvSpPr>
            <a:spLocks noGrp="1"/>
          </p:cNvSpPr>
          <p:nvPr>
            <p:ph type="sldNum" sz="quarter" idx="12"/>
          </p:nvPr>
        </p:nvSpPr>
        <p:spPr/>
        <p:txBody>
          <a:bodyPr/>
          <a:lstStyle/>
          <a:p>
            <a:fld id="{C3FCC29D-144E-41C5-AECF-4A7E92957FC5}" type="slidenum">
              <a:rPr lang="en-US" smtClean="0"/>
              <a:t>‹#›</a:t>
            </a:fld>
            <a:endParaRPr lang="en-US"/>
          </a:p>
        </p:txBody>
      </p:sp>
    </p:spTree>
    <p:extLst>
      <p:ext uri="{BB962C8B-B14F-4D97-AF65-F5344CB8AC3E}">
        <p14:creationId xmlns:p14="http://schemas.microsoft.com/office/powerpoint/2010/main" val="123612384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43890-6968-178A-66BC-956A55E48E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9CA4AF-6D0C-C152-7183-1DFDC8D21E68}"/>
              </a:ext>
            </a:extLst>
          </p:cNvPr>
          <p:cNvSpPr>
            <a:spLocks noGrp="1"/>
          </p:cNvSpPr>
          <p:nvPr>
            <p:ph type="dt" sz="half" idx="10"/>
          </p:nvPr>
        </p:nvSpPr>
        <p:spPr/>
        <p:txBody>
          <a:bodyPr/>
          <a:lstStyle/>
          <a:p>
            <a:fld id="{69A09B54-04B8-40BB-9EFF-5ECF7A26B1B5}" type="datetimeFigureOut">
              <a:rPr lang="en-US" smtClean="0"/>
              <a:t>2/14/2023</a:t>
            </a:fld>
            <a:endParaRPr lang="en-US"/>
          </a:p>
        </p:txBody>
      </p:sp>
      <p:sp>
        <p:nvSpPr>
          <p:cNvPr id="4" name="Footer Placeholder 3">
            <a:extLst>
              <a:ext uri="{FF2B5EF4-FFF2-40B4-BE49-F238E27FC236}">
                <a16:creationId xmlns:a16="http://schemas.microsoft.com/office/drawing/2014/main" id="{D07D9999-4700-9AA0-AC00-527B4EE76CF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F386C5B-7D88-BE47-CDB5-57C415CBD629}"/>
              </a:ext>
            </a:extLst>
          </p:cNvPr>
          <p:cNvSpPr>
            <a:spLocks noGrp="1"/>
          </p:cNvSpPr>
          <p:nvPr>
            <p:ph type="sldNum" sz="quarter" idx="12"/>
          </p:nvPr>
        </p:nvSpPr>
        <p:spPr/>
        <p:txBody>
          <a:bodyPr/>
          <a:lstStyle/>
          <a:p>
            <a:fld id="{C3FCC29D-144E-41C5-AECF-4A7E92957FC5}" type="slidenum">
              <a:rPr lang="en-US" smtClean="0"/>
              <a:t>‹#›</a:t>
            </a:fld>
            <a:endParaRPr lang="en-US"/>
          </a:p>
        </p:txBody>
      </p:sp>
    </p:spTree>
    <p:extLst>
      <p:ext uri="{BB962C8B-B14F-4D97-AF65-F5344CB8AC3E}">
        <p14:creationId xmlns:p14="http://schemas.microsoft.com/office/powerpoint/2010/main" val="276141438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6A84D2-07A0-B0C2-F9AC-E036071ABAD6}"/>
              </a:ext>
            </a:extLst>
          </p:cNvPr>
          <p:cNvSpPr>
            <a:spLocks noGrp="1"/>
          </p:cNvSpPr>
          <p:nvPr>
            <p:ph type="dt" sz="half" idx="10"/>
          </p:nvPr>
        </p:nvSpPr>
        <p:spPr/>
        <p:txBody>
          <a:bodyPr/>
          <a:lstStyle/>
          <a:p>
            <a:fld id="{69A09B54-04B8-40BB-9EFF-5ECF7A26B1B5}" type="datetimeFigureOut">
              <a:rPr lang="en-US" smtClean="0"/>
              <a:t>2/14/2023</a:t>
            </a:fld>
            <a:endParaRPr lang="en-US"/>
          </a:p>
        </p:txBody>
      </p:sp>
      <p:sp>
        <p:nvSpPr>
          <p:cNvPr id="3" name="Footer Placeholder 2">
            <a:extLst>
              <a:ext uri="{FF2B5EF4-FFF2-40B4-BE49-F238E27FC236}">
                <a16:creationId xmlns:a16="http://schemas.microsoft.com/office/drawing/2014/main" id="{45FC956E-5950-05E9-4A34-C77D29A5AC8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73B73A-2246-602D-74FB-E0C1A854743C}"/>
              </a:ext>
            </a:extLst>
          </p:cNvPr>
          <p:cNvSpPr>
            <a:spLocks noGrp="1"/>
          </p:cNvSpPr>
          <p:nvPr>
            <p:ph type="sldNum" sz="quarter" idx="12"/>
          </p:nvPr>
        </p:nvSpPr>
        <p:spPr/>
        <p:txBody>
          <a:bodyPr/>
          <a:lstStyle/>
          <a:p>
            <a:fld id="{C3FCC29D-144E-41C5-AECF-4A7E92957FC5}" type="slidenum">
              <a:rPr lang="en-US" smtClean="0"/>
              <a:t>‹#›</a:t>
            </a:fld>
            <a:endParaRPr lang="en-US"/>
          </a:p>
        </p:txBody>
      </p:sp>
    </p:spTree>
    <p:extLst>
      <p:ext uri="{BB962C8B-B14F-4D97-AF65-F5344CB8AC3E}">
        <p14:creationId xmlns:p14="http://schemas.microsoft.com/office/powerpoint/2010/main" val="421885816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D814-1872-B44D-B783-3BDF704249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85ED8D-F56B-711E-025B-F93ED2D2D9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20F224-FCE1-06B0-94C4-B6E1205759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387937-2DC5-5519-63F4-571A15D2E5F9}"/>
              </a:ext>
            </a:extLst>
          </p:cNvPr>
          <p:cNvSpPr>
            <a:spLocks noGrp="1"/>
          </p:cNvSpPr>
          <p:nvPr>
            <p:ph type="dt" sz="half" idx="10"/>
          </p:nvPr>
        </p:nvSpPr>
        <p:spPr/>
        <p:txBody>
          <a:bodyPr/>
          <a:lstStyle/>
          <a:p>
            <a:fld id="{69A09B54-04B8-40BB-9EFF-5ECF7A26B1B5}" type="datetimeFigureOut">
              <a:rPr lang="en-US" smtClean="0"/>
              <a:t>2/14/2023</a:t>
            </a:fld>
            <a:endParaRPr lang="en-US"/>
          </a:p>
        </p:txBody>
      </p:sp>
      <p:sp>
        <p:nvSpPr>
          <p:cNvPr id="6" name="Footer Placeholder 5">
            <a:extLst>
              <a:ext uri="{FF2B5EF4-FFF2-40B4-BE49-F238E27FC236}">
                <a16:creationId xmlns:a16="http://schemas.microsoft.com/office/drawing/2014/main" id="{DB34D3DC-AF79-4783-B1AC-2F576F7751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9EF797-8CEC-630F-853C-2314841CACB7}"/>
              </a:ext>
            </a:extLst>
          </p:cNvPr>
          <p:cNvSpPr>
            <a:spLocks noGrp="1"/>
          </p:cNvSpPr>
          <p:nvPr>
            <p:ph type="sldNum" sz="quarter" idx="12"/>
          </p:nvPr>
        </p:nvSpPr>
        <p:spPr/>
        <p:txBody>
          <a:bodyPr/>
          <a:lstStyle/>
          <a:p>
            <a:fld id="{C3FCC29D-144E-41C5-AECF-4A7E92957FC5}" type="slidenum">
              <a:rPr lang="en-US" smtClean="0"/>
              <a:t>‹#›</a:t>
            </a:fld>
            <a:endParaRPr lang="en-US"/>
          </a:p>
        </p:txBody>
      </p:sp>
    </p:spTree>
    <p:extLst>
      <p:ext uri="{BB962C8B-B14F-4D97-AF65-F5344CB8AC3E}">
        <p14:creationId xmlns:p14="http://schemas.microsoft.com/office/powerpoint/2010/main" val="388833054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612F2-0CE4-69D7-B8B7-534DA594B6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36EA82-B16E-F47A-81E2-04853C58E2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CCBF67-E657-2F30-D3A3-7B6F69AD08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936C1B-3968-517B-78A3-8BFC76801754}"/>
              </a:ext>
            </a:extLst>
          </p:cNvPr>
          <p:cNvSpPr>
            <a:spLocks noGrp="1"/>
          </p:cNvSpPr>
          <p:nvPr>
            <p:ph type="dt" sz="half" idx="10"/>
          </p:nvPr>
        </p:nvSpPr>
        <p:spPr/>
        <p:txBody>
          <a:bodyPr/>
          <a:lstStyle/>
          <a:p>
            <a:fld id="{69A09B54-04B8-40BB-9EFF-5ECF7A26B1B5}" type="datetimeFigureOut">
              <a:rPr lang="en-US" smtClean="0"/>
              <a:t>2/14/2023</a:t>
            </a:fld>
            <a:endParaRPr lang="en-US"/>
          </a:p>
        </p:txBody>
      </p:sp>
      <p:sp>
        <p:nvSpPr>
          <p:cNvPr id="6" name="Footer Placeholder 5">
            <a:extLst>
              <a:ext uri="{FF2B5EF4-FFF2-40B4-BE49-F238E27FC236}">
                <a16:creationId xmlns:a16="http://schemas.microsoft.com/office/drawing/2014/main" id="{E77989CB-A330-D918-B250-9ADCC4E109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61F19C-8E87-2830-5E7E-6FE5F23601EC}"/>
              </a:ext>
            </a:extLst>
          </p:cNvPr>
          <p:cNvSpPr>
            <a:spLocks noGrp="1"/>
          </p:cNvSpPr>
          <p:nvPr>
            <p:ph type="sldNum" sz="quarter" idx="12"/>
          </p:nvPr>
        </p:nvSpPr>
        <p:spPr/>
        <p:txBody>
          <a:bodyPr/>
          <a:lstStyle/>
          <a:p>
            <a:fld id="{C3FCC29D-144E-41C5-AECF-4A7E92957FC5}" type="slidenum">
              <a:rPr lang="en-US" smtClean="0"/>
              <a:t>‹#›</a:t>
            </a:fld>
            <a:endParaRPr lang="en-US"/>
          </a:p>
        </p:txBody>
      </p:sp>
    </p:spTree>
    <p:extLst>
      <p:ext uri="{BB962C8B-B14F-4D97-AF65-F5344CB8AC3E}">
        <p14:creationId xmlns:p14="http://schemas.microsoft.com/office/powerpoint/2010/main" val="315530706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C8D996-C719-D52B-3641-3E367AD7C6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B4A174-4780-5F3E-C2E8-C982AD938D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4F5EA1-BE89-BDCA-521E-C57A623CCF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A09B54-04B8-40BB-9EFF-5ECF7A26B1B5}" type="datetimeFigureOut">
              <a:rPr lang="en-US" smtClean="0"/>
              <a:t>2/14/2023</a:t>
            </a:fld>
            <a:endParaRPr lang="en-US"/>
          </a:p>
        </p:txBody>
      </p:sp>
      <p:sp>
        <p:nvSpPr>
          <p:cNvPr id="5" name="Footer Placeholder 4">
            <a:extLst>
              <a:ext uri="{FF2B5EF4-FFF2-40B4-BE49-F238E27FC236}">
                <a16:creationId xmlns:a16="http://schemas.microsoft.com/office/drawing/2014/main" id="{17196ABD-6761-F04F-7FAD-AB3A60AB9D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8ADBAF-FEAF-3647-DB79-7E6D409B23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FCC29D-144E-41C5-AECF-4A7E92957FC5}" type="slidenum">
              <a:rPr lang="en-US" smtClean="0"/>
              <a:t>‹#›</a:t>
            </a:fld>
            <a:endParaRPr lang="en-US"/>
          </a:p>
        </p:txBody>
      </p:sp>
    </p:spTree>
    <p:extLst>
      <p:ext uri="{BB962C8B-B14F-4D97-AF65-F5344CB8AC3E}">
        <p14:creationId xmlns:p14="http://schemas.microsoft.com/office/powerpoint/2010/main" val="1549977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8CB1C-B14F-7DD8-2430-7CF4986A3DCF}"/>
              </a:ext>
            </a:extLst>
          </p:cNvPr>
          <p:cNvSpPr>
            <a:spLocks noGrp="1"/>
          </p:cNvSpPr>
          <p:nvPr>
            <p:ph type="ctrTitle"/>
          </p:nvPr>
        </p:nvSpPr>
        <p:spPr>
          <a:xfrm>
            <a:off x="6000750" y="1567543"/>
            <a:ext cx="5276850" cy="2351314"/>
          </a:xfrm>
        </p:spPr>
        <p:txBody>
          <a:bodyPr>
            <a:noAutofit/>
          </a:bodyPr>
          <a:lstStyle/>
          <a:p>
            <a:r>
              <a:rPr lang="en-US" sz="8800" dirty="0">
                <a:solidFill>
                  <a:schemeClr val="bg1"/>
                </a:solidFill>
                <a:latin typeface="Arial Black" panose="020B0A04020102020204" pitchFamily="34" charset="0"/>
              </a:rPr>
              <a:t>WORDS</a:t>
            </a:r>
          </a:p>
        </p:txBody>
      </p:sp>
      <p:pic>
        <p:nvPicPr>
          <p:cNvPr id="4" name="Picture 3">
            <a:extLst>
              <a:ext uri="{FF2B5EF4-FFF2-40B4-BE49-F238E27FC236}">
                <a16:creationId xmlns:a16="http://schemas.microsoft.com/office/drawing/2014/main" id="{52CDFB7D-2D61-C125-D152-161FD1BF5AC2}"/>
              </a:ext>
            </a:extLst>
          </p:cNvPr>
          <p:cNvPicPr>
            <a:picLocks noChangeAspect="1"/>
          </p:cNvPicPr>
          <p:nvPr/>
        </p:nvPicPr>
        <p:blipFill>
          <a:blip r:embed="rId2"/>
          <a:stretch>
            <a:fillRect/>
          </a:stretch>
        </p:blipFill>
        <p:spPr>
          <a:xfrm>
            <a:off x="0" y="1066801"/>
            <a:ext cx="6000750" cy="3810000"/>
          </a:xfrm>
          <a:prstGeom prst="rect">
            <a:avLst/>
          </a:prstGeom>
        </p:spPr>
      </p:pic>
    </p:spTree>
    <p:extLst>
      <p:ext uri="{BB962C8B-B14F-4D97-AF65-F5344CB8AC3E}">
        <p14:creationId xmlns:p14="http://schemas.microsoft.com/office/powerpoint/2010/main" val="284928357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C2A78-45CE-3316-C3FA-4384230DCBFA}"/>
              </a:ext>
            </a:extLst>
          </p:cNvPr>
          <p:cNvSpPr>
            <a:spLocks noGrp="1"/>
          </p:cNvSpPr>
          <p:nvPr>
            <p:ph type="title"/>
          </p:nvPr>
        </p:nvSpPr>
        <p:spPr/>
        <p:txBody>
          <a:bodyPr>
            <a:normAutofit/>
          </a:bodyPr>
          <a:lstStyle/>
          <a:p>
            <a:r>
              <a:rPr lang="en-US" sz="4800" b="1" dirty="0">
                <a:solidFill>
                  <a:schemeClr val="bg1"/>
                </a:solidFill>
              </a:rPr>
              <a:t>6} All of this world will end</a:t>
            </a:r>
          </a:p>
        </p:txBody>
      </p:sp>
      <p:sp>
        <p:nvSpPr>
          <p:cNvPr id="3" name="Content Placeholder 2">
            <a:extLst>
              <a:ext uri="{FF2B5EF4-FFF2-40B4-BE49-F238E27FC236}">
                <a16:creationId xmlns:a16="http://schemas.microsoft.com/office/drawing/2014/main" id="{06F023C6-0FA7-23B0-53A9-F295E828FB75}"/>
              </a:ext>
            </a:extLst>
          </p:cNvPr>
          <p:cNvSpPr>
            <a:spLocks noGrp="1"/>
          </p:cNvSpPr>
          <p:nvPr>
            <p:ph idx="1"/>
          </p:nvPr>
        </p:nvSpPr>
        <p:spPr/>
        <p:txBody>
          <a:bodyPr>
            <a:normAutofit/>
          </a:bodyPr>
          <a:lstStyle/>
          <a:p>
            <a:pPr marR="0" algn="l" rtl="0"/>
            <a:r>
              <a:rPr lang="en-US" sz="2400" b="0" i="0" u="none" strike="noStrike" baseline="0" dirty="0">
                <a:solidFill>
                  <a:schemeClr val="bg1"/>
                </a:solidFill>
                <a:latin typeface="Verdana" panose="020B0604030504040204" pitchFamily="34" charset="0"/>
              </a:rPr>
              <a:t>(2 Peter 3:10)  But the day of the Lord will come as a thief in the night, in which the heavens will pass away with a great noise, and the elements will melt with fervent heat; both the earth and the works that are in it will be burned up.</a:t>
            </a:r>
          </a:p>
          <a:p>
            <a:pPr marR="0" algn="l" rtl="0"/>
            <a:r>
              <a:rPr lang="en-US" sz="2400" b="0" i="0" u="none" strike="noStrike" baseline="0" dirty="0">
                <a:solidFill>
                  <a:schemeClr val="bg1"/>
                </a:solidFill>
                <a:latin typeface="Verdana" panose="020B0604030504040204" pitchFamily="34" charset="0"/>
              </a:rPr>
              <a:t>(2 Peter 3:11)  Therefore, since all these things will be dissolved, what manner </a:t>
            </a:r>
            <a:r>
              <a:rPr lang="en-US" sz="2400" b="0" i="1" u="none" strike="noStrike" baseline="0" dirty="0">
                <a:solidFill>
                  <a:schemeClr val="bg1"/>
                </a:solidFill>
                <a:latin typeface="Verdana" panose="020B0604030504040204" pitchFamily="34" charset="0"/>
              </a:rPr>
              <a:t>of persons</a:t>
            </a:r>
            <a:r>
              <a:rPr lang="en-US" sz="2400" b="0" i="0" u="none" strike="noStrike" baseline="0" dirty="0">
                <a:solidFill>
                  <a:schemeClr val="bg1"/>
                </a:solidFill>
                <a:latin typeface="Verdana" panose="020B0604030504040204" pitchFamily="34" charset="0"/>
              </a:rPr>
              <a:t> ought you to be in holy conduct and godliness,</a:t>
            </a:r>
          </a:p>
          <a:p>
            <a:r>
              <a:rPr lang="en-US" sz="2400" b="0" i="0" u="none" strike="noStrike" baseline="0" dirty="0">
                <a:solidFill>
                  <a:schemeClr val="bg1"/>
                </a:solidFill>
                <a:latin typeface="Verdana" panose="020B0604030504040204" pitchFamily="34" charset="0"/>
              </a:rPr>
              <a:t>(2 Peter 3:12)  looking for and hastening the coming of the day of God, because of which the heavens will be dissolved, being on fire, and the elements will melt with fervent heat?</a:t>
            </a:r>
          </a:p>
          <a:p>
            <a:pPr marR="0" algn="l" rtl="0"/>
            <a:endParaRPr lang="en-US" sz="2400" b="0"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129612564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920FE-2381-1941-79CC-162B9164C4B5}"/>
              </a:ext>
            </a:extLst>
          </p:cNvPr>
          <p:cNvSpPr>
            <a:spLocks noGrp="1"/>
          </p:cNvSpPr>
          <p:nvPr>
            <p:ph type="ctrTitle"/>
          </p:nvPr>
        </p:nvSpPr>
        <p:spPr>
          <a:xfrm>
            <a:off x="1524000" y="1122363"/>
            <a:ext cx="9144000" cy="1403123"/>
          </a:xfrm>
        </p:spPr>
        <p:txBody>
          <a:bodyPr>
            <a:noAutofit/>
          </a:bodyPr>
          <a:lstStyle/>
          <a:p>
            <a:r>
              <a:rPr lang="en-US" sz="9600" dirty="0">
                <a:solidFill>
                  <a:schemeClr val="bg1"/>
                </a:solidFill>
                <a:latin typeface="Broadway" panose="04040905080B02020502" pitchFamily="82" charset="0"/>
              </a:rPr>
              <a:t>CREATED</a:t>
            </a:r>
          </a:p>
        </p:txBody>
      </p:sp>
      <p:sp>
        <p:nvSpPr>
          <p:cNvPr id="3" name="Subtitle 2">
            <a:extLst>
              <a:ext uri="{FF2B5EF4-FFF2-40B4-BE49-F238E27FC236}">
                <a16:creationId xmlns:a16="http://schemas.microsoft.com/office/drawing/2014/main" id="{E295621A-A4C6-0E4B-B428-72DA5973B979}"/>
              </a:ext>
            </a:extLst>
          </p:cNvPr>
          <p:cNvSpPr>
            <a:spLocks noGrp="1"/>
          </p:cNvSpPr>
          <p:nvPr>
            <p:ph type="subTitle" idx="1"/>
          </p:nvPr>
        </p:nvSpPr>
        <p:spPr>
          <a:xfrm>
            <a:off x="2111828" y="3689124"/>
            <a:ext cx="7968343" cy="1655762"/>
          </a:xfrm>
        </p:spPr>
        <p:txBody>
          <a:bodyPr>
            <a:normAutofit lnSpcReduction="10000"/>
          </a:bodyPr>
          <a:lstStyle/>
          <a:p>
            <a:r>
              <a:rPr lang="en-US" sz="4000" b="0" i="0" u="none" strike="noStrike" baseline="0" dirty="0">
                <a:solidFill>
                  <a:schemeClr val="bg1"/>
                </a:solidFill>
                <a:latin typeface="Verdana" panose="020B0604030504040204" pitchFamily="34" charset="0"/>
              </a:rPr>
              <a:t>(Genesis 1:1)  In the beginning God created the heavens and the earth.</a:t>
            </a:r>
          </a:p>
          <a:p>
            <a:endParaRPr lang="en-US" dirty="0"/>
          </a:p>
        </p:txBody>
      </p:sp>
    </p:spTree>
    <p:extLst>
      <p:ext uri="{BB962C8B-B14F-4D97-AF65-F5344CB8AC3E}">
        <p14:creationId xmlns:p14="http://schemas.microsoft.com/office/powerpoint/2010/main" val="206174903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C2A78-45CE-3316-C3FA-4384230DCBFA}"/>
              </a:ext>
            </a:extLst>
          </p:cNvPr>
          <p:cNvSpPr>
            <a:spLocks noGrp="1"/>
          </p:cNvSpPr>
          <p:nvPr>
            <p:ph type="title"/>
          </p:nvPr>
        </p:nvSpPr>
        <p:spPr/>
        <p:txBody>
          <a:bodyPr>
            <a:normAutofit/>
          </a:bodyPr>
          <a:lstStyle/>
          <a:p>
            <a:r>
              <a:rPr lang="en-US" sz="4800" b="1" dirty="0">
                <a:solidFill>
                  <a:schemeClr val="bg1"/>
                </a:solidFill>
              </a:rPr>
              <a:t>CREATED AND MADE</a:t>
            </a:r>
          </a:p>
        </p:txBody>
      </p:sp>
      <p:sp>
        <p:nvSpPr>
          <p:cNvPr id="3" name="Content Placeholder 2">
            <a:extLst>
              <a:ext uri="{FF2B5EF4-FFF2-40B4-BE49-F238E27FC236}">
                <a16:creationId xmlns:a16="http://schemas.microsoft.com/office/drawing/2014/main" id="{06F023C6-0FA7-23B0-53A9-F295E828FB75}"/>
              </a:ext>
            </a:extLst>
          </p:cNvPr>
          <p:cNvSpPr>
            <a:spLocks noGrp="1"/>
          </p:cNvSpPr>
          <p:nvPr>
            <p:ph idx="1"/>
          </p:nvPr>
        </p:nvSpPr>
        <p:spPr/>
        <p:txBody>
          <a:bodyPr>
            <a:normAutofit lnSpcReduction="10000"/>
          </a:bodyPr>
          <a:lstStyle/>
          <a:p>
            <a:r>
              <a:rPr lang="en-US" sz="3200" dirty="0">
                <a:solidFill>
                  <a:schemeClr val="bg1"/>
                </a:solidFill>
                <a:latin typeface="Verdana" panose="020B0604030504040204" pitchFamily="34" charset="0"/>
                <a:ea typeface="Verdana" panose="020B0604030504040204" pitchFamily="34" charset="0"/>
              </a:rPr>
              <a:t>As you read Genesis 1 you will notice that some things are “created” and others are “made”.</a:t>
            </a:r>
          </a:p>
          <a:p>
            <a:pPr marL="0" indent="0">
              <a:buNone/>
            </a:pPr>
            <a:endParaRPr lang="en-US" sz="3200" dirty="0">
              <a:solidFill>
                <a:schemeClr val="bg1"/>
              </a:solidFill>
              <a:latin typeface="Verdana" panose="020B0604030504040204" pitchFamily="34" charset="0"/>
              <a:ea typeface="Verdana" panose="020B0604030504040204" pitchFamily="34" charset="0"/>
            </a:endParaRPr>
          </a:p>
          <a:p>
            <a:r>
              <a:rPr lang="en-US" sz="3200" b="1" dirty="0">
                <a:solidFill>
                  <a:schemeClr val="bg1"/>
                </a:solidFill>
                <a:latin typeface="Verdana" panose="020B0604030504040204" pitchFamily="34" charset="0"/>
                <a:ea typeface="Verdana" panose="020B0604030504040204" pitchFamily="34" charset="0"/>
              </a:rPr>
              <a:t>Create</a:t>
            </a:r>
            <a:r>
              <a:rPr lang="en-US" sz="3200" dirty="0">
                <a:solidFill>
                  <a:schemeClr val="bg1"/>
                </a:solidFill>
                <a:latin typeface="Verdana" panose="020B0604030504040204" pitchFamily="34" charset="0"/>
                <a:ea typeface="Verdana" panose="020B0604030504040204" pitchFamily="34" charset="0"/>
              </a:rPr>
              <a:t> = something from nothing</a:t>
            </a:r>
          </a:p>
          <a:p>
            <a:r>
              <a:rPr lang="en-US" b="0" i="0" u="none" strike="noStrike" baseline="0" dirty="0">
                <a:solidFill>
                  <a:schemeClr val="bg1"/>
                </a:solidFill>
                <a:latin typeface="Verdana" panose="020B0604030504040204" pitchFamily="34" charset="0"/>
                <a:ea typeface="Verdana" panose="020B0604030504040204" pitchFamily="34" charset="0"/>
              </a:rPr>
              <a:t>(Hebrews 11:3)  By faith we understand that the worlds were framed by the word of God,</a:t>
            </a:r>
            <a:r>
              <a:rPr lang="en-US" b="0" i="0" strike="noStrike" baseline="0" dirty="0">
                <a:solidFill>
                  <a:schemeClr val="bg1"/>
                </a:solidFill>
                <a:latin typeface="Verdana" panose="020B0604030504040204" pitchFamily="34" charset="0"/>
                <a:ea typeface="Verdana" panose="020B0604030504040204" pitchFamily="34" charset="0"/>
              </a:rPr>
              <a:t> </a:t>
            </a:r>
            <a:r>
              <a:rPr lang="en-US" b="1" i="0" u="sng" strike="noStrike" baseline="0" dirty="0">
                <a:solidFill>
                  <a:schemeClr val="bg1"/>
                </a:solidFill>
                <a:latin typeface="Verdana" panose="020B0604030504040204" pitchFamily="34" charset="0"/>
                <a:ea typeface="Verdana" panose="020B0604030504040204" pitchFamily="34" charset="0"/>
              </a:rPr>
              <a:t>so that the things which are seen were not made of things which are visible</a:t>
            </a:r>
            <a:endParaRPr lang="en-US" b="1" i="0" u="none" strike="noStrike" baseline="0" dirty="0">
              <a:solidFill>
                <a:schemeClr val="bg1"/>
              </a:solidFill>
              <a:latin typeface="Verdana" panose="020B0604030504040204" pitchFamily="34" charset="0"/>
              <a:ea typeface="Verdana" panose="020B0604030504040204" pitchFamily="34" charset="0"/>
            </a:endParaRPr>
          </a:p>
          <a:p>
            <a:r>
              <a:rPr lang="en-US" sz="3200" b="1" dirty="0">
                <a:solidFill>
                  <a:schemeClr val="bg1"/>
                </a:solidFill>
                <a:latin typeface="Verdana" panose="020B0604030504040204" pitchFamily="34" charset="0"/>
                <a:ea typeface="Verdana" panose="020B0604030504040204" pitchFamily="34" charset="0"/>
              </a:rPr>
              <a:t>Make</a:t>
            </a:r>
            <a:r>
              <a:rPr lang="en-US" sz="3200" dirty="0">
                <a:solidFill>
                  <a:schemeClr val="bg1"/>
                </a:solidFill>
                <a:latin typeface="Verdana" panose="020B0604030504040204" pitchFamily="34" charset="0"/>
                <a:ea typeface="Verdana" panose="020B0604030504040204" pitchFamily="34" charset="0"/>
              </a:rPr>
              <a:t> = to combine or shape existing material to form a new item.</a:t>
            </a:r>
          </a:p>
        </p:txBody>
      </p:sp>
    </p:spTree>
    <p:extLst>
      <p:ext uri="{BB962C8B-B14F-4D97-AF65-F5344CB8AC3E}">
        <p14:creationId xmlns:p14="http://schemas.microsoft.com/office/powerpoint/2010/main" val="327575845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C2A78-45CE-3316-C3FA-4384230DCBFA}"/>
              </a:ext>
            </a:extLst>
          </p:cNvPr>
          <p:cNvSpPr>
            <a:spLocks noGrp="1"/>
          </p:cNvSpPr>
          <p:nvPr>
            <p:ph type="title"/>
          </p:nvPr>
        </p:nvSpPr>
        <p:spPr/>
        <p:txBody>
          <a:bodyPr>
            <a:normAutofit/>
          </a:bodyPr>
          <a:lstStyle/>
          <a:p>
            <a:r>
              <a:rPr lang="en-US" sz="4800" b="1" dirty="0">
                <a:solidFill>
                  <a:schemeClr val="bg1"/>
                </a:solidFill>
              </a:rPr>
              <a:t>1} God did not get tired</a:t>
            </a:r>
          </a:p>
        </p:txBody>
      </p:sp>
      <p:sp>
        <p:nvSpPr>
          <p:cNvPr id="3" name="Content Placeholder 2">
            <a:extLst>
              <a:ext uri="{FF2B5EF4-FFF2-40B4-BE49-F238E27FC236}">
                <a16:creationId xmlns:a16="http://schemas.microsoft.com/office/drawing/2014/main" id="{06F023C6-0FA7-23B0-53A9-F295E828FB75}"/>
              </a:ext>
            </a:extLst>
          </p:cNvPr>
          <p:cNvSpPr>
            <a:spLocks noGrp="1"/>
          </p:cNvSpPr>
          <p:nvPr>
            <p:ph idx="1"/>
          </p:nvPr>
        </p:nvSpPr>
        <p:spPr/>
        <p:txBody>
          <a:bodyPr>
            <a:normAutofit/>
          </a:bodyPr>
          <a:lstStyle/>
          <a:p>
            <a:pPr marR="0" algn="l" rtl="0"/>
            <a:r>
              <a:rPr lang="en-US" sz="3200" b="0" i="0" u="none" strike="noStrike" baseline="0" dirty="0">
                <a:solidFill>
                  <a:schemeClr val="bg1"/>
                </a:solidFill>
                <a:latin typeface="Verdana" panose="020B0604030504040204" pitchFamily="34" charset="0"/>
              </a:rPr>
              <a:t>(Isaiah 40:28)  Have you not known? Have you not heard? The everlasting God, the LORD, The Creator of the ends of the earth, Neither faints nor is weary. His understanding is unsearchable.</a:t>
            </a:r>
          </a:p>
          <a:p>
            <a:pPr marR="0" algn="l" rtl="0"/>
            <a:endParaRPr lang="en-US" sz="3200" dirty="0">
              <a:solidFill>
                <a:schemeClr val="bg1"/>
              </a:solidFill>
              <a:latin typeface="Verdana" panose="020B0604030504040204" pitchFamily="34" charset="0"/>
            </a:endParaRPr>
          </a:p>
          <a:p>
            <a:pPr marR="0" algn="l" rtl="0"/>
            <a:r>
              <a:rPr lang="en-US" sz="3200" b="0" i="0" u="none" strike="noStrike" baseline="0" dirty="0">
                <a:solidFill>
                  <a:schemeClr val="bg1"/>
                </a:solidFill>
                <a:latin typeface="Verdana" panose="020B0604030504040204" pitchFamily="34" charset="0"/>
              </a:rPr>
              <a:t>On the 7</a:t>
            </a:r>
            <a:r>
              <a:rPr lang="en-US" sz="3200" b="0" i="0" u="none" strike="noStrike" baseline="30000" dirty="0">
                <a:solidFill>
                  <a:schemeClr val="bg1"/>
                </a:solidFill>
                <a:latin typeface="Verdana" panose="020B0604030504040204" pitchFamily="34" charset="0"/>
              </a:rPr>
              <a:t>th</a:t>
            </a:r>
            <a:r>
              <a:rPr lang="en-US" sz="3200" b="0" i="0" u="none" strike="noStrike" baseline="0" dirty="0">
                <a:solidFill>
                  <a:schemeClr val="bg1"/>
                </a:solidFill>
                <a:latin typeface="Verdana" panose="020B0604030504040204" pitchFamily="34" charset="0"/>
              </a:rPr>
              <a:t> day God rested.</a:t>
            </a:r>
          </a:p>
          <a:p>
            <a:pPr marR="0" algn="l" rtl="0"/>
            <a:r>
              <a:rPr lang="en-US" sz="3200" dirty="0">
                <a:solidFill>
                  <a:schemeClr val="bg1"/>
                </a:solidFill>
                <a:latin typeface="Verdana" panose="020B0604030504040204" pitchFamily="34" charset="0"/>
              </a:rPr>
              <a:t>Rest – means to stop, to cease</a:t>
            </a:r>
            <a:endParaRPr lang="en-US" sz="3200" b="0"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293901543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C2A78-45CE-3316-C3FA-4384230DCBFA}"/>
              </a:ext>
            </a:extLst>
          </p:cNvPr>
          <p:cNvSpPr>
            <a:spLocks noGrp="1"/>
          </p:cNvSpPr>
          <p:nvPr>
            <p:ph type="title"/>
          </p:nvPr>
        </p:nvSpPr>
        <p:spPr/>
        <p:txBody>
          <a:bodyPr>
            <a:normAutofit/>
          </a:bodyPr>
          <a:lstStyle/>
          <a:p>
            <a:r>
              <a:rPr lang="en-US" sz="4800" b="1" dirty="0">
                <a:solidFill>
                  <a:schemeClr val="bg1"/>
                </a:solidFill>
              </a:rPr>
              <a:t>2} God is fair</a:t>
            </a:r>
          </a:p>
        </p:txBody>
      </p:sp>
      <p:sp>
        <p:nvSpPr>
          <p:cNvPr id="3" name="Content Placeholder 2">
            <a:extLst>
              <a:ext uri="{FF2B5EF4-FFF2-40B4-BE49-F238E27FC236}">
                <a16:creationId xmlns:a16="http://schemas.microsoft.com/office/drawing/2014/main" id="{06F023C6-0FA7-23B0-53A9-F295E828FB75}"/>
              </a:ext>
            </a:extLst>
          </p:cNvPr>
          <p:cNvSpPr>
            <a:spLocks noGrp="1"/>
          </p:cNvSpPr>
          <p:nvPr>
            <p:ph idx="1"/>
          </p:nvPr>
        </p:nvSpPr>
        <p:spPr/>
        <p:txBody>
          <a:bodyPr>
            <a:normAutofit/>
          </a:bodyPr>
          <a:lstStyle/>
          <a:p>
            <a:pPr marR="0" algn="l" rtl="0"/>
            <a:r>
              <a:rPr lang="en-US" sz="3200" b="0" i="0" u="none" strike="noStrike" baseline="0" dirty="0">
                <a:solidFill>
                  <a:schemeClr val="bg1"/>
                </a:solidFill>
                <a:latin typeface="Verdana" panose="020B0604030504040204" pitchFamily="34" charset="0"/>
              </a:rPr>
              <a:t>(Malachi 2:10)  Have we not all one Father? Has not one </a:t>
            </a:r>
            <a:r>
              <a:rPr lang="en-US" sz="3200" b="0" i="0" u="sng" strike="noStrike" baseline="0" dirty="0">
                <a:solidFill>
                  <a:schemeClr val="bg1"/>
                </a:solidFill>
                <a:latin typeface="Verdana" panose="020B0604030504040204" pitchFamily="34" charset="0"/>
              </a:rPr>
              <a:t>God created us</a:t>
            </a:r>
            <a:r>
              <a:rPr lang="en-US" sz="3200" b="0" i="0" u="none" strike="noStrike" baseline="0" dirty="0">
                <a:solidFill>
                  <a:schemeClr val="bg1"/>
                </a:solidFill>
                <a:latin typeface="Verdana" panose="020B0604030504040204" pitchFamily="34" charset="0"/>
              </a:rPr>
              <a:t>? Why do we deal treacherously with one another By profaning the covenant of the fathers?</a:t>
            </a:r>
          </a:p>
          <a:p>
            <a:pPr marR="0" algn="l" rtl="0"/>
            <a:endParaRPr lang="en-US" sz="3200" dirty="0">
              <a:solidFill>
                <a:schemeClr val="bg1"/>
              </a:solidFill>
              <a:latin typeface="Verdana" panose="020B0604030504040204" pitchFamily="34" charset="0"/>
            </a:endParaRPr>
          </a:p>
          <a:p>
            <a:pPr marR="0" algn="l" rtl="0"/>
            <a:r>
              <a:rPr lang="en-US" sz="3200" b="0" i="0" u="none" strike="noStrike" baseline="0" dirty="0">
                <a:solidFill>
                  <a:schemeClr val="bg1"/>
                </a:solidFill>
                <a:latin typeface="Verdana" panose="020B0604030504040204" pitchFamily="34" charset="0"/>
              </a:rPr>
              <a:t>God created both male and female</a:t>
            </a:r>
          </a:p>
          <a:p>
            <a:pPr marR="0" algn="l" rtl="0"/>
            <a:r>
              <a:rPr lang="en-US" sz="3200" dirty="0">
                <a:solidFill>
                  <a:schemeClr val="bg1"/>
                </a:solidFill>
                <a:latin typeface="Verdana" panose="020B0604030504040204" pitchFamily="34" charset="0"/>
              </a:rPr>
              <a:t>All races, colors, nationalities, ethnic groups</a:t>
            </a:r>
          </a:p>
          <a:p>
            <a:pPr marR="0" algn="l" rtl="0"/>
            <a:r>
              <a:rPr lang="en-US" sz="3200" dirty="0">
                <a:solidFill>
                  <a:schemeClr val="bg1"/>
                </a:solidFill>
                <a:latin typeface="Verdana" panose="020B0604030504040204" pitchFamily="34" charset="0"/>
              </a:rPr>
              <a:t>Fair = no prejudice, all are equal</a:t>
            </a:r>
          </a:p>
          <a:p>
            <a:pPr marR="0" algn="l" rtl="0"/>
            <a:endParaRPr lang="en-US" sz="3200" b="0"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254728225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C2A78-45CE-3316-C3FA-4384230DCBFA}"/>
              </a:ext>
            </a:extLst>
          </p:cNvPr>
          <p:cNvSpPr>
            <a:spLocks noGrp="1"/>
          </p:cNvSpPr>
          <p:nvPr>
            <p:ph type="title"/>
          </p:nvPr>
        </p:nvSpPr>
        <p:spPr/>
        <p:txBody>
          <a:bodyPr>
            <a:normAutofit/>
          </a:bodyPr>
          <a:lstStyle/>
          <a:p>
            <a:r>
              <a:rPr lang="en-US" sz="4800" b="1" dirty="0">
                <a:solidFill>
                  <a:schemeClr val="bg1"/>
                </a:solidFill>
              </a:rPr>
              <a:t>3} We must do good works</a:t>
            </a:r>
          </a:p>
        </p:txBody>
      </p:sp>
      <p:sp>
        <p:nvSpPr>
          <p:cNvPr id="3" name="Content Placeholder 2">
            <a:extLst>
              <a:ext uri="{FF2B5EF4-FFF2-40B4-BE49-F238E27FC236}">
                <a16:creationId xmlns:a16="http://schemas.microsoft.com/office/drawing/2014/main" id="{06F023C6-0FA7-23B0-53A9-F295E828FB75}"/>
              </a:ext>
            </a:extLst>
          </p:cNvPr>
          <p:cNvSpPr>
            <a:spLocks noGrp="1"/>
          </p:cNvSpPr>
          <p:nvPr>
            <p:ph idx="1"/>
          </p:nvPr>
        </p:nvSpPr>
        <p:spPr/>
        <p:txBody>
          <a:bodyPr>
            <a:normAutofit/>
          </a:bodyPr>
          <a:lstStyle/>
          <a:p>
            <a:pPr marR="0" algn="l" rtl="0"/>
            <a:r>
              <a:rPr lang="en-US" b="0" i="0" u="none" strike="noStrike" baseline="0" dirty="0">
                <a:solidFill>
                  <a:schemeClr val="bg1"/>
                </a:solidFill>
                <a:latin typeface="Verdana" panose="020B0604030504040204" pitchFamily="34" charset="0"/>
              </a:rPr>
              <a:t>(Ephesians 2:10)  For we are His workmanship, created in Christ Jesus for good works, which God prepared beforehand that we should walk in them.</a:t>
            </a:r>
          </a:p>
          <a:p>
            <a:pPr marR="0" algn="l" rtl="0"/>
            <a:endParaRPr lang="en-US" b="0" i="0" u="none" strike="noStrike" baseline="0" dirty="0">
              <a:solidFill>
                <a:schemeClr val="bg1"/>
              </a:solidFill>
              <a:latin typeface="Verdana" panose="020B0604030504040204" pitchFamily="34" charset="0"/>
            </a:endParaRPr>
          </a:p>
          <a:p>
            <a:r>
              <a:rPr lang="en-US" b="0" i="0" u="none" strike="noStrike" baseline="0" dirty="0">
                <a:solidFill>
                  <a:schemeClr val="bg1"/>
                </a:solidFill>
                <a:latin typeface="Verdana" panose="020B0604030504040204" pitchFamily="34" charset="0"/>
              </a:rPr>
              <a:t>(Matthew 20:28)  just as the Son of Man did not come to be served, but to serve, and to give His life a ransom for many."</a:t>
            </a:r>
          </a:p>
          <a:p>
            <a:pPr marR="0" algn="l" rtl="0"/>
            <a:r>
              <a:rPr lang="en-US" dirty="0">
                <a:solidFill>
                  <a:schemeClr val="bg1"/>
                </a:solidFill>
                <a:latin typeface="Verdana" panose="020B0604030504040204" pitchFamily="34" charset="0"/>
              </a:rPr>
              <a:t>This is why we were created; not to be served, but to serve.</a:t>
            </a:r>
          </a:p>
          <a:p>
            <a:pPr marR="0" algn="l" rtl="0"/>
            <a:endParaRPr lang="en-US" sz="3200" b="0"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221625908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C2A78-45CE-3316-C3FA-4384230DCBFA}"/>
              </a:ext>
            </a:extLst>
          </p:cNvPr>
          <p:cNvSpPr>
            <a:spLocks noGrp="1"/>
          </p:cNvSpPr>
          <p:nvPr>
            <p:ph type="title"/>
          </p:nvPr>
        </p:nvSpPr>
        <p:spPr/>
        <p:txBody>
          <a:bodyPr>
            <a:normAutofit/>
          </a:bodyPr>
          <a:lstStyle/>
          <a:p>
            <a:r>
              <a:rPr lang="en-US" sz="4800" b="1" dirty="0">
                <a:solidFill>
                  <a:schemeClr val="bg1"/>
                </a:solidFill>
              </a:rPr>
              <a:t>4} God provided what we need for life</a:t>
            </a:r>
          </a:p>
        </p:txBody>
      </p:sp>
      <p:sp>
        <p:nvSpPr>
          <p:cNvPr id="3" name="Content Placeholder 2">
            <a:extLst>
              <a:ext uri="{FF2B5EF4-FFF2-40B4-BE49-F238E27FC236}">
                <a16:creationId xmlns:a16="http://schemas.microsoft.com/office/drawing/2014/main" id="{06F023C6-0FA7-23B0-53A9-F295E828FB75}"/>
              </a:ext>
            </a:extLst>
          </p:cNvPr>
          <p:cNvSpPr>
            <a:spLocks noGrp="1"/>
          </p:cNvSpPr>
          <p:nvPr>
            <p:ph idx="1"/>
          </p:nvPr>
        </p:nvSpPr>
        <p:spPr/>
        <p:txBody>
          <a:bodyPr>
            <a:normAutofit/>
          </a:bodyPr>
          <a:lstStyle/>
          <a:p>
            <a:pPr marR="0" algn="l" rtl="0"/>
            <a:r>
              <a:rPr lang="en-US" b="0" i="0" u="none" strike="noStrike" baseline="0" dirty="0">
                <a:solidFill>
                  <a:schemeClr val="bg1"/>
                </a:solidFill>
                <a:latin typeface="Verdana" panose="020B0604030504040204" pitchFamily="34" charset="0"/>
              </a:rPr>
              <a:t>Day / Night; Summer / Winter; Light; Water; Air</a:t>
            </a:r>
          </a:p>
          <a:p>
            <a:pPr marR="0" algn="l" rtl="0"/>
            <a:r>
              <a:rPr lang="en-US" dirty="0">
                <a:solidFill>
                  <a:schemeClr val="bg1"/>
                </a:solidFill>
                <a:latin typeface="Verdana" panose="020B0604030504040204" pitchFamily="34" charset="0"/>
              </a:rPr>
              <a:t>Animals for food and clothing</a:t>
            </a:r>
          </a:p>
          <a:p>
            <a:pPr marR="0" algn="l" rtl="0"/>
            <a:endParaRPr lang="en-US" dirty="0">
              <a:solidFill>
                <a:schemeClr val="bg1"/>
              </a:solidFill>
              <a:latin typeface="Verdana" panose="020B0604030504040204" pitchFamily="34" charset="0"/>
            </a:endParaRPr>
          </a:p>
          <a:p>
            <a:r>
              <a:rPr lang="en-US" b="0" i="0" u="none" strike="noStrike" baseline="0" dirty="0">
                <a:solidFill>
                  <a:schemeClr val="bg1"/>
                </a:solidFill>
                <a:latin typeface="Verdana" panose="020B0604030504040204" pitchFamily="34" charset="0"/>
              </a:rPr>
              <a:t>(1 Timothy 4:3)  forbidding to marry, </a:t>
            </a:r>
            <a:r>
              <a:rPr lang="en-US" b="0" i="1" u="none" strike="noStrike" baseline="0" dirty="0">
                <a:solidFill>
                  <a:schemeClr val="bg1"/>
                </a:solidFill>
                <a:latin typeface="Verdana" panose="020B0604030504040204" pitchFamily="34" charset="0"/>
              </a:rPr>
              <a:t>and commanding</a:t>
            </a:r>
            <a:r>
              <a:rPr lang="en-US" b="0" i="0" u="none" strike="noStrike" baseline="0" dirty="0">
                <a:solidFill>
                  <a:schemeClr val="bg1"/>
                </a:solidFill>
                <a:latin typeface="Verdana" panose="020B0604030504040204" pitchFamily="34" charset="0"/>
              </a:rPr>
              <a:t> to abstain from </a:t>
            </a:r>
            <a:r>
              <a:rPr lang="en-US" b="0" i="0" u="sng" strike="noStrike" baseline="0" dirty="0">
                <a:solidFill>
                  <a:schemeClr val="bg1"/>
                </a:solidFill>
                <a:latin typeface="Verdana" panose="020B0604030504040204" pitchFamily="34" charset="0"/>
              </a:rPr>
              <a:t>foods which God created to be received with thanksgiving</a:t>
            </a:r>
            <a:r>
              <a:rPr lang="en-US" b="0" i="0" u="none" strike="noStrike" baseline="0" dirty="0">
                <a:solidFill>
                  <a:schemeClr val="bg1"/>
                </a:solidFill>
                <a:latin typeface="Verdana" panose="020B0604030504040204" pitchFamily="34" charset="0"/>
              </a:rPr>
              <a:t> by those who believe and know the truth.</a:t>
            </a:r>
          </a:p>
          <a:p>
            <a:pPr marR="0" algn="l" rtl="0"/>
            <a:endParaRPr lang="en-US" dirty="0">
              <a:solidFill>
                <a:schemeClr val="bg1"/>
              </a:solidFill>
              <a:latin typeface="Verdana" panose="020B0604030504040204" pitchFamily="34" charset="0"/>
            </a:endParaRPr>
          </a:p>
          <a:p>
            <a:pPr marR="0" algn="l" rtl="0"/>
            <a:endParaRPr lang="en-US" sz="3200" b="0"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117942398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C2A78-45CE-3316-C3FA-4384230DCBFA}"/>
              </a:ext>
            </a:extLst>
          </p:cNvPr>
          <p:cNvSpPr>
            <a:spLocks noGrp="1"/>
          </p:cNvSpPr>
          <p:nvPr>
            <p:ph type="title"/>
          </p:nvPr>
        </p:nvSpPr>
        <p:spPr/>
        <p:txBody>
          <a:bodyPr>
            <a:normAutofit/>
          </a:bodyPr>
          <a:lstStyle/>
          <a:p>
            <a:r>
              <a:rPr lang="en-US" sz="4800" b="1" dirty="0">
                <a:solidFill>
                  <a:schemeClr val="bg1"/>
                </a:solidFill>
              </a:rPr>
              <a:t>5} We are to worship the Creator</a:t>
            </a:r>
          </a:p>
        </p:txBody>
      </p:sp>
      <p:sp>
        <p:nvSpPr>
          <p:cNvPr id="3" name="Content Placeholder 2">
            <a:extLst>
              <a:ext uri="{FF2B5EF4-FFF2-40B4-BE49-F238E27FC236}">
                <a16:creationId xmlns:a16="http://schemas.microsoft.com/office/drawing/2014/main" id="{06F023C6-0FA7-23B0-53A9-F295E828FB75}"/>
              </a:ext>
            </a:extLst>
          </p:cNvPr>
          <p:cNvSpPr>
            <a:spLocks noGrp="1"/>
          </p:cNvSpPr>
          <p:nvPr>
            <p:ph idx="1"/>
          </p:nvPr>
        </p:nvSpPr>
        <p:spPr/>
        <p:txBody>
          <a:bodyPr>
            <a:normAutofit/>
          </a:bodyPr>
          <a:lstStyle/>
          <a:p>
            <a:pPr marR="0" algn="l" rtl="0"/>
            <a:r>
              <a:rPr lang="en-US" b="0" i="0" u="none" strike="noStrike" baseline="0" dirty="0">
                <a:solidFill>
                  <a:schemeClr val="bg1"/>
                </a:solidFill>
                <a:latin typeface="Verdana" panose="020B0604030504040204" pitchFamily="34" charset="0"/>
              </a:rPr>
              <a:t>(Revelation 4:11)  "You are worthy, O Lord, To receive glory and honor and power; For You created all things, And by Your will they exist and were created."</a:t>
            </a:r>
          </a:p>
          <a:p>
            <a:pPr marR="0" algn="l" rtl="0"/>
            <a:endParaRPr lang="en-US" dirty="0">
              <a:solidFill>
                <a:schemeClr val="bg1"/>
              </a:solidFill>
              <a:latin typeface="Verdana" panose="020B0604030504040204" pitchFamily="34" charset="0"/>
            </a:endParaRPr>
          </a:p>
          <a:p>
            <a:pPr marR="0" algn="l" rtl="0"/>
            <a:r>
              <a:rPr lang="en-US" dirty="0">
                <a:solidFill>
                  <a:schemeClr val="bg1"/>
                </a:solidFill>
                <a:latin typeface="Verdana" panose="020B0604030504040204" pitchFamily="34" charset="0"/>
              </a:rPr>
              <a:t>WE are not robots or puppets.</a:t>
            </a:r>
          </a:p>
          <a:p>
            <a:pPr marR="0" algn="l" rtl="0"/>
            <a:endParaRPr lang="en-US" dirty="0">
              <a:solidFill>
                <a:schemeClr val="bg1"/>
              </a:solidFill>
              <a:latin typeface="Verdana" panose="020B0604030504040204" pitchFamily="34" charset="0"/>
            </a:endParaRPr>
          </a:p>
          <a:p>
            <a:pPr marR="0" algn="l" rtl="0"/>
            <a:r>
              <a:rPr lang="en-US" dirty="0">
                <a:solidFill>
                  <a:schemeClr val="bg1"/>
                </a:solidFill>
                <a:latin typeface="Verdana" panose="020B0604030504040204" pitchFamily="34" charset="0"/>
              </a:rPr>
              <a:t>We must desire to praise God.</a:t>
            </a:r>
          </a:p>
          <a:p>
            <a:pPr marR="0" algn="l" rtl="0"/>
            <a:endParaRPr lang="en-US" sz="3200" b="0"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27344664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C2A78-45CE-3316-C3FA-4384230DCBFA}"/>
              </a:ext>
            </a:extLst>
          </p:cNvPr>
          <p:cNvSpPr>
            <a:spLocks noGrp="1"/>
          </p:cNvSpPr>
          <p:nvPr>
            <p:ph type="title"/>
          </p:nvPr>
        </p:nvSpPr>
        <p:spPr/>
        <p:txBody>
          <a:bodyPr>
            <a:normAutofit/>
          </a:bodyPr>
          <a:lstStyle/>
          <a:p>
            <a:r>
              <a:rPr lang="en-US" sz="4800" b="1" dirty="0">
                <a:solidFill>
                  <a:schemeClr val="bg1"/>
                </a:solidFill>
              </a:rPr>
              <a:t>6} All of this world will end</a:t>
            </a:r>
          </a:p>
        </p:txBody>
      </p:sp>
      <p:sp>
        <p:nvSpPr>
          <p:cNvPr id="3" name="Content Placeholder 2">
            <a:extLst>
              <a:ext uri="{FF2B5EF4-FFF2-40B4-BE49-F238E27FC236}">
                <a16:creationId xmlns:a16="http://schemas.microsoft.com/office/drawing/2014/main" id="{06F023C6-0FA7-23B0-53A9-F295E828FB75}"/>
              </a:ext>
            </a:extLst>
          </p:cNvPr>
          <p:cNvSpPr>
            <a:spLocks noGrp="1"/>
          </p:cNvSpPr>
          <p:nvPr>
            <p:ph idx="1"/>
          </p:nvPr>
        </p:nvSpPr>
        <p:spPr/>
        <p:txBody>
          <a:bodyPr>
            <a:normAutofit fontScale="92500"/>
          </a:bodyPr>
          <a:lstStyle/>
          <a:p>
            <a:pPr marR="0" algn="l" rtl="0"/>
            <a:r>
              <a:rPr lang="en-US" sz="3000" b="0" i="0" u="none" strike="noStrike" baseline="0" dirty="0">
                <a:solidFill>
                  <a:schemeClr val="bg1"/>
                </a:solidFill>
                <a:latin typeface="Verdana" panose="020B0604030504040204" pitchFamily="34" charset="0"/>
              </a:rPr>
              <a:t>All the material things will end</a:t>
            </a:r>
          </a:p>
          <a:p>
            <a:pPr marR="0" algn="l" rtl="0"/>
            <a:r>
              <a:rPr lang="en-US" sz="3000" dirty="0">
                <a:solidFill>
                  <a:schemeClr val="bg1"/>
                </a:solidFill>
                <a:latin typeface="Verdana" panose="020B0604030504040204" pitchFamily="34" charset="0"/>
              </a:rPr>
              <a:t>Planet earth, animals, plants, planets, stars, sun, moon</a:t>
            </a:r>
          </a:p>
          <a:p>
            <a:pPr marR="0" algn="l" rtl="0"/>
            <a:r>
              <a:rPr lang="en-US" sz="3000" b="0" i="0" u="none" strike="noStrike" baseline="0" dirty="0">
                <a:solidFill>
                  <a:schemeClr val="bg1"/>
                </a:solidFill>
                <a:latin typeface="Verdana" panose="020B0604030504040204" pitchFamily="34" charset="0"/>
              </a:rPr>
              <a:t>(Revelation 10:5)  And the angel which I saw stand upon the sea and upon the earth lifted up his hand to heaven,</a:t>
            </a:r>
          </a:p>
          <a:p>
            <a:pPr marR="0" algn="l" rtl="0"/>
            <a:r>
              <a:rPr lang="en-US" sz="3000" b="0" i="0" u="none" strike="noStrike" baseline="0" dirty="0">
                <a:solidFill>
                  <a:schemeClr val="bg1"/>
                </a:solidFill>
                <a:latin typeface="Verdana" panose="020B0604030504040204" pitchFamily="34" charset="0"/>
              </a:rPr>
              <a:t>(Revelation 10:6)  And </a:t>
            </a:r>
            <a:r>
              <a:rPr lang="en-US" sz="3000" b="0" i="0" u="none" strike="noStrike" baseline="0" dirty="0" err="1">
                <a:solidFill>
                  <a:schemeClr val="bg1"/>
                </a:solidFill>
                <a:latin typeface="Verdana" panose="020B0604030504040204" pitchFamily="34" charset="0"/>
              </a:rPr>
              <a:t>sware</a:t>
            </a:r>
            <a:r>
              <a:rPr lang="en-US" sz="3000" b="0" i="0" u="none" strike="noStrike" baseline="0" dirty="0">
                <a:solidFill>
                  <a:schemeClr val="bg1"/>
                </a:solidFill>
                <a:latin typeface="Verdana" panose="020B0604030504040204" pitchFamily="34" charset="0"/>
              </a:rPr>
              <a:t> by him that </a:t>
            </a:r>
            <a:r>
              <a:rPr lang="en-US" sz="3000" b="0" i="0" u="none" strike="noStrike" baseline="0" dirty="0" err="1">
                <a:solidFill>
                  <a:schemeClr val="bg1"/>
                </a:solidFill>
                <a:latin typeface="Verdana" panose="020B0604030504040204" pitchFamily="34" charset="0"/>
              </a:rPr>
              <a:t>liveth</a:t>
            </a:r>
            <a:r>
              <a:rPr lang="en-US" sz="3000" b="0" i="0" u="none" strike="noStrike" baseline="0" dirty="0">
                <a:solidFill>
                  <a:schemeClr val="bg1"/>
                </a:solidFill>
                <a:latin typeface="Verdana" panose="020B0604030504040204" pitchFamily="34" charset="0"/>
              </a:rPr>
              <a:t> for ever and ever, who created heaven, and the things that therein are, and the earth, and the things that therein are, and the sea, and the things which are therein, that there should be time no longer:</a:t>
            </a:r>
          </a:p>
          <a:p>
            <a:pPr marR="0" algn="l" rtl="0"/>
            <a:endParaRPr lang="en-US" sz="3200" b="0"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60621889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660</Words>
  <Application>Microsoft Office PowerPoint</Application>
  <PresentationFormat>Widescreen</PresentationFormat>
  <Paragraphs>45</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Arial Black</vt:lpstr>
      <vt:lpstr>Broadway</vt:lpstr>
      <vt:lpstr>Calibri</vt:lpstr>
      <vt:lpstr>Calibri Light</vt:lpstr>
      <vt:lpstr>Verdana</vt:lpstr>
      <vt:lpstr>Office Theme</vt:lpstr>
      <vt:lpstr>WORDS</vt:lpstr>
      <vt:lpstr>CREATED</vt:lpstr>
      <vt:lpstr>CREATED AND MADE</vt:lpstr>
      <vt:lpstr>1} God did not get tired</vt:lpstr>
      <vt:lpstr>2} God is fair</vt:lpstr>
      <vt:lpstr>3} We must do good works</vt:lpstr>
      <vt:lpstr>4} God provided what we need for life</vt:lpstr>
      <vt:lpstr>5} We are to worship the Creator</vt:lpstr>
      <vt:lpstr>6} All of this world will end</vt:lpstr>
      <vt:lpstr>6} All of this world will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WORDS</dc:title>
  <dc:creator>Manly Luscombe</dc:creator>
  <cp:lastModifiedBy>Manly Luscombe</cp:lastModifiedBy>
  <cp:revision>1</cp:revision>
  <dcterms:created xsi:type="dcterms:W3CDTF">2023-02-15T02:13:18Z</dcterms:created>
  <dcterms:modified xsi:type="dcterms:W3CDTF">2023-02-15T02:47:13Z</dcterms:modified>
</cp:coreProperties>
</file>