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56" r:id="rId3"/>
    <p:sldId id="257"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66"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095C6EAF-2124-470D-AD38-CEE57069991F}"/>
    <pc:docChg chg="custSel addSld modSld modMainMaster">
      <pc:chgData name="Manly Luscombe" userId="d66a401e1e7a39bf" providerId="LiveId" clId="{095C6EAF-2124-470D-AD38-CEE57069991F}" dt="2023-01-28T14:36:18.526" v="739" actId="20577"/>
      <pc:docMkLst>
        <pc:docMk/>
      </pc:docMkLst>
      <pc:sldChg chg="modTransition">
        <pc:chgData name="Manly Luscombe" userId="d66a401e1e7a39bf" providerId="LiveId" clId="{095C6EAF-2124-470D-AD38-CEE57069991F}" dt="2023-01-13T22:58:36.231" v="738"/>
        <pc:sldMkLst>
          <pc:docMk/>
          <pc:sldMk cId="4154572760" sldId="256"/>
        </pc:sldMkLst>
      </pc:sldChg>
      <pc:sldChg chg="modSp mod modTransition">
        <pc:chgData name="Manly Luscombe" userId="d66a401e1e7a39bf" providerId="LiveId" clId="{095C6EAF-2124-470D-AD38-CEE57069991F}" dt="2023-01-28T14:36:18.526" v="739" actId="20577"/>
        <pc:sldMkLst>
          <pc:docMk/>
          <pc:sldMk cId="3941353967" sldId="257"/>
        </pc:sldMkLst>
        <pc:spChg chg="mod">
          <ac:chgData name="Manly Luscombe" userId="d66a401e1e7a39bf" providerId="LiveId" clId="{095C6EAF-2124-470D-AD38-CEE57069991F}" dt="2023-01-28T14:36:18.526" v="739" actId="20577"/>
          <ac:spMkLst>
            <pc:docMk/>
            <pc:sldMk cId="3941353967" sldId="257"/>
            <ac:spMk id="3" creationId="{0ADB6A08-6B3C-A0A1-6C52-7C06A0D9E177}"/>
          </ac:spMkLst>
        </pc:spChg>
      </pc:sldChg>
      <pc:sldChg chg="modTransition">
        <pc:chgData name="Manly Luscombe" userId="d66a401e1e7a39bf" providerId="LiveId" clId="{095C6EAF-2124-470D-AD38-CEE57069991F}" dt="2023-01-13T22:58:36.231" v="738"/>
        <pc:sldMkLst>
          <pc:docMk/>
          <pc:sldMk cId="3686761652" sldId="258"/>
        </pc:sldMkLst>
      </pc:sldChg>
      <pc:sldChg chg="modSp mod modTransition">
        <pc:chgData name="Manly Luscombe" userId="d66a401e1e7a39bf" providerId="LiveId" clId="{095C6EAF-2124-470D-AD38-CEE57069991F}" dt="2023-01-13T22:58:36.231" v="738"/>
        <pc:sldMkLst>
          <pc:docMk/>
          <pc:sldMk cId="524828711" sldId="259"/>
        </pc:sldMkLst>
        <pc:spChg chg="mod">
          <ac:chgData name="Manly Luscombe" userId="d66a401e1e7a39bf" providerId="LiveId" clId="{095C6EAF-2124-470D-AD38-CEE57069991F}" dt="2023-01-13T22:11:59.859" v="3" actId="313"/>
          <ac:spMkLst>
            <pc:docMk/>
            <pc:sldMk cId="524828711" sldId="259"/>
            <ac:spMk id="3" creationId="{4B9AC761-619E-1AF9-B8BB-9D064E73F601}"/>
          </ac:spMkLst>
        </pc:spChg>
      </pc:sldChg>
      <pc:sldChg chg="modSp add mod modTransition">
        <pc:chgData name="Manly Luscombe" userId="d66a401e1e7a39bf" providerId="LiveId" clId="{095C6EAF-2124-470D-AD38-CEE57069991F}" dt="2023-01-13T22:58:36.231" v="738"/>
        <pc:sldMkLst>
          <pc:docMk/>
          <pc:sldMk cId="2315051652" sldId="260"/>
        </pc:sldMkLst>
        <pc:spChg chg="mod">
          <ac:chgData name="Manly Luscombe" userId="d66a401e1e7a39bf" providerId="LiveId" clId="{095C6EAF-2124-470D-AD38-CEE57069991F}" dt="2023-01-13T22:12:32.436" v="34" actId="20577"/>
          <ac:spMkLst>
            <pc:docMk/>
            <pc:sldMk cId="2315051652" sldId="260"/>
            <ac:spMk id="2" creationId="{E2CC4AE7-4505-9453-33EE-F91B0C947528}"/>
          </ac:spMkLst>
        </pc:spChg>
        <pc:spChg chg="mod">
          <ac:chgData name="Manly Luscombe" userId="d66a401e1e7a39bf" providerId="LiveId" clId="{095C6EAF-2124-470D-AD38-CEE57069991F}" dt="2023-01-13T22:14:14.024" v="168" actId="20577"/>
          <ac:spMkLst>
            <pc:docMk/>
            <pc:sldMk cId="2315051652" sldId="260"/>
            <ac:spMk id="3" creationId="{4B9AC761-619E-1AF9-B8BB-9D064E73F601}"/>
          </ac:spMkLst>
        </pc:spChg>
      </pc:sldChg>
      <pc:sldChg chg="modSp add mod modTransition">
        <pc:chgData name="Manly Luscombe" userId="d66a401e1e7a39bf" providerId="LiveId" clId="{095C6EAF-2124-470D-AD38-CEE57069991F}" dt="2023-01-13T22:58:36.231" v="738"/>
        <pc:sldMkLst>
          <pc:docMk/>
          <pc:sldMk cId="2256659123" sldId="261"/>
        </pc:sldMkLst>
        <pc:spChg chg="mod">
          <ac:chgData name="Manly Luscombe" userId="d66a401e1e7a39bf" providerId="LiveId" clId="{095C6EAF-2124-470D-AD38-CEE57069991F}" dt="2023-01-13T22:16:58.401" v="225" actId="6549"/>
          <ac:spMkLst>
            <pc:docMk/>
            <pc:sldMk cId="2256659123" sldId="261"/>
            <ac:spMk id="3" creationId="{4B9AC761-619E-1AF9-B8BB-9D064E73F601}"/>
          </ac:spMkLst>
        </pc:spChg>
      </pc:sldChg>
      <pc:sldChg chg="modSp add mod modTransition">
        <pc:chgData name="Manly Luscombe" userId="d66a401e1e7a39bf" providerId="LiveId" clId="{095C6EAF-2124-470D-AD38-CEE57069991F}" dt="2023-01-13T22:58:36.231" v="738"/>
        <pc:sldMkLst>
          <pc:docMk/>
          <pc:sldMk cId="376122015" sldId="262"/>
        </pc:sldMkLst>
        <pc:spChg chg="mod">
          <ac:chgData name="Manly Luscombe" userId="d66a401e1e7a39bf" providerId="LiveId" clId="{095C6EAF-2124-470D-AD38-CEE57069991F}" dt="2023-01-13T22:18:06.596" v="232" actId="255"/>
          <ac:spMkLst>
            <pc:docMk/>
            <pc:sldMk cId="376122015" sldId="262"/>
            <ac:spMk id="3" creationId="{4B9AC761-619E-1AF9-B8BB-9D064E73F601}"/>
          </ac:spMkLst>
        </pc:spChg>
      </pc:sldChg>
      <pc:sldChg chg="modSp add mod modTransition">
        <pc:chgData name="Manly Luscombe" userId="d66a401e1e7a39bf" providerId="LiveId" clId="{095C6EAF-2124-470D-AD38-CEE57069991F}" dt="2023-01-13T22:58:36.231" v="738"/>
        <pc:sldMkLst>
          <pc:docMk/>
          <pc:sldMk cId="2567309937" sldId="263"/>
        </pc:sldMkLst>
        <pc:spChg chg="mod">
          <ac:chgData name="Manly Luscombe" userId="d66a401e1e7a39bf" providerId="LiveId" clId="{095C6EAF-2124-470D-AD38-CEE57069991F}" dt="2023-01-13T22:22:20.067" v="274" actId="255"/>
          <ac:spMkLst>
            <pc:docMk/>
            <pc:sldMk cId="2567309937" sldId="263"/>
            <ac:spMk id="3" creationId="{4B9AC761-619E-1AF9-B8BB-9D064E73F601}"/>
          </ac:spMkLst>
        </pc:spChg>
      </pc:sldChg>
      <pc:sldChg chg="modSp add mod modTransition">
        <pc:chgData name="Manly Luscombe" userId="d66a401e1e7a39bf" providerId="LiveId" clId="{095C6EAF-2124-470D-AD38-CEE57069991F}" dt="2023-01-13T22:58:36.231" v="738"/>
        <pc:sldMkLst>
          <pc:docMk/>
          <pc:sldMk cId="4117587782" sldId="264"/>
        </pc:sldMkLst>
        <pc:spChg chg="mod">
          <ac:chgData name="Manly Luscombe" userId="d66a401e1e7a39bf" providerId="LiveId" clId="{095C6EAF-2124-470D-AD38-CEE57069991F}" dt="2023-01-13T22:22:06.364" v="273" actId="255"/>
          <ac:spMkLst>
            <pc:docMk/>
            <pc:sldMk cId="4117587782" sldId="264"/>
            <ac:spMk id="3" creationId="{4B9AC761-619E-1AF9-B8BB-9D064E73F601}"/>
          </ac:spMkLst>
        </pc:spChg>
      </pc:sldChg>
      <pc:sldChg chg="modSp add mod modTransition">
        <pc:chgData name="Manly Luscombe" userId="d66a401e1e7a39bf" providerId="LiveId" clId="{095C6EAF-2124-470D-AD38-CEE57069991F}" dt="2023-01-13T22:58:36.231" v="738"/>
        <pc:sldMkLst>
          <pc:docMk/>
          <pc:sldMk cId="1137085211" sldId="265"/>
        </pc:sldMkLst>
        <pc:spChg chg="mod">
          <ac:chgData name="Manly Luscombe" userId="d66a401e1e7a39bf" providerId="LiveId" clId="{095C6EAF-2124-470D-AD38-CEE57069991F}" dt="2023-01-13T22:23:09.449" v="304" actId="20577"/>
          <ac:spMkLst>
            <pc:docMk/>
            <pc:sldMk cId="1137085211" sldId="265"/>
            <ac:spMk id="2" creationId="{E2CC4AE7-4505-9453-33EE-F91B0C947528}"/>
          </ac:spMkLst>
        </pc:spChg>
        <pc:spChg chg="mod">
          <ac:chgData name="Manly Luscombe" userId="d66a401e1e7a39bf" providerId="LiveId" clId="{095C6EAF-2124-470D-AD38-CEE57069991F}" dt="2023-01-13T22:24:22.595" v="400" actId="255"/>
          <ac:spMkLst>
            <pc:docMk/>
            <pc:sldMk cId="1137085211" sldId="265"/>
            <ac:spMk id="3" creationId="{4B9AC761-619E-1AF9-B8BB-9D064E73F601}"/>
          </ac:spMkLst>
        </pc:spChg>
      </pc:sldChg>
      <pc:sldChg chg="modSp add mod modTransition">
        <pc:chgData name="Manly Luscombe" userId="d66a401e1e7a39bf" providerId="LiveId" clId="{095C6EAF-2124-470D-AD38-CEE57069991F}" dt="2023-01-13T22:58:36.231" v="738"/>
        <pc:sldMkLst>
          <pc:docMk/>
          <pc:sldMk cId="1310813798" sldId="266"/>
        </pc:sldMkLst>
        <pc:spChg chg="mod">
          <ac:chgData name="Manly Luscombe" userId="d66a401e1e7a39bf" providerId="LiveId" clId="{095C6EAF-2124-470D-AD38-CEE57069991F}" dt="2023-01-13T22:29:45.346" v="579" actId="20577"/>
          <ac:spMkLst>
            <pc:docMk/>
            <pc:sldMk cId="1310813798" sldId="266"/>
            <ac:spMk id="3" creationId="{4B9AC761-619E-1AF9-B8BB-9D064E73F601}"/>
          </ac:spMkLst>
        </pc:spChg>
      </pc:sldChg>
      <pc:sldChg chg="modSp add mod modTransition">
        <pc:chgData name="Manly Luscombe" userId="d66a401e1e7a39bf" providerId="LiveId" clId="{095C6EAF-2124-470D-AD38-CEE57069991F}" dt="2023-01-13T22:58:36.231" v="738"/>
        <pc:sldMkLst>
          <pc:docMk/>
          <pc:sldMk cId="2352014898" sldId="267"/>
        </pc:sldMkLst>
        <pc:spChg chg="mod">
          <ac:chgData name="Manly Luscombe" userId="d66a401e1e7a39bf" providerId="LiveId" clId="{095C6EAF-2124-470D-AD38-CEE57069991F}" dt="2023-01-13T22:56:25.942" v="734" actId="255"/>
          <ac:spMkLst>
            <pc:docMk/>
            <pc:sldMk cId="2352014898" sldId="267"/>
            <ac:spMk id="3" creationId="{4B9AC761-619E-1AF9-B8BB-9D064E73F601}"/>
          </ac:spMkLst>
        </pc:spChg>
      </pc:sldChg>
      <pc:sldMasterChg chg="modTransition modSldLayout">
        <pc:chgData name="Manly Luscombe" userId="d66a401e1e7a39bf" providerId="LiveId" clId="{095C6EAF-2124-470D-AD38-CEE57069991F}" dt="2023-01-13T22:58:36.231" v="738"/>
        <pc:sldMasterMkLst>
          <pc:docMk/>
          <pc:sldMasterMk cId="0" sldId="2147483648"/>
        </pc:sldMasterMkLst>
        <pc:sldLayoutChg chg="modTransition">
          <pc:chgData name="Manly Luscombe" userId="d66a401e1e7a39bf" providerId="LiveId" clId="{095C6EAF-2124-470D-AD38-CEE57069991F}" dt="2023-01-13T22:58:36.231" v="738"/>
          <pc:sldLayoutMkLst>
            <pc:docMk/>
            <pc:sldMasterMk cId="0" sldId="2147483648"/>
            <pc:sldLayoutMk cId="0" sldId="2147483649"/>
          </pc:sldLayoutMkLst>
        </pc:sldLayoutChg>
        <pc:sldLayoutChg chg="modTransition">
          <pc:chgData name="Manly Luscombe" userId="d66a401e1e7a39bf" providerId="LiveId" clId="{095C6EAF-2124-470D-AD38-CEE57069991F}" dt="2023-01-13T22:58:36.231" v="738"/>
          <pc:sldLayoutMkLst>
            <pc:docMk/>
            <pc:sldMasterMk cId="0" sldId="2147483648"/>
            <pc:sldLayoutMk cId="0" sldId="2147483650"/>
          </pc:sldLayoutMkLst>
        </pc:sldLayoutChg>
        <pc:sldLayoutChg chg="modTransition">
          <pc:chgData name="Manly Luscombe" userId="d66a401e1e7a39bf" providerId="LiveId" clId="{095C6EAF-2124-470D-AD38-CEE57069991F}" dt="2023-01-13T22:58:36.231" v="738"/>
          <pc:sldLayoutMkLst>
            <pc:docMk/>
            <pc:sldMasterMk cId="0" sldId="2147483648"/>
            <pc:sldLayoutMk cId="0" sldId="2147483651"/>
          </pc:sldLayoutMkLst>
        </pc:sldLayoutChg>
        <pc:sldLayoutChg chg="modTransition">
          <pc:chgData name="Manly Luscombe" userId="d66a401e1e7a39bf" providerId="LiveId" clId="{095C6EAF-2124-470D-AD38-CEE57069991F}" dt="2023-01-13T22:58:36.231" v="738"/>
          <pc:sldLayoutMkLst>
            <pc:docMk/>
            <pc:sldMasterMk cId="0" sldId="2147483648"/>
            <pc:sldLayoutMk cId="0" sldId="2147483652"/>
          </pc:sldLayoutMkLst>
        </pc:sldLayoutChg>
        <pc:sldLayoutChg chg="modTransition">
          <pc:chgData name="Manly Luscombe" userId="d66a401e1e7a39bf" providerId="LiveId" clId="{095C6EAF-2124-470D-AD38-CEE57069991F}" dt="2023-01-13T22:58:36.231" v="738"/>
          <pc:sldLayoutMkLst>
            <pc:docMk/>
            <pc:sldMasterMk cId="0" sldId="2147483648"/>
            <pc:sldLayoutMk cId="0" sldId="2147483653"/>
          </pc:sldLayoutMkLst>
        </pc:sldLayoutChg>
        <pc:sldLayoutChg chg="modTransition">
          <pc:chgData name="Manly Luscombe" userId="d66a401e1e7a39bf" providerId="LiveId" clId="{095C6EAF-2124-470D-AD38-CEE57069991F}" dt="2023-01-13T22:58:36.231" v="738"/>
          <pc:sldLayoutMkLst>
            <pc:docMk/>
            <pc:sldMasterMk cId="0" sldId="2147483648"/>
            <pc:sldLayoutMk cId="0" sldId="2147483654"/>
          </pc:sldLayoutMkLst>
        </pc:sldLayoutChg>
        <pc:sldLayoutChg chg="modTransition">
          <pc:chgData name="Manly Luscombe" userId="d66a401e1e7a39bf" providerId="LiveId" clId="{095C6EAF-2124-470D-AD38-CEE57069991F}" dt="2023-01-13T22:58:36.231" v="738"/>
          <pc:sldLayoutMkLst>
            <pc:docMk/>
            <pc:sldMasterMk cId="0" sldId="2147483648"/>
            <pc:sldLayoutMk cId="0" sldId="2147483655"/>
          </pc:sldLayoutMkLst>
        </pc:sldLayoutChg>
        <pc:sldLayoutChg chg="modTransition">
          <pc:chgData name="Manly Luscombe" userId="d66a401e1e7a39bf" providerId="LiveId" clId="{095C6EAF-2124-470D-AD38-CEE57069991F}" dt="2023-01-13T22:58:36.231" v="738"/>
          <pc:sldLayoutMkLst>
            <pc:docMk/>
            <pc:sldMasterMk cId="0" sldId="2147483648"/>
            <pc:sldLayoutMk cId="0" sldId="2147483656"/>
          </pc:sldLayoutMkLst>
        </pc:sldLayoutChg>
        <pc:sldLayoutChg chg="modTransition">
          <pc:chgData name="Manly Luscombe" userId="d66a401e1e7a39bf" providerId="LiveId" clId="{095C6EAF-2124-470D-AD38-CEE57069991F}" dt="2023-01-13T22:58:36.231" v="738"/>
          <pc:sldLayoutMkLst>
            <pc:docMk/>
            <pc:sldMasterMk cId="0" sldId="2147483648"/>
            <pc:sldLayoutMk cId="0" sldId="2147483657"/>
          </pc:sldLayoutMkLst>
        </pc:sldLayoutChg>
        <pc:sldLayoutChg chg="modTransition">
          <pc:chgData name="Manly Luscombe" userId="d66a401e1e7a39bf" providerId="LiveId" clId="{095C6EAF-2124-470D-AD38-CEE57069991F}" dt="2023-01-13T22:58:36.231" v="738"/>
          <pc:sldLayoutMkLst>
            <pc:docMk/>
            <pc:sldMasterMk cId="0" sldId="2147483648"/>
            <pc:sldLayoutMk cId="0" sldId="2147483658"/>
          </pc:sldLayoutMkLst>
        </pc:sldLayoutChg>
        <pc:sldLayoutChg chg="modTransition">
          <pc:chgData name="Manly Luscombe" userId="d66a401e1e7a39bf" providerId="LiveId" clId="{095C6EAF-2124-470D-AD38-CEE57069991F}" dt="2023-01-13T22:58:36.231" v="738"/>
          <pc:sldLayoutMkLst>
            <pc:docMk/>
            <pc:sldMasterMk cId="0" sldId="2147483648"/>
            <pc:sldLayoutMk cId="0" sldId="2147483659"/>
          </pc:sldLayoutMkLst>
        </pc:sldLayoutChg>
        <pc:sldLayoutChg chg="modTransition">
          <pc:chgData name="Manly Luscombe" userId="d66a401e1e7a39bf" providerId="LiveId" clId="{095C6EAF-2124-470D-AD38-CEE57069991F}" dt="2023-01-13T22:58:36.231" v="738"/>
          <pc:sldLayoutMkLst>
            <pc:docMk/>
            <pc:sldMasterMk cId="0" sldId="2147483648"/>
            <pc:sldLayoutMk cId="0" sldId="2147483660"/>
          </pc:sldLayoutMkLst>
        </pc:sldLayoutChg>
        <pc:sldLayoutChg chg="modTransition">
          <pc:chgData name="Manly Luscombe" userId="d66a401e1e7a39bf" providerId="LiveId" clId="{095C6EAF-2124-470D-AD38-CEE57069991F}" dt="2023-01-13T22:58:36.231" v="738"/>
          <pc:sldLayoutMkLst>
            <pc:docMk/>
            <pc:sldMasterMk cId="0" sldId="2147483648"/>
            <pc:sldLayoutMk cId="0" sldId="2147483663"/>
          </pc:sldLayoutMkLst>
        </pc:sldLayoutChg>
        <pc:sldLayoutChg chg="modTransition">
          <pc:chgData name="Manly Luscombe" userId="d66a401e1e7a39bf" providerId="LiveId" clId="{095C6EAF-2124-470D-AD38-CEE57069991F}" dt="2023-01-13T22:58:36.231" v="738"/>
          <pc:sldLayoutMkLst>
            <pc:docMk/>
            <pc:sldMasterMk cId="0" sldId="2147483648"/>
            <pc:sldLayoutMk cId="0" sldId="2147483664"/>
          </pc:sldLayoutMkLst>
        </pc:sldLayoutChg>
        <pc:sldLayoutChg chg="modTransition">
          <pc:chgData name="Manly Luscombe" userId="d66a401e1e7a39bf" providerId="LiveId" clId="{095C6EAF-2124-470D-AD38-CEE57069991F}" dt="2023-01-13T22:58:36.231" v="738"/>
          <pc:sldLayoutMkLst>
            <pc:docMk/>
            <pc:sldMasterMk cId="0" sldId="2147483648"/>
            <pc:sldLayoutMk cId="0" sldId="2147483665"/>
          </pc:sldLayoutMkLst>
        </pc:sldLayoutChg>
        <pc:sldLayoutChg chg="modTransition">
          <pc:chgData name="Manly Luscombe" userId="d66a401e1e7a39bf" providerId="LiveId" clId="{095C6EAF-2124-470D-AD38-CEE57069991F}" dt="2023-01-13T22:58:36.231" v="738"/>
          <pc:sldLayoutMkLst>
            <pc:docMk/>
            <pc:sldMasterMk cId="0" sldId="2147483648"/>
            <pc:sldLayoutMk cId="0" sldId="2147483667"/>
          </pc:sldLayoutMkLst>
        </pc:sldLayoutChg>
        <pc:sldLayoutChg chg="modTransition">
          <pc:chgData name="Manly Luscombe" userId="d66a401e1e7a39bf" providerId="LiveId" clId="{095C6EAF-2124-470D-AD38-CEE57069991F}" dt="2023-01-13T22:58:36.231" v="738"/>
          <pc:sldLayoutMkLst>
            <pc:docMk/>
            <pc:sldMasterMk cId="0" sldId="2147483648"/>
            <pc:sldLayoutMk cId="0" sldId="2147483668"/>
          </pc:sldLayoutMkLst>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1/28/2023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1/28/2023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83586-E7C2-0B0B-8D3E-09483A311786}"/>
              </a:ext>
            </a:extLst>
          </p:cNvPr>
          <p:cNvSpPr>
            <a:spLocks noGrp="1"/>
          </p:cNvSpPr>
          <p:nvPr>
            <p:ph type="ctrTitle"/>
          </p:nvPr>
        </p:nvSpPr>
        <p:spPr>
          <a:xfrm>
            <a:off x="3962399" y="1964267"/>
            <a:ext cx="6612836" cy="1998133"/>
          </a:xfrm>
        </p:spPr>
        <p:txBody>
          <a:bodyPr>
            <a:normAutofit/>
          </a:bodyPr>
          <a:lstStyle/>
          <a:p>
            <a:r>
              <a:rPr lang="en-US" sz="9600" dirty="0"/>
              <a:t>words</a:t>
            </a:r>
          </a:p>
        </p:txBody>
      </p:sp>
      <p:pic>
        <p:nvPicPr>
          <p:cNvPr id="5" name="Picture 4">
            <a:extLst>
              <a:ext uri="{FF2B5EF4-FFF2-40B4-BE49-F238E27FC236}">
                <a16:creationId xmlns:a16="http://schemas.microsoft.com/office/drawing/2014/main" id="{452AACFA-A248-7216-1A6B-7F5705C42CF3}"/>
              </a:ext>
            </a:extLst>
          </p:cNvPr>
          <p:cNvPicPr>
            <a:picLocks noChangeAspect="1"/>
          </p:cNvPicPr>
          <p:nvPr/>
        </p:nvPicPr>
        <p:blipFill>
          <a:blip r:embed="rId2"/>
          <a:stretch>
            <a:fillRect/>
          </a:stretch>
        </p:blipFill>
        <p:spPr>
          <a:xfrm>
            <a:off x="0" y="1066801"/>
            <a:ext cx="6000750" cy="3810000"/>
          </a:xfrm>
          <a:prstGeom prst="rect">
            <a:avLst/>
          </a:prstGeom>
        </p:spPr>
      </p:pic>
    </p:spTree>
    <p:extLst>
      <p:ext uri="{BB962C8B-B14F-4D97-AF65-F5344CB8AC3E}">
        <p14:creationId xmlns:p14="http://schemas.microsoft.com/office/powerpoint/2010/main" val="36867616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C4AE7-4505-9453-33EE-F91B0C947528}"/>
              </a:ext>
            </a:extLst>
          </p:cNvPr>
          <p:cNvSpPr>
            <a:spLocks noGrp="1"/>
          </p:cNvSpPr>
          <p:nvPr>
            <p:ph type="title"/>
          </p:nvPr>
        </p:nvSpPr>
        <p:spPr>
          <a:xfrm>
            <a:off x="685801" y="609600"/>
            <a:ext cx="10131425" cy="1285461"/>
          </a:xfrm>
        </p:spPr>
        <p:txBody>
          <a:bodyPr>
            <a:normAutofit/>
          </a:bodyPr>
          <a:lstStyle/>
          <a:p>
            <a:r>
              <a:rPr lang="en-US" sz="4400" b="1" dirty="0"/>
              <a:t>GOD WANTS US TO KNOW HIS PLAN</a:t>
            </a:r>
          </a:p>
        </p:txBody>
      </p:sp>
      <p:sp>
        <p:nvSpPr>
          <p:cNvPr id="3" name="Content Placeholder 2">
            <a:extLst>
              <a:ext uri="{FF2B5EF4-FFF2-40B4-BE49-F238E27FC236}">
                <a16:creationId xmlns:a16="http://schemas.microsoft.com/office/drawing/2014/main" id="{4B9AC761-619E-1AF9-B8BB-9D064E73F601}"/>
              </a:ext>
            </a:extLst>
          </p:cNvPr>
          <p:cNvSpPr>
            <a:spLocks noGrp="1"/>
          </p:cNvSpPr>
          <p:nvPr>
            <p:ph idx="1"/>
          </p:nvPr>
        </p:nvSpPr>
        <p:spPr>
          <a:xfrm>
            <a:off x="685801" y="2142067"/>
            <a:ext cx="10131425" cy="4258733"/>
          </a:xfrm>
        </p:spPr>
        <p:txBody>
          <a:bodyPr>
            <a:noAutofit/>
          </a:bodyPr>
          <a:lstStyle/>
          <a:p>
            <a:pPr algn="ctr"/>
            <a:r>
              <a:rPr lang="en-US" sz="4000" b="1" i="0" u="none" strike="noStrike" baseline="0" dirty="0">
                <a:latin typeface="Verdana" panose="020B0604030504040204" pitchFamily="34" charset="0"/>
              </a:rPr>
              <a:t>His plan for history:</a:t>
            </a:r>
          </a:p>
          <a:p>
            <a:pPr algn="ctr"/>
            <a:r>
              <a:rPr lang="en-US" sz="4000" b="1" dirty="0">
                <a:latin typeface="Verdana" panose="020B0604030504040204" pitchFamily="34" charset="0"/>
              </a:rPr>
              <a:t>His plan for the universe:</a:t>
            </a:r>
          </a:p>
          <a:p>
            <a:pPr algn="ctr"/>
            <a:r>
              <a:rPr lang="en-US" sz="4000" b="1" i="0" u="none" strike="noStrike" baseline="0" dirty="0">
                <a:latin typeface="Verdana" panose="020B0604030504040204" pitchFamily="34" charset="0"/>
              </a:rPr>
              <a:t>His plan for people:</a:t>
            </a:r>
          </a:p>
          <a:p>
            <a:pPr algn="ctr"/>
            <a:r>
              <a:rPr lang="en-US" sz="4000" b="1" dirty="0">
                <a:latin typeface="Verdana" panose="020B0604030504040204" pitchFamily="34" charset="0"/>
              </a:rPr>
              <a:t>FROM BEGINNING TO END</a:t>
            </a:r>
            <a:endParaRPr lang="en-US" sz="4000" b="1" i="0" u="none" strike="noStrike" baseline="0" dirty="0">
              <a:latin typeface="Verdana" panose="020B0604030504040204" pitchFamily="34" charset="0"/>
            </a:endParaRPr>
          </a:p>
        </p:txBody>
      </p:sp>
    </p:spTree>
    <p:extLst>
      <p:ext uri="{BB962C8B-B14F-4D97-AF65-F5344CB8AC3E}">
        <p14:creationId xmlns:p14="http://schemas.microsoft.com/office/powerpoint/2010/main" val="11370852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C4AE7-4505-9453-33EE-F91B0C947528}"/>
              </a:ext>
            </a:extLst>
          </p:cNvPr>
          <p:cNvSpPr>
            <a:spLocks noGrp="1"/>
          </p:cNvSpPr>
          <p:nvPr>
            <p:ph type="title"/>
          </p:nvPr>
        </p:nvSpPr>
        <p:spPr>
          <a:xfrm>
            <a:off x="685801" y="609600"/>
            <a:ext cx="10131425" cy="1285461"/>
          </a:xfrm>
        </p:spPr>
        <p:txBody>
          <a:bodyPr>
            <a:normAutofit/>
          </a:bodyPr>
          <a:lstStyle/>
          <a:p>
            <a:r>
              <a:rPr lang="en-US" sz="4400" b="1" dirty="0"/>
              <a:t>GOD WANTS US TO KNOW HIS PLAN</a:t>
            </a:r>
          </a:p>
        </p:txBody>
      </p:sp>
      <p:sp>
        <p:nvSpPr>
          <p:cNvPr id="3" name="Content Placeholder 2">
            <a:extLst>
              <a:ext uri="{FF2B5EF4-FFF2-40B4-BE49-F238E27FC236}">
                <a16:creationId xmlns:a16="http://schemas.microsoft.com/office/drawing/2014/main" id="{4B9AC761-619E-1AF9-B8BB-9D064E73F601}"/>
              </a:ext>
            </a:extLst>
          </p:cNvPr>
          <p:cNvSpPr>
            <a:spLocks noGrp="1"/>
          </p:cNvSpPr>
          <p:nvPr>
            <p:ph idx="1"/>
          </p:nvPr>
        </p:nvSpPr>
        <p:spPr>
          <a:xfrm>
            <a:off x="685801" y="2142067"/>
            <a:ext cx="10131425" cy="4258733"/>
          </a:xfrm>
        </p:spPr>
        <p:txBody>
          <a:bodyPr>
            <a:noAutofit/>
          </a:bodyPr>
          <a:lstStyle/>
          <a:p>
            <a:r>
              <a:rPr lang="en-US" sz="2800" b="1" dirty="0">
                <a:latin typeface="Verdana" panose="020B0604030504040204" pitchFamily="34" charset="0"/>
              </a:rPr>
              <a:t>There is no such thing as “prehistoric”</a:t>
            </a:r>
          </a:p>
          <a:p>
            <a:r>
              <a:rPr lang="en-US" sz="2800" b="1" i="0" u="none" strike="noStrike" baseline="0" dirty="0">
                <a:latin typeface="Verdana" panose="020B0604030504040204" pitchFamily="34" charset="0"/>
              </a:rPr>
              <a:t>History began when it was first recorded – Genesis 1:1</a:t>
            </a:r>
          </a:p>
          <a:p>
            <a:r>
              <a:rPr lang="en-US" sz="2800" b="1" i="0" u="none" strike="noStrike" baseline="0" dirty="0">
                <a:latin typeface="Verdana" panose="020B0604030504040204" pitchFamily="34" charset="0"/>
              </a:rPr>
              <a:t>(Genesis 1:5)  God called the light Day, and the darkness He called Night. So the evening and the morning were the first day.</a:t>
            </a:r>
          </a:p>
          <a:p>
            <a:r>
              <a:rPr lang="en-US" sz="2800" b="1" dirty="0">
                <a:latin typeface="Verdana" panose="020B0604030504040204" pitchFamily="34" charset="0"/>
              </a:rPr>
              <a:t>Regular 24 hour days, light and dark = a day</a:t>
            </a:r>
            <a:endParaRPr lang="en-US" sz="2800" b="1" i="0" u="none" strike="noStrike" baseline="0" dirty="0">
              <a:latin typeface="Verdana" panose="020B0604030504040204" pitchFamily="34" charset="0"/>
            </a:endParaRPr>
          </a:p>
        </p:txBody>
      </p:sp>
    </p:spTree>
    <p:extLst>
      <p:ext uri="{BB962C8B-B14F-4D97-AF65-F5344CB8AC3E}">
        <p14:creationId xmlns:p14="http://schemas.microsoft.com/office/powerpoint/2010/main" val="13108137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C4AE7-4505-9453-33EE-F91B0C947528}"/>
              </a:ext>
            </a:extLst>
          </p:cNvPr>
          <p:cNvSpPr>
            <a:spLocks noGrp="1"/>
          </p:cNvSpPr>
          <p:nvPr>
            <p:ph type="title"/>
          </p:nvPr>
        </p:nvSpPr>
        <p:spPr>
          <a:xfrm>
            <a:off x="685801" y="609600"/>
            <a:ext cx="10131425" cy="1285461"/>
          </a:xfrm>
        </p:spPr>
        <p:txBody>
          <a:bodyPr>
            <a:normAutofit/>
          </a:bodyPr>
          <a:lstStyle/>
          <a:p>
            <a:r>
              <a:rPr lang="en-US" sz="4400" b="1" dirty="0"/>
              <a:t>GOD WANTS US TO KNOW HIS PLAN</a:t>
            </a:r>
          </a:p>
        </p:txBody>
      </p:sp>
      <p:sp>
        <p:nvSpPr>
          <p:cNvPr id="3" name="Content Placeholder 2">
            <a:extLst>
              <a:ext uri="{FF2B5EF4-FFF2-40B4-BE49-F238E27FC236}">
                <a16:creationId xmlns:a16="http://schemas.microsoft.com/office/drawing/2014/main" id="{4B9AC761-619E-1AF9-B8BB-9D064E73F601}"/>
              </a:ext>
            </a:extLst>
          </p:cNvPr>
          <p:cNvSpPr>
            <a:spLocks noGrp="1"/>
          </p:cNvSpPr>
          <p:nvPr>
            <p:ph idx="1"/>
          </p:nvPr>
        </p:nvSpPr>
        <p:spPr>
          <a:xfrm>
            <a:off x="685801" y="2142067"/>
            <a:ext cx="10131425" cy="4258733"/>
          </a:xfrm>
        </p:spPr>
        <p:txBody>
          <a:bodyPr>
            <a:noAutofit/>
          </a:bodyPr>
          <a:lstStyle/>
          <a:p>
            <a:r>
              <a:rPr lang="en-US" sz="3600" b="1" dirty="0">
                <a:latin typeface="Verdana" panose="020B0604030504040204" pitchFamily="34" charset="0"/>
              </a:rPr>
              <a:t>God has a plan for people.</a:t>
            </a:r>
          </a:p>
          <a:p>
            <a:r>
              <a:rPr lang="en-US" sz="3600" b="1" i="0" u="none" strike="noStrike" baseline="0" dirty="0">
                <a:latin typeface="Verdana" panose="020B0604030504040204" pitchFamily="34" charset="0"/>
              </a:rPr>
              <a:t>Soul is eternal.</a:t>
            </a:r>
          </a:p>
          <a:p>
            <a:r>
              <a:rPr lang="en-US" sz="3600" b="1" dirty="0">
                <a:latin typeface="Verdana" panose="020B0604030504040204" pitchFamily="34" charset="0"/>
              </a:rPr>
              <a:t>God plans to have all faithful people live for all eternity with Him.</a:t>
            </a:r>
            <a:endParaRPr lang="en-US" sz="3600" b="1" i="0" u="none" strike="noStrike" baseline="0" dirty="0">
              <a:latin typeface="Verdana" panose="020B0604030504040204" pitchFamily="34" charset="0"/>
            </a:endParaRPr>
          </a:p>
        </p:txBody>
      </p:sp>
    </p:spTree>
    <p:extLst>
      <p:ext uri="{BB962C8B-B14F-4D97-AF65-F5344CB8AC3E}">
        <p14:creationId xmlns:p14="http://schemas.microsoft.com/office/powerpoint/2010/main" val="23520148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B849A-A455-FE57-1E94-DF5779CC55D3}"/>
              </a:ext>
            </a:extLst>
          </p:cNvPr>
          <p:cNvSpPr>
            <a:spLocks noGrp="1"/>
          </p:cNvSpPr>
          <p:nvPr>
            <p:ph type="ctrTitle"/>
          </p:nvPr>
        </p:nvSpPr>
        <p:spPr>
          <a:xfrm>
            <a:off x="6336825" y="616224"/>
            <a:ext cx="5245575" cy="3153279"/>
          </a:xfrm>
        </p:spPr>
        <p:txBody>
          <a:bodyPr>
            <a:noAutofit/>
          </a:bodyPr>
          <a:lstStyle/>
          <a:p>
            <a:pPr algn="ctr"/>
            <a:r>
              <a:rPr lang="en-US" sz="6000" dirty="0">
                <a:latin typeface="Algerian" panose="04020705040A02060702" pitchFamily="82" charset="0"/>
              </a:rPr>
              <a:t>First word - beginning</a:t>
            </a:r>
          </a:p>
        </p:txBody>
      </p:sp>
      <p:sp>
        <p:nvSpPr>
          <p:cNvPr id="3" name="Subtitle 2">
            <a:extLst>
              <a:ext uri="{FF2B5EF4-FFF2-40B4-BE49-F238E27FC236}">
                <a16:creationId xmlns:a16="http://schemas.microsoft.com/office/drawing/2014/main" id="{C42D22CE-1E96-9F87-BA9B-13D1F7633078}"/>
              </a:ext>
            </a:extLst>
          </p:cNvPr>
          <p:cNvSpPr>
            <a:spLocks noGrp="1"/>
          </p:cNvSpPr>
          <p:nvPr>
            <p:ph type="subTitle" idx="1"/>
          </p:nvPr>
        </p:nvSpPr>
        <p:spPr>
          <a:xfrm>
            <a:off x="4028660" y="4836309"/>
            <a:ext cx="7553740" cy="1670508"/>
          </a:xfrm>
        </p:spPr>
        <p:txBody>
          <a:bodyPr>
            <a:normAutofit lnSpcReduction="10000"/>
          </a:bodyPr>
          <a:lstStyle/>
          <a:p>
            <a:r>
              <a:rPr lang="en-US" sz="3200" b="1" i="0" u="none" strike="noStrike" baseline="0" dirty="0">
                <a:latin typeface="Verdana" panose="020B0604030504040204" pitchFamily="34" charset="0"/>
              </a:rPr>
              <a:t>(Genesis 1:1)  In the beginning God created the heavens and the earth.</a:t>
            </a:r>
          </a:p>
          <a:p>
            <a:endParaRPr lang="en-US" dirty="0"/>
          </a:p>
        </p:txBody>
      </p:sp>
      <p:pic>
        <p:nvPicPr>
          <p:cNvPr id="5" name="Picture 4">
            <a:extLst>
              <a:ext uri="{FF2B5EF4-FFF2-40B4-BE49-F238E27FC236}">
                <a16:creationId xmlns:a16="http://schemas.microsoft.com/office/drawing/2014/main" id="{B365A6D2-5D9E-F675-2C96-24AD32230CC3}"/>
              </a:ext>
            </a:extLst>
          </p:cNvPr>
          <p:cNvPicPr>
            <a:picLocks noChangeAspect="1"/>
          </p:cNvPicPr>
          <p:nvPr/>
        </p:nvPicPr>
        <p:blipFill>
          <a:blip r:embed="rId2"/>
          <a:stretch>
            <a:fillRect/>
          </a:stretch>
        </p:blipFill>
        <p:spPr>
          <a:xfrm>
            <a:off x="0" y="-1"/>
            <a:ext cx="5855177" cy="4385731"/>
          </a:xfrm>
          <a:prstGeom prst="rect">
            <a:avLst/>
          </a:prstGeom>
        </p:spPr>
      </p:pic>
    </p:spTree>
    <p:extLst>
      <p:ext uri="{BB962C8B-B14F-4D97-AF65-F5344CB8AC3E}">
        <p14:creationId xmlns:p14="http://schemas.microsoft.com/office/powerpoint/2010/main" val="41545727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F2AE6-095B-53AE-D615-6CFA3DCFDE9A}"/>
              </a:ext>
            </a:extLst>
          </p:cNvPr>
          <p:cNvSpPr>
            <a:spLocks noGrp="1"/>
          </p:cNvSpPr>
          <p:nvPr>
            <p:ph type="title"/>
          </p:nvPr>
        </p:nvSpPr>
        <p:spPr>
          <a:xfrm>
            <a:off x="685801" y="609601"/>
            <a:ext cx="10131425" cy="1099930"/>
          </a:xfrm>
        </p:spPr>
        <p:txBody>
          <a:bodyPr>
            <a:normAutofit/>
          </a:bodyPr>
          <a:lstStyle/>
          <a:p>
            <a:r>
              <a:rPr lang="en-US" sz="4400" b="1" dirty="0"/>
              <a:t>introduction</a:t>
            </a:r>
          </a:p>
        </p:txBody>
      </p:sp>
      <p:sp>
        <p:nvSpPr>
          <p:cNvPr id="3" name="Content Placeholder 2">
            <a:extLst>
              <a:ext uri="{FF2B5EF4-FFF2-40B4-BE49-F238E27FC236}">
                <a16:creationId xmlns:a16="http://schemas.microsoft.com/office/drawing/2014/main" id="{0ADB6A08-6B3C-A0A1-6C52-7C06A0D9E177}"/>
              </a:ext>
            </a:extLst>
          </p:cNvPr>
          <p:cNvSpPr>
            <a:spLocks noGrp="1"/>
          </p:cNvSpPr>
          <p:nvPr>
            <p:ph idx="1"/>
          </p:nvPr>
        </p:nvSpPr>
        <p:spPr>
          <a:xfrm>
            <a:off x="685801" y="1709531"/>
            <a:ext cx="10131425" cy="4863547"/>
          </a:xfrm>
        </p:spPr>
        <p:txBody>
          <a:bodyPr>
            <a:normAutofit/>
          </a:bodyPr>
          <a:lstStyle/>
          <a:p>
            <a:r>
              <a:rPr lang="en-US" sz="2800" b="1" dirty="0">
                <a:latin typeface="Verdana" panose="020B0604030504040204" pitchFamily="34" charset="0"/>
                <a:ea typeface="Verdana" panose="020B0604030504040204" pitchFamily="34" charset="0"/>
              </a:rPr>
              <a:t>What was God doing BEFORE He created the Universe?</a:t>
            </a:r>
          </a:p>
          <a:p>
            <a:r>
              <a:rPr lang="en-US" sz="2800" b="1" dirty="0">
                <a:latin typeface="Verdana" panose="020B0604030504040204" pitchFamily="34" charset="0"/>
                <a:ea typeface="Verdana" panose="020B0604030504040204" pitchFamily="34" charset="0"/>
              </a:rPr>
              <a:t>God is Eternal. He has always existed.</a:t>
            </a:r>
          </a:p>
          <a:p>
            <a:r>
              <a:rPr lang="en-US" sz="2800" b="1" dirty="0">
                <a:latin typeface="Verdana" panose="020B0604030504040204" pitchFamily="34" charset="0"/>
                <a:ea typeface="Verdana" panose="020B0604030504040204" pitchFamily="34" charset="0"/>
              </a:rPr>
              <a:t>In eternity – time is meaningless.</a:t>
            </a:r>
          </a:p>
          <a:p>
            <a:r>
              <a:rPr lang="en-US" sz="2800" b="1" dirty="0">
                <a:latin typeface="Verdana" panose="020B0604030504040204" pitchFamily="34" charset="0"/>
                <a:ea typeface="Verdana" panose="020B0604030504040204" pitchFamily="34" charset="0"/>
              </a:rPr>
              <a:t>We measure time by “change” – sun, moon, day, night, seasons, years, hours, minutes, seconds</a:t>
            </a:r>
          </a:p>
          <a:p>
            <a:r>
              <a:rPr lang="en-US" sz="2800" b="1" dirty="0">
                <a:latin typeface="Verdana" panose="020B0604030504040204" pitchFamily="34" charset="0"/>
                <a:ea typeface="Verdana" panose="020B0604030504040204" pitchFamily="34" charset="0"/>
              </a:rPr>
              <a:t>Same question for evolutionists – What was happening BEFORE the Big Bang?</a:t>
            </a:r>
          </a:p>
        </p:txBody>
      </p:sp>
    </p:spTree>
    <p:extLst>
      <p:ext uri="{BB962C8B-B14F-4D97-AF65-F5344CB8AC3E}">
        <p14:creationId xmlns:p14="http://schemas.microsoft.com/office/powerpoint/2010/main" val="39413539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C4AE7-4505-9453-33EE-F91B0C947528}"/>
              </a:ext>
            </a:extLst>
          </p:cNvPr>
          <p:cNvSpPr>
            <a:spLocks noGrp="1"/>
          </p:cNvSpPr>
          <p:nvPr>
            <p:ph type="title"/>
          </p:nvPr>
        </p:nvSpPr>
        <p:spPr>
          <a:xfrm>
            <a:off x="685801" y="609600"/>
            <a:ext cx="10131425" cy="1285461"/>
          </a:xfrm>
        </p:spPr>
        <p:txBody>
          <a:bodyPr>
            <a:normAutofit/>
          </a:bodyPr>
          <a:lstStyle/>
          <a:p>
            <a:r>
              <a:rPr lang="en-US" sz="4400" b="1" dirty="0"/>
              <a:t>Time was created with the universe</a:t>
            </a:r>
          </a:p>
        </p:txBody>
      </p:sp>
      <p:sp>
        <p:nvSpPr>
          <p:cNvPr id="3" name="Content Placeholder 2">
            <a:extLst>
              <a:ext uri="{FF2B5EF4-FFF2-40B4-BE49-F238E27FC236}">
                <a16:creationId xmlns:a16="http://schemas.microsoft.com/office/drawing/2014/main" id="{4B9AC761-619E-1AF9-B8BB-9D064E73F601}"/>
              </a:ext>
            </a:extLst>
          </p:cNvPr>
          <p:cNvSpPr>
            <a:spLocks noGrp="1"/>
          </p:cNvSpPr>
          <p:nvPr>
            <p:ph idx="1"/>
          </p:nvPr>
        </p:nvSpPr>
        <p:spPr/>
        <p:txBody>
          <a:bodyPr>
            <a:normAutofit/>
          </a:bodyPr>
          <a:lstStyle/>
          <a:p>
            <a:r>
              <a:rPr lang="en-US" sz="3600" b="1" dirty="0">
                <a:latin typeface="Verdana" panose="020B0604030504040204" pitchFamily="34" charset="0"/>
                <a:ea typeface="Verdana" panose="020B0604030504040204" pitchFamily="34" charset="0"/>
              </a:rPr>
              <a:t>Before creation – there was no time.</a:t>
            </a:r>
          </a:p>
          <a:p>
            <a:r>
              <a:rPr lang="en-US" sz="3600" b="1" i="0" u="none" strike="noStrike" baseline="0" dirty="0">
                <a:latin typeface="Verdana" panose="020B0604030504040204" pitchFamily="34" charset="0"/>
                <a:ea typeface="Verdana" panose="020B0604030504040204" pitchFamily="34" charset="0"/>
              </a:rPr>
              <a:t>(Genesis 1:1)  In the beginning God created the heavens and the earth.</a:t>
            </a:r>
          </a:p>
          <a:p>
            <a:r>
              <a:rPr lang="en-US" sz="3600" b="1" dirty="0">
                <a:latin typeface="Verdana" panose="020B0604030504040204" pitchFamily="34" charset="0"/>
                <a:ea typeface="Verdana" panose="020B0604030504040204" pitchFamily="34" charset="0"/>
              </a:rPr>
              <a:t>There was not “time” before Genesis 1:1.</a:t>
            </a:r>
          </a:p>
        </p:txBody>
      </p:sp>
    </p:spTree>
    <p:extLst>
      <p:ext uri="{BB962C8B-B14F-4D97-AF65-F5344CB8AC3E}">
        <p14:creationId xmlns:p14="http://schemas.microsoft.com/office/powerpoint/2010/main" val="5248287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C4AE7-4505-9453-33EE-F91B0C947528}"/>
              </a:ext>
            </a:extLst>
          </p:cNvPr>
          <p:cNvSpPr>
            <a:spLocks noGrp="1"/>
          </p:cNvSpPr>
          <p:nvPr>
            <p:ph type="title"/>
          </p:nvPr>
        </p:nvSpPr>
        <p:spPr>
          <a:xfrm>
            <a:off x="685801" y="609600"/>
            <a:ext cx="10131425" cy="1285461"/>
          </a:xfrm>
        </p:spPr>
        <p:txBody>
          <a:bodyPr>
            <a:normAutofit/>
          </a:bodyPr>
          <a:lstStyle/>
          <a:p>
            <a:r>
              <a:rPr lang="en-US" sz="4400" b="1" dirty="0"/>
              <a:t>God is separate from time</a:t>
            </a:r>
          </a:p>
        </p:txBody>
      </p:sp>
      <p:sp>
        <p:nvSpPr>
          <p:cNvPr id="3" name="Content Placeholder 2">
            <a:extLst>
              <a:ext uri="{FF2B5EF4-FFF2-40B4-BE49-F238E27FC236}">
                <a16:creationId xmlns:a16="http://schemas.microsoft.com/office/drawing/2014/main" id="{4B9AC761-619E-1AF9-B8BB-9D064E73F601}"/>
              </a:ext>
            </a:extLst>
          </p:cNvPr>
          <p:cNvSpPr>
            <a:spLocks noGrp="1"/>
          </p:cNvSpPr>
          <p:nvPr>
            <p:ph idx="1"/>
          </p:nvPr>
        </p:nvSpPr>
        <p:spPr/>
        <p:txBody>
          <a:bodyPr>
            <a:normAutofit/>
          </a:bodyPr>
          <a:lstStyle/>
          <a:p>
            <a:r>
              <a:rPr lang="en-US" sz="3600" b="1" dirty="0">
                <a:latin typeface="Verdana" panose="020B0604030504040204" pitchFamily="34" charset="0"/>
                <a:ea typeface="Verdana" panose="020B0604030504040204" pitchFamily="34" charset="0"/>
              </a:rPr>
              <a:t>There is no “before” with God.</a:t>
            </a:r>
          </a:p>
          <a:p>
            <a:r>
              <a:rPr lang="en-US" sz="3600" b="1" dirty="0">
                <a:latin typeface="Verdana" panose="020B0604030504040204" pitchFamily="34" charset="0"/>
                <a:ea typeface="Verdana" panose="020B0604030504040204" pitchFamily="34" charset="0"/>
              </a:rPr>
              <a:t>God is always in the present tense.</a:t>
            </a:r>
          </a:p>
          <a:p>
            <a:r>
              <a:rPr lang="en-US" sz="3600" b="1" dirty="0">
                <a:latin typeface="Verdana" panose="020B0604030504040204" pitchFamily="34" charset="0"/>
                <a:ea typeface="Verdana" panose="020B0604030504040204" pitchFamily="34" charset="0"/>
              </a:rPr>
              <a:t>There was not even “nothing” before Genesis 1:1</a:t>
            </a:r>
          </a:p>
        </p:txBody>
      </p:sp>
    </p:spTree>
    <p:extLst>
      <p:ext uri="{BB962C8B-B14F-4D97-AF65-F5344CB8AC3E}">
        <p14:creationId xmlns:p14="http://schemas.microsoft.com/office/powerpoint/2010/main" val="23150516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C4AE7-4505-9453-33EE-F91B0C947528}"/>
              </a:ext>
            </a:extLst>
          </p:cNvPr>
          <p:cNvSpPr>
            <a:spLocks noGrp="1"/>
          </p:cNvSpPr>
          <p:nvPr>
            <p:ph type="title"/>
          </p:nvPr>
        </p:nvSpPr>
        <p:spPr>
          <a:xfrm>
            <a:off x="685801" y="609600"/>
            <a:ext cx="10131425" cy="1285461"/>
          </a:xfrm>
        </p:spPr>
        <p:txBody>
          <a:bodyPr>
            <a:normAutofit/>
          </a:bodyPr>
          <a:lstStyle/>
          <a:p>
            <a:r>
              <a:rPr lang="en-US" sz="4400" b="1" dirty="0"/>
              <a:t>God is separate from time</a:t>
            </a:r>
          </a:p>
        </p:txBody>
      </p:sp>
      <p:sp>
        <p:nvSpPr>
          <p:cNvPr id="3" name="Content Placeholder 2">
            <a:extLst>
              <a:ext uri="{FF2B5EF4-FFF2-40B4-BE49-F238E27FC236}">
                <a16:creationId xmlns:a16="http://schemas.microsoft.com/office/drawing/2014/main" id="{4B9AC761-619E-1AF9-B8BB-9D064E73F601}"/>
              </a:ext>
            </a:extLst>
          </p:cNvPr>
          <p:cNvSpPr>
            <a:spLocks noGrp="1"/>
          </p:cNvSpPr>
          <p:nvPr>
            <p:ph idx="1"/>
          </p:nvPr>
        </p:nvSpPr>
        <p:spPr>
          <a:xfrm>
            <a:off x="685801" y="2142067"/>
            <a:ext cx="10131425" cy="4258733"/>
          </a:xfrm>
        </p:spPr>
        <p:txBody>
          <a:bodyPr>
            <a:normAutofit/>
          </a:bodyPr>
          <a:lstStyle/>
          <a:p>
            <a:pPr marR="0" algn="l" rtl="0"/>
            <a:r>
              <a:rPr lang="en-US" sz="2400" b="1" i="0" u="none" strike="noStrike" baseline="0" dirty="0">
                <a:latin typeface="Verdana" panose="020B0604030504040204" pitchFamily="34" charset="0"/>
              </a:rPr>
              <a:t>(Hebrews 11:6)  But without faith </a:t>
            </a:r>
            <a:r>
              <a:rPr lang="en-US" sz="2400" b="1" i="1" u="none" strike="noStrike" baseline="0" dirty="0">
                <a:latin typeface="Verdana" panose="020B0604030504040204" pitchFamily="34" charset="0"/>
              </a:rPr>
              <a:t>it is</a:t>
            </a:r>
            <a:r>
              <a:rPr lang="en-US" sz="2400" b="1" i="0" u="none" strike="noStrike" baseline="0" dirty="0">
                <a:latin typeface="Verdana" panose="020B0604030504040204" pitchFamily="34" charset="0"/>
              </a:rPr>
              <a:t> impossible to please </a:t>
            </a:r>
            <a:r>
              <a:rPr lang="en-US" sz="2400" b="1" i="1" u="none" strike="noStrike" baseline="0" dirty="0">
                <a:latin typeface="Verdana" panose="020B0604030504040204" pitchFamily="34" charset="0"/>
              </a:rPr>
              <a:t>Him,</a:t>
            </a:r>
            <a:r>
              <a:rPr lang="en-US" sz="2400" b="1" i="0" u="none" strike="noStrike" baseline="0" dirty="0">
                <a:latin typeface="Verdana" panose="020B0604030504040204" pitchFamily="34" charset="0"/>
              </a:rPr>
              <a:t> for he who comes to God must believe that He is, and </a:t>
            </a:r>
            <a:r>
              <a:rPr lang="en-US" sz="2400" b="1" i="1" u="none" strike="noStrike" baseline="0" dirty="0">
                <a:latin typeface="Verdana" panose="020B0604030504040204" pitchFamily="34" charset="0"/>
              </a:rPr>
              <a:t>that</a:t>
            </a:r>
            <a:r>
              <a:rPr lang="en-US" sz="2400" b="1" i="0" u="none" strike="noStrike" baseline="0" dirty="0">
                <a:latin typeface="Verdana" panose="020B0604030504040204" pitchFamily="34" charset="0"/>
              </a:rPr>
              <a:t> He is a rewarder of those who diligently seek Him.</a:t>
            </a:r>
          </a:p>
          <a:p>
            <a:pPr marR="0" algn="l" rtl="0"/>
            <a:r>
              <a:rPr lang="en-US" sz="2400" b="1" i="0" u="none" strike="noStrike" baseline="0" dirty="0">
                <a:latin typeface="Verdana" panose="020B0604030504040204" pitchFamily="34" charset="0"/>
              </a:rPr>
              <a:t>(Psalms 90:1)  LORD, You have been our dwelling place in all generations.  (2)  Before the mountains were brought forth, Or ever You had formed the earth and the world, Even from everlasting to everlasting, You </a:t>
            </a:r>
            <a:r>
              <a:rPr lang="en-US" sz="2400" b="1" i="1" u="none" strike="noStrike" baseline="0" dirty="0">
                <a:latin typeface="Verdana" panose="020B0604030504040204" pitchFamily="34" charset="0"/>
              </a:rPr>
              <a:t>are</a:t>
            </a:r>
            <a:r>
              <a:rPr lang="en-US" sz="2400" b="1" i="0" u="none" strike="noStrike" baseline="0" dirty="0">
                <a:latin typeface="Verdana" panose="020B0604030504040204" pitchFamily="34" charset="0"/>
              </a:rPr>
              <a:t> God.</a:t>
            </a:r>
          </a:p>
          <a:p>
            <a:pPr marR="0" algn="l" rtl="0"/>
            <a:endParaRPr lang="en-US" sz="1800" b="0" i="0" u="none" strike="noStrike" baseline="0" dirty="0">
              <a:solidFill>
                <a:srgbClr val="808080"/>
              </a:solidFill>
              <a:latin typeface="Verdana" panose="020B0604030504040204" pitchFamily="34" charset="0"/>
            </a:endParaRPr>
          </a:p>
        </p:txBody>
      </p:sp>
    </p:spTree>
    <p:extLst>
      <p:ext uri="{BB962C8B-B14F-4D97-AF65-F5344CB8AC3E}">
        <p14:creationId xmlns:p14="http://schemas.microsoft.com/office/powerpoint/2010/main" val="22566591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C4AE7-4505-9453-33EE-F91B0C947528}"/>
              </a:ext>
            </a:extLst>
          </p:cNvPr>
          <p:cNvSpPr>
            <a:spLocks noGrp="1"/>
          </p:cNvSpPr>
          <p:nvPr>
            <p:ph type="title"/>
          </p:nvPr>
        </p:nvSpPr>
        <p:spPr>
          <a:xfrm>
            <a:off x="685801" y="609600"/>
            <a:ext cx="10131425" cy="1285461"/>
          </a:xfrm>
        </p:spPr>
        <p:txBody>
          <a:bodyPr>
            <a:normAutofit/>
          </a:bodyPr>
          <a:lstStyle/>
          <a:p>
            <a:r>
              <a:rPr lang="en-US" sz="4400" b="1" dirty="0"/>
              <a:t>God is separate from time</a:t>
            </a:r>
          </a:p>
        </p:txBody>
      </p:sp>
      <p:sp>
        <p:nvSpPr>
          <p:cNvPr id="3" name="Content Placeholder 2">
            <a:extLst>
              <a:ext uri="{FF2B5EF4-FFF2-40B4-BE49-F238E27FC236}">
                <a16:creationId xmlns:a16="http://schemas.microsoft.com/office/drawing/2014/main" id="{4B9AC761-619E-1AF9-B8BB-9D064E73F601}"/>
              </a:ext>
            </a:extLst>
          </p:cNvPr>
          <p:cNvSpPr>
            <a:spLocks noGrp="1"/>
          </p:cNvSpPr>
          <p:nvPr>
            <p:ph idx="1"/>
          </p:nvPr>
        </p:nvSpPr>
        <p:spPr>
          <a:xfrm>
            <a:off x="685801" y="2142067"/>
            <a:ext cx="10131425" cy="4258733"/>
          </a:xfrm>
        </p:spPr>
        <p:txBody>
          <a:bodyPr>
            <a:normAutofit/>
          </a:bodyPr>
          <a:lstStyle/>
          <a:p>
            <a:pPr marR="0" algn="l" rtl="0"/>
            <a:r>
              <a:rPr lang="en-US" sz="3200" b="1" i="0" u="none" strike="noStrike" baseline="0" dirty="0">
                <a:latin typeface="Verdana" panose="020B0604030504040204" pitchFamily="34" charset="0"/>
              </a:rPr>
              <a:t>(John 1:1)  In the beginning was the Word, and the Word was with God, and the Word was God.</a:t>
            </a:r>
          </a:p>
          <a:p>
            <a:pPr marR="0" algn="l" rtl="0"/>
            <a:r>
              <a:rPr lang="en-US" sz="3200" b="1" i="0" u="none" strike="noStrike" baseline="0" dirty="0">
                <a:latin typeface="Verdana" panose="020B0604030504040204" pitchFamily="34" charset="0"/>
              </a:rPr>
              <a:t>(John 1:2)  He was in the beginning with God.</a:t>
            </a:r>
          </a:p>
          <a:p>
            <a:pPr marR="0" algn="l" rtl="0"/>
            <a:r>
              <a:rPr lang="en-US" sz="3200" b="1" i="0" u="none" strike="noStrike" baseline="0" dirty="0">
                <a:latin typeface="Verdana" panose="020B0604030504040204" pitchFamily="34" charset="0"/>
              </a:rPr>
              <a:t>(John 1:3)  All things were made through Him, and without Him nothing was made that was made.</a:t>
            </a:r>
          </a:p>
        </p:txBody>
      </p:sp>
    </p:spTree>
    <p:extLst>
      <p:ext uri="{BB962C8B-B14F-4D97-AF65-F5344CB8AC3E}">
        <p14:creationId xmlns:p14="http://schemas.microsoft.com/office/powerpoint/2010/main" val="3761220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C4AE7-4505-9453-33EE-F91B0C947528}"/>
              </a:ext>
            </a:extLst>
          </p:cNvPr>
          <p:cNvSpPr>
            <a:spLocks noGrp="1"/>
          </p:cNvSpPr>
          <p:nvPr>
            <p:ph type="title"/>
          </p:nvPr>
        </p:nvSpPr>
        <p:spPr>
          <a:xfrm>
            <a:off x="685801" y="609600"/>
            <a:ext cx="10131425" cy="1285461"/>
          </a:xfrm>
        </p:spPr>
        <p:txBody>
          <a:bodyPr>
            <a:normAutofit/>
          </a:bodyPr>
          <a:lstStyle/>
          <a:p>
            <a:r>
              <a:rPr lang="en-US" sz="4400" b="1" dirty="0"/>
              <a:t>God is separate from time</a:t>
            </a:r>
          </a:p>
        </p:txBody>
      </p:sp>
      <p:sp>
        <p:nvSpPr>
          <p:cNvPr id="3" name="Content Placeholder 2">
            <a:extLst>
              <a:ext uri="{FF2B5EF4-FFF2-40B4-BE49-F238E27FC236}">
                <a16:creationId xmlns:a16="http://schemas.microsoft.com/office/drawing/2014/main" id="{4B9AC761-619E-1AF9-B8BB-9D064E73F601}"/>
              </a:ext>
            </a:extLst>
          </p:cNvPr>
          <p:cNvSpPr>
            <a:spLocks noGrp="1"/>
          </p:cNvSpPr>
          <p:nvPr>
            <p:ph idx="1"/>
          </p:nvPr>
        </p:nvSpPr>
        <p:spPr>
          <a:xfrm>
            <a:off x="685801" y="2142067"/>
            <a:ext cx="10131425" cy="4258733"/>
          </a:xfrm>
        </p:spPr>
        <p:txBody>
          <a:bodyPr>
            <a:noAutofit/>
          </a:bodyPr>
          <a:lstStyle/>
          <a:p>
            <a:pPr marR="0" algn="l" rtl="0"/>
            <a:r>
              <a:rPr lang="en-US" sz="2800" b="1" i="0" u="none" strike="noStrike" baseline="0" dirty="0">
                <a:latin typeface="Verdana" panose="020B0604030504040204" pitchFamily="34" charset="0"/>
              </a:rPr>
              <a:t>(Exodus 3:14)  And God said to Moses, "I AM WHO I AM." And He said, "Thus you shall say to the children of Israel, 'I AM has sent me to you.’ “</a:t>
            </a:r>
          </a:p>
          <a:p>
            <a:r>
              <a:rPr lang="en-US" sz="2800" b="1" i="0" u="none" strike="noStrike" baseline="0" dirty="0">
                <a:latin typeface="Verdana" panose="020B0604030504040204" pitchFamily="34" charset="0"/>
              </a:rPr>
              <a:t>(Revelation 1:8)  "I am the Alpha and the Omega, </a:t>
            </a:r>
            <a:r>
              <a:rPr lang="en-US" sz="2800" b="1" i="1" u="none" strike="noStrike" baseline="0" dirty="0">
                <a:latin typeface="Verdana" panose="020B0604030504040204" pitchFamily="34" charset="0"/>
              </a:rPr>
              <a:t>the</a:t>
            </a:r>
            <a:r>
              <a:rPr lang="en-US" sz="2800" b="1" i="0" u="none" strike="noStrike" baseline="0" dirty="0">
                <a:latin typeface="Verdana" panose="020B0604030504040204" pitchFamily="34" charset="0"/>
              </a:rPr>
              <a:t> Beginning and </a:t>
            </a:r>
            <a:r>
              <a:rPr lang="en-US" sz="2800" b="1" i="1" u="none" strike="noStrike" baseline="0" dirty="0">
                <a:latin typeface="Verdana" panose="020B0604030504040204" pitchFamily="34" charset="0"/>
              </a:rPr>
              <a:t>the</a:t>
            </a:r>
            <a:r>
              <a:rPr lang="en-US" sz="2800" b="1" i="0" u="none" strike="noStrike" baseline="0" dirty="0">
                <a:latin typeface="Verdana" panose="020B0604030504040204" pitchFamily="34" charset="0"/>
              </a:rPr>
              <a:t> End," says the Lord, "who is and who was and who is to come, the Almighty."</a:t>
            </a:r>
          </a:p>
        </p:txBody>
      </p:sp>
    </p:spTree>
    <p:extLst>
      <p:ext uri="{BB962C8B-B14F-4D97-AF65-F5344CB8AC3E}">
        <p14:creationId xmlns:p14="http://schemas.microsoft.com/office/powerpoint/2010/main" val="25673099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C4AE7-4505-9453-33EE-F91B0C947528}"/>
              </a:ext>
            </a:extLst>
          </p:cNvPr>
          <p:cNvSpPr>
            <a:spLocks noGrp="1"/>
          </p:cNvSpPr>
          <p:nvPr>
            <p:ph type="title"/>
          </p:nvPr>
        </p:nvSpPr>
        <p:spPr>
          <a:xfrm>
            <a:off x="685801" y="609600"/>
            <a:ext cx="10131425" cy="1285461"/>
          </a:xfrm>
        </p:spPr>
        <p:txBody>
          <a:bodyPr>
            <a:normAutofit/>
          </a:bodyPr>
          <a:lstStyle/>
          <a:p>
            <a:r>
              <a:rPr lang="en-US" sz="4400" b="1" dirty="0"/>
              <a:t>God is separate from time</a:t>
            </a:r>
          </a:p>
        </p:txBody>
      </p:sp>
      <p:sp>
        <p:nvSpPr>
          <p:cNvPr id="3" name="Content Placeholder 2">
            <a:extLst>
              <a:ext uri="{FF2B5EF4-FFF2-40B4-BE49-F238E27FC236}">
                <a16:creationId xmlns:a16="http://schemas.microsoft.com/office/drawing/2014/main" id="{4B9AC761-619E-1AF9-B8BB-9D064E73F601}"/>
              </a:ext>
            </a:extLst>
          </p:cNvPr>
          <p:cNvSpPr>
            <a:spLocks noGrp="1"/>
          </p:cNvSpPr>
          <p:nvPr>
            <p:ph idx="1"/>
          </p:nvPr>
        </p:nvSpPr>
        <p:spPr>
          <a:xfrm>
            <a:off x="685801" y="2142067"/>
            <a:ext cx="10131425" cy="4258733"/>
          </a:xfrm>
        </p:spPr>
        <p:txBody>
          <a:bodyPr>
            <a:noAutofit/>
          </a:bodyPr>
          <a:lstStyle/>
          <a:p>
            <a:r>
              <a:rPr lang="en-US" sz="3200" b="1" i="0" u="none" strike="noStrike" baseline="0" dirty="0">
                <a:latin typeface="Verdana" panose="020B0604030504040204" pitchFamily="34" charset="0"/>
              </a:rPr>
              <a:t>(Isaiah 43:10)  "You </a:t>
            </a:r>
            <a:r>
              <a:rPr lang="en-US" sz="3200" b="1" i="1" u="none" strike="noStrike" baseline="0" dirty="0">
                <a:latin typeface="Verdana" panose="020B0604030504040204" pitchFamily="34" charset="0"/>
              </a:rPr>
              <a:t>are</a:t>
            </a:r>
            <a:r>
              <a:rPr lang="en-US" sz="3200" b="1" i="0" u="none" strike="noStrike" baseline="0" dirty="0">
                <a:latin typeface="Verdana" panose="020B0604030504040204" pitchFamily="34" charset="0"/>
              </a:rPr>
              <a:t> My witnesses," says the LORD, "And My servant whom I have chosen, That you may know and believe Me, And understand that I </a:t>
            </a:r>
            <a:r>
              <a:rPr lang="en-US" sz="3200" b="1" i="1" u="none" strike="noStrike" baseline="0" dirty="0">
                <a:latin typeface="Verdana" panose="020B0604030504040204" pitchFamily="34" charset="0"/>
              </a:rPr>
              <a:t>am</a:t>
            </a:r>
            <a:r>
              <a:rPr lang="en-US" sz="3200" b="1" i="0" u="none" strike="noStrike" baseline="0" dirty="0">
                <a:latin typeface="Verdana" panose="020B0604030504040204" pitchFamily="34" charset="0"/>
              </a:rPr>
              <a:t> He. Before Me there was no God formed, Nor shall there be after Me.</a:t>
            </a:r>
          </a:p>
          <a:p>
            <a:endParaRPr lang="en-US" sz="3200" b="1" dirty="0">
              <a:latin typeface="Verdana" panose="020B0604030504040204" pitchFamily="34" charset="0"/>
            </a:endParaRPr>
          </a:p>
          <a:p>
            <a:r>
              <a:rPr lang="en-US" sz="3200" b="1" i="0" u="none" strike="noStrike" baseline="0" dirty="0">
                <a:latin typeface="Verdana" panose="020B0604030504040204" pitchFamily="34" charset="0"/>
              </a:rPr>
              <a:t>GOD IS OUTSIDE OF TIME.</a:t>
            </a:r>
          </a:p>
        </p:txBody>
      </p:sp>
    </p:spTree>
    <p:extLst>
      <p:ext uri="{BB962C8B-B14F-4D97-AF65-F5344CB8AC3E}">
        <p14:creationId xmlns:p14="http://schemas.microsoft.com/office/powerpoint/2010/main" val="41175877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{C7403713-0C94-4B88-AD94-615445A80289}tf03457452</Template>
  <TotalTime>79</TotalTime>
  <Words>581</Words>
  <Application>Microsoft Office PowerPoint</Application>
  <PresentationFormat>Widescreen</PresentationFormat>
  <Paragraphs>45</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Algerian</vt:lpstr>
      <vt:lpstr>Arial</vt:lpstr>
      <vt:lpstr>Calibri</vt:lpstr>
      <vt:lpstr>Calibri Light</vt:lpstr>
      <vt:lpstr>Verdana</vt:lpstr>
      <vt:lpstr>Celestial</vt:lpstr>
      <vt:lpstr>words</vt:lpstr>
      <vt:lpstr>First word - beginning</vt:lpstr>
      <vt:lpstr>introduction</vt:lpstr>
      <vt:lpstr>Time was created with the universe</vt:lpstr>
      <vt:lpstr>God is separate from time</vt:lpstr>
      <vt:lpstr>God is separate from time</vt:lpstr>
      <vt:lpstr>God is separate from time</vt:lpstr>
      <vt:lpstr>God is separate from time</vt:lpstr>
      <vt:lpstr>God is separate from time</vt:lpstr>
      <vt:lpstr>GOD WANTS US TO KNOW HIS PLAN</vt:lpstr>
      <vt:lpstr>GOD WANTS US TO KNOW HIS PLAN</vt:lpstr>
      <vt:lpstr>GOD WANTS US TO KNOW HIS PLAN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words</dc:title>
  <dc:creator>Manly Luscombe</dc:creator>
  <cp:lastModifiedBy>Manly Luscombe</cp:lastModifiedBy>
  <cp:revision>1</cp:revision>
  <dcterms:created xsi:type="dcterms:W3CDTF">2023-01-13T21:41:47Z</dcterms:created>
  <dcterms:modified xsi:type="dcterms:W3CDTF">2023-01-28T14:39:11Z</dcterms:modified>
</cp:coreProperties>
</file>