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media/image2.png" ContentType="image/png"/>
  <Override PartName="/ppt/media/image3.png" ContentType="image/pn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28" name="PlaceHolder 2"/>
          <p:cNvSpPr>
            <a:spLocks noGrp="1"/>
          </p:cNvSpPr>
          <p:nvPr>
            <p:ph type="body"/>
          </p:nvPr>
        </p:nvSpPr>
        <p:spPr>
          <a:xfrm>
            <a:off x="504000" y="1368000"/>
            <a:ext cx="9072000" cy="1568160"/>
          </a:xfrm>
          <a:prstGeom prst="rect">
            <a:avLst/>
          </a:prstGeom>
        </p:spPr>
        <p:txBody>
          <a:bodyPr lIns="0" rIns="0" tIns="0" bIns="0"/>
          <a:p>
            <a:endParaRPr/>
          </a:p>
        </p:txBody>
      </p:sp>
      <p:sp>
        <p:nvSpPr>
          <p:cNvPr id="29" name="PlaceHolder 3"/>
          <p:cNvSpPr>
            <a:spLocks noGrp="1"/>
          </p:cNvSpPr>
          <p:nvPr>
            <p:ph type="body"/>
          </p:nvPr>
        </p:nvSpPr>
        <p:spPr>
          <a:xfrm>
            <a:off x="504000" y="3085560"/>
            <a:ext cx="907200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31"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32"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33" name="PlaceHolder 4"/>
          <p:cNvSpPr>
            <a:spLocks noGrp="1"/>
          </p:cNvSpPr>
          <p:nvPr>
            <p:ph type="body"/>
          </p:nvPr>
        </p:nvSpPr>
        <p:spPr>
          <a:xfrm>
            <a:off x="5152680" y="3085560"/>
            <a:ext cx="4426920" cy="1568160"/>
          </a:xfrm>
          <a:prstGeom prst="rect">
            <a:avLst/>
          </a:prstGeom>
        </p:spPr>
        <p:txBody>
          <a:bodyPr lIns="0" rIns="0" tIns="0" bIns="0"/>
          <a:p>
            <a:endParaRPr/>
          </a:p>
        </p:txBody>
      </p:sp>
      <p:sp>
        <p:nvSpPr>
          <p:cNvPr id="34" name="PlaceHolder 5"/>
          <p:cNvSpPr>
            <a:spLocks noGrp="1"/>
          </p:cNvSpPr>
          <p:nvPr>
            <p:ph type="body"/>
          </p:nvPr>
        </p:nvSpPr>
        <p:spPr>
          <a:xfrm>
            <a:off x="504000" y="30855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36" name="PlaceHolder 2"/>
          <p:cNvSpPr>
            <a:spLocks noGrp="1"/>
          </p:cNvSpPr>
          <p:nvPr>
            <p:ph type="body"/>
          </p:nvPr>
        </p:nvSpPr>
        <p:spPr>
          <a:xfrm>
            <a:off x="504000" y="1368000"/>
            <a:ext cx="9072000" cy="3288240"/>
          </a:xfrm>
          <a:prstGeom prst="rect">
            <a:avLst/>
          </a:prstGeom>
        </p:spPr>
        <p:txBody>
          <a:bodyPr lIns="0" rIns="0" tIns="0" bIns="0"/>
          <a:p>
            <a:endParaRPr/>
          </a:p>
        </p:txBody>
      </p:sp>
      <p:sp>
        <p:nvSpPr>
          <p:cNvPr id="37" name="PlaceHolder 3"/>
          <p:cNvSpPr>
            <a:spLocks noGrp="1"/>
          </p:cNvSpPr>
          <p:nvPr>
            <p:ph type="body"/>
          </p:nvPr>
        </p:nvSpPr>
        <p:spPr>
          <a:xfrm>
            <a:off x="504000" y="1368000"/>
            <a:ext cx="9072000" cy="3288240"/>
          </a:xfrm>
          <a:prstGeom prst="rect">
            <a:avLst/>
          </a:prstGeom>
        </p:spPr>
        <p:txBody>
          <a:bodyPr lIns="0" rIns="0" tIns="0" bIns="0"/>
          <a:p>
            <a:endParaRPr/>
          </a:p>
        </p:txBody>
      </p:sp>
      <p:pic>
        <p:nvPicPr>
          <p:cNvPr id="38" name="" descr=""/>
          <p:cNvPicPr/>
          <p:nvPr/>
        </p:nvPicPr>
        <p:blipFill>
          <a:blip r:embed="rId2"/>
          <a:stretch/>
        </p:blipFill>
        <p:spPr>
          <a:xfrm>
            <a:off x="2979360" y="1368000"/>
            <a:ext cx="4121280" cy="3288240"/>
          </a:xfrm>
          <a:prstGeom prst="rect">
            <a:avLst/>
          </a:prstGeom>
          <a:ln>
            <a:noFill/>
          </a:ln>
        </p:spPr>
      </p:pic>
      <p:pic>
        <p:nvPicPr>
          <p:cNvPr id="39" name="" descr=""/>
          <p:cNvPicPr/>
          <p:nvPr/>
        </p:nvPicPr>
        <p:blipFill>
          <a:blip r:embed="rId3"/>
          <a:stretch/>
        </p:blipFill>
        <p:spPr>
          <a:xfrm>
            <a:off x="2979360" y="13680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7" name="PlaceHolder 2"/>
          <p:cNvSpPr>
            <a:spLocks noGrp="1"/>
          </p:cNvSpPr>
          <p:nvPr>
            <p:ph type="subTitle"/>
          </p:nvPr>
        </p:nvSpPr>
        <p:spPr>
          <a:xfrm>
            <a:off x="504000" y="1368000"/>
            <a:ext cx="907200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9" name="PlaceHolder 2"/>
          <p:cNvSpPr>
            <a:spLocks noGrp="1"/>
          </p:cNvSpPr>
          <p:nvPr>
            <p:ph type="body"/>
          </p:nvPr>
        </p:nvSpPr>
        <p:spPr>
          <a:xfrm>
            <a:off x="504000" y="1368000"/>
            <a:ext cx="907200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11" name="PlaceHolder 2"/>
          <p:cNvSpPr>
            <a:spLocks noGrp="1"/>
          </p:cNvSpPr>
          <p:nvPr>
            <p:ph type="body"/>
          </p:nvPr>
        </p:nvSpPr>
        <p:spPr>
          <a:xfrm>
            <a:off x="504000" y="1368000"/>
            <a:ext cx="4426920" cy="3288240"/>
          </a:xfrm>
          <a:prstGeom prst="rect">
            <a:avLst/>
          </a:prstGeom>
        </p:spPr>
        <p:txBody>
          <a:bodyPr lIns="0" rIns="0" tIns="0" bIns="0"/>
          <a:p>
            <a:endParaRPr/>
          </a:p>
        </p:txBody>
      </p:sp>
      <p:sp>
        <p:nvSpPr>
          <p:cNvPr id="12" name="PlaceHolder 3"/>
          <p:cNvSpPr>
            <a:spLocks noGrp="1"/>
          </p:cNvSpPr>
          <p:nvPr>
            <p:ph type="body"/>
          </p:nvPr>
        </p:nvSpPr>
        <p:spPr>
          <a:xfrm>
            <a:off x="5152680" y="13680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504000" y="216000"/>
            <a:ext cx="9072000" cy="434016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16"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17" name="PlaceHolder 3"/>
          <p:cNvSpPr>
            <a:spLocks noGrp="1"/>
          </p:cNvSpPr>
          <p:nvPr>
            <p:ph type="body"/>
          </p:nvPr>
        </p:nvSpPr>
        <p:spPr>
          <a:xfrm>
            <a:off x="504000" y="3085560"/>
            <a:ext cx="4426920" cy="1568160"/>
          </a:xfrm>
          <a:prstGeom prst="rect">
            <a:avLst/>
          </a:prstGeom>
        </p:spPr>
        <p:txBody>
          <a:bodyPr lIns="0" rIns="0" tIns="0" bIns="0"/>
          <a:p>
            <a:endParaRPr/>
          </a:p>
        </p:txBody>
      </p:sp>
      <p:sp>
        <p:nvSpPr>
          <p:cNvPr id="18" name="PlaceHolder 4"/>
          <p:cNvSpPr>
            <a:spLocks noGrp="1"/>
          </p:cNvSpPr>
          <p:nvPr>
            <p:ph type="body"/>
          </p:nvPr>
        </p:nvSpPr>
        <p:spPr>
          <a:xfrm>
            <a:off x="5152680" y="13680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20" name="PlaceHolder 2"/>
          <p:cNvSpPr>
            <a:spLocks noGrp="1"/>
          </p:cNvSpPr>
          <p:nvPr>
            <p:ph type="body"/>
          </p:nvPr>
        </p:nvSpPr>
        <p:spPr>
          <a:xfrm>
            <a:off x="504000" y="1368000"/>
            <a:ext cx="4426920" cy="3288240"/>
          </a:xfrm>
          <a:prstGeom prst="rect">
            <a:avLst/>
          </a:prstGeom>
        </p:spPr>
        <p:txBody>
          <a:bodyPr lIns="0" rIns="0" tIns="0" bIns="0"/>
          <a:p>
            <a:endParaRPr/>
          </a:p>
        </p:txBody>
      </p:sp>
      <p:sp>
        <p:nvSpPr>
          <p:cNvPr id="21"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2" name="PlaceHolder 4"/>
          <p:cNvSpPr>
            <a:spLocks noGrp="1"/>
          </p:cNvSpPr>
          <p:nvPr>
            <p:ph type="body"/>
          </p:nvPr>
        </p:nvSpPr>
        <p:spPr>
          <a:xfrm>
            <a:off x="5152680" y="30855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16000"/>
            <a:ext cx="9072000" cy="936000"/>
          </a:xfrm>
          <a:prstGeom prst="rect">
            <a:avLst/>
          </a:prstGeom>
        </p:spPr>
        <p:txBody>
          <a:bodyPr lIns="0" rIns="0" tIns="0" bIns="0" anchor="ctr"/>
          <a:p>
            <a:pPr algn="ctr"/>
            <a:endParaRPr/>
          </a:p>
        </p:txBody>
      </p:sp>
      <p:sp>
        <p:nvSpPr>
          <p:cNvPr id="24" name="PlaceHolder 2"/>
          <p:cNvSpPr>
            <a:spLocks noGrp="1"/>
          </p:cNvSpPr>
          <p:nvPr>
            <p:ph type="body"/>
          </p:nvPr>
        </p:nvSpPr>
        <p:spPr>
          <a:xfrm>
            <a:off x="504000" y="1368000"/>
            <a:ext cx="4426920" cy="1568160"/>
          </a:xfrm>
          <a:prstGeom prst="rect">
            <a:avLst/>
          </a:prstGeom>
        </p:spPr>
        <p:txBody>
          <a:bodyPr lIns="0" rIns="0" tIns="0" bIns="0"/>
          <a:p>
            <a:endParaRPr/>
          </a:p>
        </p:txBody>
      </p:sp>
      <p:sp>
        <p:nvSpPr>
          <p:cNvPr id="25" name="PlaceHolder 3"/>
          <p:cNvSpPr>
            <a:spLocks noGrp="1"/>
          </p:cNvSpPr>
          <p:nvPr>
            <p:ph type="body"/>
          </p:nvPr>
        </p:nvSpPr>
        <p:spPr>
          <a:xfrm>
            <a:off x="5152680" y="1368000"/>
            <a:ext cx="4426920" cy="1568160"/>
          </a:xfrm>
          <a:prstGeom prst="rect">
            <a:avLst/>
          </a:prstGeom>
        </p:spPr>
        <p:txBody>
          <a:bodyPr lIns="0" rIns="0" tIns="0" bIns="0"/>
          <a:p>
            <a:endParaRPr/>
          </a:p>
        </p:txBody>
      </p:sp>
      <p:sp>
        <p:nvSpPr>
          <p:cNvPr id="26" name="PlaceHolder 4"/>
          <p:cNvSpPr>
            <a:spLocks noGrp="1"/>
          </p:cNvSpPr>
          <p:nvPr>
            <p:ph type="body"/>
          </p:nvPr>
        </p:nvSpPr>
        <p:spPr>
          <a:xfrm>
            <a:off x="504000" y="3085560"/>
            <a:ext cx="907200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0" name="" descr=""/>
          <p:cNvPicPr/>
          <p:nvPr/>
        </p:nvPicPr>
        <p:blipFill>
          <a:blip r:embed="rId2"/>
          <a:stretch/>
        </p:blipFill>
        <p:spPr>
          <a:xfrm>
            <a:off x="0" y="0"/>
            <a:ext cx="10079640" cy="5670000"/>
          </a:xfrm>
          <a:prstGeom prst="rect">
            <a:avLst/>
          </a:prstGeom>
          <a:ln>
            <a:noFill/>
          </a:ln>
        </p:spPr>
      </p:pic>
      <p:sp>
        <p:nvSpPr>
          <p:cNvPr id="1" name="PlaceHolder 1"/>
          <p:cNvSpPr>
            <a:spLocks noGrp="1"/>
          </p:cNvSpPr>
          <p:nvPr>
            <p:ph type="title"/>
          </p:nvPr>
        </p:nvSpPr>
        <p:spPr>
          <a:xfrm>
            <a:off x="504000" y="216000"/>
            <a:ext cx="9072000" cy="936000"/>
          </a:xfrm>
          <a:prstGeom prst="rect">
            <a:avLst/>
          </a:prstGeom>
        </p:spPr>
        <p:txBody>
          <a:bodyPr lIns="0" rIns="0" tIns="0" bIns="0" anchor="ctr"/>
          <a:p>
            <a:pPr algn="ctr"/>
            <a:r>
              <a:rPr lang="de-DE" sz="3570" spc="-1">
                <a:latin typeface="Arial"/>
              </a:rPr>
              <a:t>Click to edit the title text format</a:t>
            </a:r>
            <a:endParaRPr/>
          </a:p>
        </p:txBody>
      </p:sp>
      <p:sp>
        <p:nvSpPr>
          <p:cNvPr id="2" name="PlaceHolder 2"/>
          <p:cNvSpPr>
            <a:spLocks noGrp="1"/>
          </p:cNvSpPr>
          <p:nvPr>
            <p:ph type="body"/>
          </p:nvPr>
        </p:nvSpPr>
        <p:spPr>
          <a:xfrm>
            <a:off x="504000" y="1368000"/>
            <a:ext cx="9072000" cy="3288240"/>
          </a:xfrm>
          <a:prstGeom prst="rect">
            <a:avLst/>
          </a:prstGeom>
        </p:spPr>
        <p:txBody>
          <a:bodyPr lIns="0" rIns="0" tIns="0" bIns="0"/>
          <a:p>
            <a:pPr marL="432000" indent="-324000">
              <a:buClr>
                <a:srgbClr val="ffffff"/>
              </a:buClr>
              <a:buSzPct val="45000"/>
              <a:buFont typeface="StarSymbol"/>
              <a:buChar char=""/>
            </a:pPr>
            <a:r>
              <a:rPr lang="de-DE" sz="2600" spc="-1">
                <a:latin typeface="Arial"/>
              </a:rPr>
              <a:t>Click to edit the outline text format</a:t>
            </a:r>
            <a:endParaRPr/>
          </a:p>
          <a:p>
            <a:pPr lvl="1" marL="864000" indent="-324000">
              <a:buClr>
                <a:srgbClr val="ffffff"/>
              </a:buClr>
              <a:buSzPct val="45000"/>
              <a:buFont typeface="StarSymbol"/>
              <a:buChar char=""/>
            </a:pPr>
            <a:r>
              <a:rPr lang="de-DE" sz="2279" spc="-1">
                <a:latin typeface="Arial"/>
              </a:rPr>
              <a:t>Second Outline Level</a:t>
            </a:r>
            <a:endParaRPr/>
          </a:p>
          <a:p>
            <a:pPr lvl="2" marL="1296000" indent="-288000">
              <a:buClr>
                <a:srgbClr val="ffffff"/>
              </a:buClr>
              <a:buSzPct val="75000"/>
              <a:buFont typeface="StarSymbol"/>
              <a:buChar char=""/>
            </a:pPr>
            <a:r>
              <a:rPr lang="de-DE" sz="1950" spc="-1">
                <a:latin typeface="Arial"/>
              </a:rPr>
              <a:t>Third Outline Level</a:t>
            </a:r>
            <a:endParaRPr/>
          </a:p>
          <a:p>
            <a:pPr lvl="3" marL="1728000" indent="-216000">
              <a:buClr>
                <a:srgbClr val="ffffff"/>
              </a:buClr>
              <a:buSzPct val="45000"/>
              <a:buFont typeface="StarSymbol"/>
              <a:buChar char=""/>
            </a:pPr>
            <a:r>
              <a:rPr lang="de-DE" sz="1629" spc="-1">
                <a:latin typeface="Arial"/>
              </a:rPr>
              <a:t>Fourth Outline Level</a:t>
            </a:r>
            <a:endParaRPr/>
          </a:p>
          <a:p>
            <a:pPr lvl="4" marL="2160000" indent="-216000">
              <a:buClr>
                <a:srgbClr val="ffffff"/>
              </a:buClr>
              <a:buSzPct val="75000"/>
              <a:buFont typeface="StarSymbol"/>
              <a:buChar char=""/>
            </a:pPr>
            <a:r>
              <a:rPr lang="de-DE" sz="1629" spc="-1">
                <a:latin typeface="Arial"/>
              </a:rPr>
              <a:t>Fifth Outline Level</a:t>
            </a:r>
            <a:endParaRPr/>
          </a:p>
          <a:p>
            <a:pPr lvl="5" marL="2592000" indent="-216000">
              <a:buClr>
                <a:srgbClr val="ffffff"/>
              </a:buClr>
              <a:buSzPct val="45000"/>
              <a:buFont typeface="StarSymbol"/>
              <a:buChar char=""/>
            </a:pPr>
            <a:r>
              <a:rPr lang="de-DE" sz="1629" spc="-1">
                <a:latin typeface="Arial"/>
              </a:rPr>
              <a:t>Sixth Outline Level</a:t>
            </a:r>
            <a:endParaRPr/>
          </a:p>
          <a:p>
            <a:pPr lvl="6" marL="3024000" indent="-216000">
              <a:buClr>
                <a:srgbClr val="ffffff"/>
              </a:buClr>
              <a:buSzPct val="45000"/>
              <a:buFont typeface="StarSymbol"/>
              <a:buChar char=""/>
            </a:pPr>
            <a:r>
              <a:rPr lang="de-DE" sz="1629" spc="-1">
                <a:latin typeface="Arial"/>
              </a:rPr>
              <a:t>Seventh Outline Level</a:t>
            </a:r>
            <a:endParaRPr/>
          </a:p>
        </p:txBody>
      </p:sp>
      <p:sp>
        <p:nvSpPr>
          <p:cNvPr id="3" name="PlaceHolder 3"/>
          <p:cNvSpPr>
            <a:spLocks noGrp="1"/>
          </p:cNvSpPr>
          <p:nvPr>
            <p:ph type="dt"/>
          </p:nvPr>
        </p:nvSpPr>
        <p:spPr>
          <a:xfrm>
            <a:off x="504000" y="5164920"/>
            <a:ext cx="2348280" cy="390600"/>
          </a:xfrm>
          <a:prstGeom prst="rect">
            <a:avLst/>
          </a:prstGeom>
        </p:spPr>
        <p:txBody>
          <a:bodyPr lIns="0" rIns="0" tIns="0" bIns="0"/>
          <a:p>
            <a:r>
              <a:rPr lang="de-DE" sz="1400" spc="-1">
                <a:latin typeface="Times New Roman"/>
              </a:rPr>
              <a:t>&lt;date/time&gt;</a:t>
            </a:r>
            <a:endParaRPr/>
          </a:p>
        </p:txBody>
      </p:sp>
      <p:sp>
        <p:nvSpPr>
          <p:cNvPr id="4" name="PlaceHolder 4"/>
          <p:cNvSpPr>
            <a:spLocks noGrp="1"/>
          </p:cNvSpPr>
          <p:nvPr>
            <p:ph type="ftr"/>
          </p:nvPr>
        </p:nvSpPr>
        <p:spPr>
          <a:xfrm>
            <a:off x="3447000" y="5164920"/>
            <a:ext cx="3195000" cy="390600"/>
          </a:xfrm>
          <a:prstGeom prst="rect">
            <a:avLst/>
          </a:prstGeom>
        </p:spPr>
        <p:txBody>
          <a:bodyPr lIns="0" rIns="0" tIns="0" bIns="0"/>
          <a:p>
            <a:pPr algn="ctr"/>
            <a:r>
              <a:rPr lang="de-DE" sz="1400" spc="-1">
                <a:latin typeface="Times New Roman"/>
              </a:rPr>
              <a:t>&lt;footer&gt;</a:t>
            </a:r>
            <a:endParaRPr/>
          </a:p>
        </p:txBody>
      </p:sp>
      <p:sp>
        <p:nvSpPr>
          <p:cNvPr id="5" name="PlaceHolder 5"/>
          <p:cNvSpPr>
            <a:spLocks noGrp="1"/>
          </p:cNvSpPr>
          <p:nvPr>
            <p:ph type="sldNum"/>
          </p:nvPr>
        </p:nvSpPr>
        <p:spPr>
          <a:xfrm>
            <a:off x="7227000" y="5164920"/>
            <a:ext cx="2348280" cy="390600"/>
          </a:xfrm>
          <a:prstGeom prst="rect">
            <a:avLst/>
          </a:prstGeom>
        </p:spPr>
        <p:txBody>
          <a:bodyPr lIns="0" rIns="0" tIns="0" bIns="0"/>
          <a:p>
            <a:pPr algn="r"/>
            <a:fld id="{94B2D2BC-7EC1-4EF6-A8EF-4DB82FB174E1}" type="slidenum">
              <a:rPr lang="de-DE"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504000" y="205920"/>
            <a:ext cx="9072000" cy="1460520"/>
          </a:xfrm>
          <a:prstGeom prst="rect">
            <a:avLst/>
          </a:prstGeom>
          <a:noFill/>
          <a:ln>
            <a:noFill/>
          </a:ln>
        </p:spPr>
        <p:txBody>
          <a:bodyPr lIns="0" rIns="0" tIns="0" bIns="0" anchor="ctr"/>
          <a:p>
            <a:pPr algn="ctr"/>
            <a:r>
              <a:rPr lang="de-DE" sz="4800" spc="-1">
                <a:latin typeface="Broadway BT"/>
              </a:rPr>
              <a:t>Should we Fellowship</a:t>
            </a:r>
            <a:r>
              <a:rPr lang="de-DE" sz="4800" spc="-1">
                <a:latin typeface="Broadway BT"/>
              </a:rPr>
              <a:t>
</a:t>
            </a:r>
            <a:r>
              <a:rPr lang="de-DE" sz="4800" spc="-1">
                <a:latin typeface="Broadway BT"/>
              </a:rPr>
              <a:t> Denominations?</a:t>
            </a:r>
            <a:endParaRPr/>
          </a:p>
        </p:txBody>
      </p:sp>
      <p:sp>
        <p:nvSpPr>
          <p:cNvPr id="41" name="TextShape 2"/>
          <p:cNvSpPr txBox="1"/>
          <p:nvPr/>
        </p:nvSpPr>
        <p:spPr>
          <a:xfrm>
            <a:off x="504000" y="1944000"/>
            <a:ext cx="9072000" cy="3384000"/>
          </a:xfrm>
          <a:prstGeom prst="rect">
            <a:avLst/>
          </a:prstGeom>
          <a:noFill/>
          <a:ln>
            <a:noFill/>
          </a:ln>
        </p:spPr>
        <p:txBody>
          <a:bodyPr lIns="0" rIns="0" tIns="0" bIns="0" anchor="ctr"/>
          <a:p>
            <a:pPr algn="ctr"/>
            <a:r>
              <a:rPr lang="de-DE" sz="4000" spc="-1">
                <a:latin typeface="Arial"/>
              </a:rPr>
              <a:t>Do God's boundaries allow the NT</a:t>
            </a:r>
            <a:r>
              <a:rPr lang="de-DE" sz="4000" spc="-1">
                <a:latin typeface="Arial"/>
              </a:rPr>
              <a:t>
</a:t>
            </a:r>
            <a:r>
              <a:rPr lang="de-DE" sz="4000" spc="-1">
                <a:latin typeface="Arial"/>
              </a:rPr>
              <a:t>church to fellowship with</a:t>
            </a:r>
            <a:r>
              <a:rPr lang="de-DE" sz="4000" spc="-1">
                <a:latin typeface="Arial"/>
              </a:rPr>
              <a:t>
</a:t>
            </a:r>
            <a:r>
              <a:rPr lang="de-DE" sz="4000" spc="-1">
                <a:latin typeface="Arial"/>
              </a:rPr>
              <a:t>man-made denominations?</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Summary Passages</a:t>
            </a:r>
            <a:endParaRPr/>
          </a:p>
        </p:txBody>
      </p:sp>
      <p:sp>
        <p:nvSpPr>
          <p:cNvPr id="59" name="TextShape 2"/>
          <p:cNvSpPr txBox="1"/>
          <p:nvPr/>
        </p:nvSpPr>
        <p:spPr>
          <a:xfrm>
            <a:off x="216000" y="1152000"/>
            <a:ext cx="9648000" cy="4176000"/>
          </a:xfrm>
          <a:prstGeom prst="rect">
            <a:avLst/>
          </a:prstGeom>
          <a:noFill/>
          <a:ln>
            <a:noFill/>
          </a:ln>
        </p:spPr>
        <p:txBody>
          <a:bodyPr lIns="0" rIns="0" tIns="0" bIns="0"/>
          <a:p>
            <a:pPr marL="432000" indent="-324000">
              <a:buClr>
                <a:srgbClr val="ffffff"/>
              </a:buClr>
              <a:buSzPct val="45000"/>
              <a:buFont typeface="StarSymbol"/>
              <a:buChar char=""/>
            </a:pPr>
            <a:r>
              <a:rPr b="1" lang="de-DE" sz="3600" spc="-1">
                <a:latin typeface="Arial"/>
              </a:rPr>
              <a:t>2 Corinthians 6:15-16  15 And what accord has Christ with Belial? Or what part has a believer with an unbeliever? 16 And what agreement has the temple of God with idols? For you are the temple of the living God. As God has said: "I will dwell in them And walk among them. I will be their God, And they shall be My people."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Start Here</a:t>
            </a:r>
            <a:endParaRPr/>
          </a:p>
        </p:txBody>
      </p:sp>
      <p:sp>
        <p:nvSpPr>
          <p:cNvPr id="43" name="TextShape 2"/>
          <p:cNvSpPr txBox="1"/>
          <p:nvPr/>
        </p:nvSpPr>
        <p:spPr>
          <a:xfrm>
            <a:off x="504000" y="1080000"/>
            <a:ext cx="9072000" cy="432000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Don't be mean spirited, hateful, holier-than-thou attitude</a:t>
            </a:r>
            <a:endParaRPr/>
          </a:p>
          <a:p>
            <a:pPr marL="432000" indent="-324000">
              <a:buClr>
                <a:srgbClr val="ffffff"/>
              </a:buClr>
              <a:buSzPct val="45000"/>
              <a:buFont typeface="StarSymbol"/>
              <a:buChar char=""/>
            </a:pPr>
            <a:r>
              <a:rPr b="1" lang="de-DE" sz="2600" spc="-1">
                <a:latin typeface="Arial"/>
              </a:rPr>
              <a:t>Don't be standoffish – we are not in a monastery </a:t>
            </a:r>
            <a:endParaRPr/>
          </a:p>
          <a:p>
            <a:pPr marL="432000" indent="-324000">
              <a:buClr>
                <a:srgbClr val="ffffff"/>
              </a:buClr>
              <a:buSzPct val="45000"/>
              <a:buFont typeface="StarSymbol"/>
              <a:buChar char=""/>
            </a:pPr>
            <a:r>
              <a:rPr b="1" lang="de-DE" sz="2600" spc="-1">
                <a:latin typeface="Arial"/>
              </a:rPr>
              <a:t>It is not wrong to eat or socialize with the lost</a:t>
            </a:r>
            <a:endParaRPr/>
          </a:p>
          <a:p>
            <a:pPr marL="432000" indent="-324000">
              <a:buClr>
                <a:srgbClr val="ffffff"/>
              </a:buClr>
              <a:buSzPct val="45000"/>
              <a:buFont typeface="StarSymbol"/>
              <a:buChar char=""/>
            </a:pPr>
            <a:r>
              <a:rPr b="1" lang="de-DE" sz="2600" spc="-1">
                <a:latin typeface="Arial"/>
              </a:rPr>
              <a:t>We can not claim to know more about the Bible that others</a:t>
            </a:r>
            <a:endParaRPr/>
          </a:p>
          <a:p>
            <a:pPr marL="432000" indent="-324000">
              <a:buClr>
                <a:srgbClr val="ffffff"/>
              </a:buClr>
              <a:buSzPct val="45000"/>
              <a:buFont typeface="StarSymbol"/>
              <a:buChar char=""/>
            </a:pPr>
            <a:r>
              <a:rPr b="1" lang="de-DE" sz="2600" spc="-1">
                <a:latin typeface="Arial"/>
              </a:rPr>
              <a:t>God has boundaries to fellowship</a:t>
            </a:r>
            <a:endParaRPr/>
          </a:p>
          <a:p>
            <a:pPr lvl="1" marL="864000" indent="-324000">
              <a:buClr>
                <a:srgbClr val="ffffff"/>
              </a:buClr>
              <a:buSzPct val="45000"/>
              <a:buFont typeface="StarSymbol"/>
              <a:buChar char=""/>
            </a:pPr>
            <a:r>
              <a:rPr b="1" lang="de-DE" sz="2279" spc="-1">
                <a:latin typeface="Arial"/>
              </a:rPr>
              <a:t>We can not draw a smaller circle than God</a:t>
            </a:r>
            <a:endParaRPr/>
          </a:p>
          <a:p>
            <a:pPr lvl="1" marL="864000" indent="-324000">
              <a:buClr>
                <a:srgbClr val="ffffff"/>
              </a:buClr>
              <a:buSzPct val="45000"/>
              <a:buFont typeface="StarSymbol"/>
              <a:buChar char=""/>
            </a:pPr>
            <a:r>
              <a:rPr b="1" lang="de-DE" sz="2279" spc="-1">
                <a:latin typeface="Arial"/>
              </a:rPr>
              <a:t>We can not draw the circle larger than God</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Denominations = Division</a:t>
            </a:r>
            <a:endParaRPr/>
          </a:p>
        </p:txBody>
      </p:sp>
      <p:sp>
        <p:nvSpPr>
          <p:cNvPr id="45" name="TextShape 2"/>
          <p:cNvSpPr txBox="1"/>
          <p:nvPr/>
        </p:nvSpPr>
        <p:spPr>
          <a:xfrm>
            <a:off x="504000" y="1368000"/>
            <a:ext cx="9072000" cy="328824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God hates divison – Proverbs 6:16-19</a:t>
            </a:r>
            <a:endParaRPr/>
          </a:p>
          <a:p>
            <a:pPr marL="432000" indent="-324000">
              <a:buClr>
                <a:srgbClr val="ffffff"/>
              </a:buClr>
              <a:buSzPct val="45000"/>
              <a:buFont typeface="StarSymbol"/>
              <a:buChar char=""/>
            </a:pPr>
            <a:r>
              <a:rPr b="1" lang="de-DE" sz="2600" spc="-1">
                <a:latin typeface="Arial"/>
              </a:rPr>
              <a:t>God loves unity – Psalm 133:1 </a:t>
            </a:r>
            <a:endParaRPr/>
          </a:p>
          <a:p>
            <a:pPr marL="432000" indent="-324000">
              <a:buClr>
                <a:srgbClr val="ffffff"/>
              </a:buClr>
              <a:buSzPct val="45000"/>
              <a:buFont typeface="StarSymbol"/>
              <a:buChar char=""/>
            </a:pPr>
            <a:r>
              <a:rPr b="1" lang="de-DE" sz="2600" spc="-1">
                <a:latin typeface="Arial"/>
              </a:rPr>
              <a:t>Jesus prayed for unity – John 17:20-21</a:t>
            </a:r>
            <a:endParaRPr/>
          </a:p>
          <a:p>
            <a:pPr marL="432000" indent="-324000">
              <a:buClr>
                <a:srgbClr val="ffffff"/>
              </a:buClr>
              <a:buSzPct val="45000"/>
              <a:buFont typeface="StarSymbol"/>
              <a:buChar char=""/>
            </a:pPr>
            <a:r>
              <a:rPr b="1" lang="de-DE" sz="2600" spc="-1">
                <a:latin typeface="Arial"/>
              </a:rPr>
              <a:t>So did Paul – 1 Corinthians 1:10</a:t>
            </a:r>
            <a:endParaRPr/>
          </a:p>
          <a:p>
            <a:pPr marL="432000" indent="-324000">
              <a:buClr>
                <a:srgbClr val="ffffff"/>
              </a:buClr>
              <a:buSzPct val="45000"/>
              <a:buFont typeface="StarSymbol"/>
              <a:buChar char=""/>
            </a:pPr>
            <a:r>
              <a:rPr b="1" lang="de-DE" sz="2600" spc="-1">
                <a:latin typeface="Arial"/>
              </a:rPr>
              <a:t>Fellowship is more than eating together</a:t>
            </a:r>
            <a:endParaRPr/>
          </a:p>
          <a:p>
            <a:pPr marL="432000" indent="-324000">
              <a:buClr>
                <a:srgbClr val="ffffff"/>
              </a:buClr>
              <a:buSzPct val="45000"/>
              <a:buFont typeface="StarSymbol"/>
              <a:buChar char=""/>
            </a:pPr>
            <a:r>
              <a:rPr b="1" lang="de-DE" sz="2600" spc="-1">
                <a:latin typeface="Arial"/>
              </a:rPr>
              <a:t>Fellowship = joint participation and support</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135360"/>
            <a:ext cx="9072000" cy="1097640"/>
          </a:xfrm>
          <a:prstGeom prst="rect">
            <a:avLst/>
          </a:prstGeom>
          <a:noFill/>
          <a:ln>
            <a:noFill/>
          </a:ln>
        </p:spPr>
        <p:txBody>
          <a:bodyPr lIns="0" rIns="0" tIns="0" bIns="0" anchor="ctr"/>
          <a:p>
            <a:pPr algn="ctr"/>
            <a:r>
              <a:rPr lang="de-DE" sz="3600" spc="-1">
                <a:latin typeface="Broadway BT"/>
              </a:rPr>
              <a:t>Denominations = Reject plan</a:t>
            </a:r>
            <a:r>
              <a:rPr lang="de-DE" sz="3600" spc="-1">
                <a:latin typeface="Broadway BT"/>
              </a:rPr>
              <a:t>
</a:t>
            </a:r>
            <a:r>
              <a:rPr lang="de-DE" sz="3600" spc="-1">
                <a:latin typeface="Broadway BT"/>
              </a:rPr>
              <a:t>of Salvation</a:t>
            </a:r>
            <a:endParaRPr/>
          </a:p>
        </p:txBody>
      </p:sp>
      <p:sp>
        <p:nvSpPr>
          <p:cNvPr id="47" name="TextShape 2"/>
          <p:cNvSpPr txBox="1"/>
          <p:nvPr/>
        </p:nvSpPr>
        <p:spPr>
          <a:xfrm>
            <a:off x="504000" y="1368000"/>
            <a:ext cx="9072000" cy="328824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Most denominations teach faith only</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Baptism is not important to them</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They reject plain passages</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Most teach – Just say the sinners prayer</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Denominations = Worship Wrong</a:t>
            </a:r>
            <a:endParaRPr/>
          </a:p>
        </p:txBody>
      </p:sp>
      <p:sp>
        <p:nvSpPr>
          <p:cNvPr id="49" name="TextShape 2"/>
          <p:cNvSpPr txBox="1"/>
          <p:nvPr/>
        </p:nvSpPr>
        <p:spPr>
          <a:xfrm>
            <a:off x="504000" y="1368000"/>
            <a:ext cx="9072000" cy="396000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John 4:24 God is Spirit, and those who worship Him must worship in spirit and truth."</a:t>
            </a:r>
            <a:endParaRPr/>
          </a:p>
          <a:p>
            <a:pPr marL="432000" indent="-324000">
              <a:buClr>
                <a:srgbClr val="ffffff"/>
              </a:buClr>
              <a:buSzPct val="45000"/>
              <a:buFont typeface="StarSymbol"/>
              <a:buChar char=""/>
            </a:pPr>
            <a:r>
              <a:rPr b="1" lang="de-DE" sz="2600" spc="-1">
                <a:latin typeface="Arial"/>
              </a:rPr>
              <a:t>Mark 7:7-9 7 And in vain they worship Me, Teaching as doctrines the commandments of men.' 8 "For laying aside the commandment of God, you hold the tradition of men --the washing of pitchers and cups, and many other such things you do." 9 He said to them, "All too well you reject the commandment of God, that you may keep your tradition.</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Denominations = Worship Wrong</a:t>
            </a:r>
            <a:endParaRPr/>
          </a:p>
        </p:txBody>
      </p:sp>
      <p:sp>
        <p:nvSpPr>
          <p:cNvPr id="51" name="TextShape 2"/>
          <p:cNvSpPr txBox="1"/>
          <p:nvPr/>
        </p:nvSpPr>
        <p:spPr>
          <a:xfrm>
            <a:off x="504000" y="1368000"/>
            <a:ext cx="9072000" cy="396000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Communion – Acts 20:7</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Instrumental music – Ephesians 5:19</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Some bring in parts of the Law of Moses – inscense, burn candles</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Denominations = Teach Error</a:t>
            </a:r>
            <a:endParaRPr/>
          </a:p>
        </p:txBody>
      </p:sp>
      <p:sp>
        <p:nvSpPr>
          <p:cNvPr id="53" name="TextShape 2"/>
          <p:cNvSpPr txBox="1"/>
          <p:nvPr/>
        </p:nvSpPr>
        <p:spPr>
          <a:xfrm>
            <a:off x="504000" y="1368000"/>
            <a:ext cx="9072000" cy="3960000"/>
          </a:xfrm>
          <a:prstGeom prst="rect">
            <a:avLst/>
          </a:prstGeom>
          <a:noFill/>
          <a:ln>
            <a:noFill/>
          </a:ln>
        </p:spPr>
        <p:txBody>
          <a:bodyPr lIns="0" rIns="0" tIns="0" bIns="0"/>
          <a:p>
            <a:pPr marL="432000" indent="-324000">
              <a:buClr>
                <a:srgbClr val="ffffff"/>
              </a:buClr>
              <a:buSzPct val="45000"/>
              <a:buFont typeface="StarSymbol"/>
              <a:buChar char=""/>
            </a:pPr>
            <a:r>
              <a:rPr b="1" lang="de-DE" sz="2600" spc="-1">
                <a:latin typeface="Arial"/>
              </a:rPr>
              <a:t>Faith Only</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Baptism not important</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Once Saved, Always Saved</a:t>
            </a:r>
            <a:r>
              <a:rPr b="1" lang="de-DE" sz="2600" spc="-1">
                <a:latin typeface="Arial"/>
              </a:rPr>
              <a:t>
</a:t>
            </a:r>
            <a:r>
              <a:rPr b="1" lang="de-DE" sz="2600" spc="-1">
                <a:latin typeface="Arial"/>
              </a:rPr>
              <a:t> </a:t>
            </a:r>
            <a:endParaRPr/>
          </a:p>
          <a:p>
            <a:pPr marL="432000" indent="-324000">
              <a:buClr>
                <a:srgbClr val="ffffff"/>
              </a:buClr>
              <a:buSzPct val="45000"/>
              <a:buFont typeface="StarSymbol"/>
              <a:buChar char=""/>
            </a:pPr>
            <a:r>
              <a:rPr b="1" lang="de-DE" sz="2600" spc="-1">
                <a:latin typeface="Arial"/>
              </a:rPr>
              <a:t>Sinner's Prayer</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Summary Passages</a:t>
            </a:r>
            <a:endParaRPr/>
          </a:p>
        </p:txBody>
      </p:sp>
      <p:sp>
        <p:nvSpPr>
          <p:cNvPr id="55" name="TextShape 2"/>
          <p:cNvSpPr txBox="1"/>
          <p:nvPr/>
        </p:nvSpPr>
        <p:spPr>
          <a:xfrm>
            <a:off x="504000" y="1368000"/>
            <a:ext cx="9072000" cy="3960000"/>
          </a:xfrm>
          <a:prstGeom prst="rect">
            <a:avLst/>
          </a:prstGeom>
          <a:noFill/>
          <a:ln>
            <a:noFill/>
          </a:ln>
        </p:spPr>
        <p:txBody>
          <a:bodyPr lIns="0" rIns="0" tIns="0" bIns="0"/>
          <a:p>
            <a:pPr marL="432000" indent="-324000">
              <a:buClr>
                <a:srgbClr val="ffffff"/>
              </a:buClr>
              <a:buSzPct val="45000"/>
              <a:buFont typeface="StarSymbol"/>
              <a:buChar char=""/>
            </a:pPr>
            <a:r>
              <a:rPr b="1" lang="de-DE" sz="3200" spc="-1">
                <a:latin typeface="Arial"/>
              </a:rPr>
              <a:t>2 John 1:9-11 9 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16000"/>
            <a:ext cx="9072000" cy="936000"/>
          </a:xfrm>
          <a:prstGeom prst="rect">
            <a:avLst/>
          </a:prstGeom>
          <a:noFill/>
          <a:ln>
            <a:noFill/>
          </a:ln>
        </p:spPr>
        <p:txBody>
          <a:bodyPr lIns="0" rIns="0" tIns="0" bIns="0" anchor="ctr"/>
          <a:p>
            <a:pPr algn="ctr"/>
            <a:r>
              <a:rPr lang="de-DE" sz="3600" spc="-1">
                <a:latin typeface="Broadway BT"/>
              </a:rPr>
              <a:t>Summary Passages</a:t>
            </a:r>
            <a:endParaRPr/>
          </a:p>
        </p:txBody>
      </p:sp>
      <p:sp>
        <p:nvSpPr>
          <p:cNvPr id="57" name="TextShape 2"/>
          <p:cNvSpPr txBox="1"/>
          <p:nvPr/>
        </p:nvSpPr>
        <p:spPr>
          <a:xfrm>
            <a:off x="504000" y="1368000"/>
            <a:ext cx="9072000" cy="3960000"/>
          </a:xfrm>
          <a:prstGeom prst="rect">
            <a:avLst/>
          </a:prstGeom>
          <a:noFill/>
          <a:ln>
            <a:noFill/>
          </a:ln>
        </p:spPr>
        <p:txBody>
          <a:bodyPr lIns="0" rIns="0" tIns="0" bIns="0"/>
          <a:p>
            <a:pPr marL="432000" indent="-324000">
              <a:buClr>
                <a:srgbClr val="ffffff"/>
              </a:buClr>
              <a:buSzPct val="45000"/>
              <a:buFont typeface="StarSymbol"/>
              <a:buChar char=""/>
            </a:pPr>
            <a:r>
              <a:rPr b="1" lang="de-DE" sz="3600" spc="-1">
                <a:latin typeface="Arial"/>
              </a:rPr>
              <a:t>Ephesians 5:7 Therefore do not be partakers with them. </a:t>
            </a:r>
            <a:r>
              <a:rPr b="1" lang="de-DE" sz="3600" spc="-1">
                <a:latin typeface="Arial"/>
              </a:rPr>
              <a:t>
</a:t>
            </a:r>
            <a:r>
              <a:rPr b="1" lang="de-DE" sz="3600" spc="-1">
                <a:latin typeface="Arial"/>
              </a:rPr>
              <a:t> </a:t>
            </a:r>
            <a:endParaRPr/>
          </a:p>
          <a:p>
            <a:pPr marL="432000" indent="-324000">
              <a:buClr>
                <a:srgbClr val="ffffff"/>
              </a:buClr>
              <a:buSzPct val="45000"/>
              <a:buFont typeface="StarSymbol"/>
              <a:buChar char=""/>
            </a:pPr>
            <a:r>
              <a:rPr b="1" lang="de-DE" sz="3600" spc="-1">
                <a:latin typeface="Arial"/>
              </a:rPr>
              <a:t>Ephesians 5:11 And have no fellowship with the unfruitful works of darkness, but rather expose them.</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Abstract Green</Template>
  <TotalTime>0</TotalTime>
  <Application>LibreOffice/5.0.2.2$Windows_x86 LibreOffice_project/37b43f919e4de5eeaca9b9755ed688758a8251fe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2015-10-16T16:02:17Z</dcterms:created>
  <dc:language>en-US</dc:language>
  <cp:revision>1</cp:revision>
  <dc:title>Abstract Green</dc:title>
</cp:coreProperties>
</file>