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DCAA-0598-4ABC-89F4-457583BEF5FB}"/>
              </a:ext>
            </a:extLst>
          </p:cNvPr>
          <p:cNvSpPr>
            <a:spLocks noGrp="1"/>
          </p:cNvSpPr>
          <p:nvPr>
            <p:ph type="ctrTitle"/>
          </p:nvPr>
        </p:nvSpPr>
        <p:spPr/>
        <p:txBody>
          <a:bodyPr>
            <a:normAutofit/>
          </a:bodyPr>
          <a:lstStyle/>
          <a:p>
            <a:r>
              <a:rPr lang="en-US" sz="4800" dirty="0"/>
              <a:t>Fear not, little flock</a:t>
            </a:r>
          </a:p>
        </p:txBody>
      </p:sp>
      <p:sp>
        <p:nvSpPr>
          <p:cNvPr id="3" name="Subtitle 2">
            <a:extLst>
              <a:ext uri="{FF2B5EF4-FFF2-40B4-BE49-F238E27FC236}">
                <a16:creationId xmlns:a16="http://schemas.microsoft.com/office/drawing/2014/main" id="{D2EC171F-1E54-4DD7-B0F0-BE4E61E46D78}"/>
              </a:ext>
            </a:extLst>
          </p:cNvPr>
          <p:cNvSpPr>
            <a:spLocks noGrp="1"/>
          </p:cNvSpPr>
          <p:nvPr>
            <p:ph type="subTitle" idx="1"/>
          </p:nvPr>
        </p:nvSpPr>
        <p:spPr/>
        <p:txBody>
          <a:bodyPr>
            <a:normAutofit/>
          </a:bodyPr>
          <a:lstStyle/>
          <a:p>
            <a:r>
              <a:rPr lang="en-US" sz="2400" b="1" dirty="0"/>
              <a:t>Luke 12:32; Hebrews 13:5-6</a:t>
            </a:r>
          </a:p>
        </p:txBody>
      </p:sp>
    </p:spTree>
    <p:extLst>
      <p:ext uri="{BB962C8B-B14F-4D97-AF65-F5344CB8AC3E}">
        <p14:creationId xmlns:p14="http://schemas.microsoft.com/office/powerpoint/2010/main" val="262835939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god will forsake you</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200" b="1" dirty="0"/>
              <a:t>Deuteronomy 31:6 Be strong and of good courage, do not fear nor be afraid of them; for the LORD your God, He </a:t>
            </a:r>
            <a:r>
              <a:rPr lang="en-US" sz="3200" b="1" i="1" dirty="0"/>
              <a:t>is</a:t>
            </a:r>
            <a:r>
              <a:rPr lang="en-US" sz="3200" b="1" dirty="0"/>
              <a:t> the One who goes with you. He will not leave you nor forsake you.“</a:t>
            </a:r>
          </a:p>
          <a:p>
            <a:r>
              <a:rPr lang="en-US" sz="3200" b="1" dirty="0"/>
              <a:t>James 4:8 Draw near to God and He will draw near to you. Cleanse </a:t>
            </a:r>
            <a:r>
              <a:rPr lang="en-US" sz="3200" b="1" i="1" dirty="0"/>
              <a:t>your</a:t>
            </a:r>
            <a:r>
              <a:rPr lang="en-US" sz="3200" b="1" dirty="0"/>
              <a:t> hands, </a:t>
            </a:r>
            <a:r>
              <a:rPr lang="en-US" sz="3200" b="1" i="1" dirty="0"/>
              <a:t>you</a:t>
            </a:r>
            <a:r>
              <a:rPr lang="en-US" sz="3200" b="1" dirty="0"/>
              <a:t> sinners; and purify </a:t>
            </a:r>
            <a:r>
              <a:rPr lang="en-US" sz="3200" b="1" i="1" dirty="0"/>
              <a:t>your</a:t>
            </a:r>
            <a:r>
              <a:rPr lang="en-US" sz="3200" b="1" dirty="0"/>
              <a:t> hearts, </a:t>
            </a:r>
            <a:r>
              <a:rPr lang="en-US" sz="3200" b="1" i="1" dirty="0"/>
              <a:t>you</a:t>
            </a:r>
            <a:r>
              <a:rPr lang="en-US" sz="3200" b="1" dirty="0"/>
              <a:t> double-minded.</a:t>
            </a:r>
          </a:p>
        </p:txBody>
      </p:sp>
    </p:spTree>
    <p:extLst>
      <p:ext uri="{BB962C8B-B14F-4D97-AF65-F5344CB8AC3E}">
        <p14:creationId xmlns:p14="http://schemas.microsoft.com/office/powerpoint/2010/main" val="288211474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starvation</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200" b="1" dirty="0"/>
              <a:t>Matthew 6:25-26 "Therefore I say to you, do not worry about your life, what you will eat or what you will drink; nor about your body, what you will put on. Is not life more than food and the body more than clothing?</a:t>
            </a:r>
          </a:p>
          <a:p>
            <a:r>
              <a:rPr lang="en-US" sz="3200" b="1" dirty="0"/>
              <a:t>26 Look at the birds of the air, for they neither sow nor reap nor gather into barns; yet your heavenly Father feeds them. Are you not of more value than they?</a:t>
            </a:r>
          </a:p>
        </p:txBody>
      </p:sp>
    </p:spTree>
    <p:extLst>
      <p:ext uri="{BB962C8B-B14F-4D97-AF65-F5344CB8AC3E}">
        <p14:creationId xmlns:p14="http://schemas.microsoft.com/office/powerpoint/2010/main" val="271828245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burdens that BECOME TOO heavy</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600" b="1" dirty="0"/>
              <a:t>1 Peter 5:7 casting all your care upon Him, for He cares for you.</a:t>
            </a:r>
          </a:p>
          <a:p>
            <a:r>
              <a:rPr lang="en-US" sz="3600" b="1" dirty="0"/>
              <a:t>Romans 8:28 And we know that all things work together for good to those who love God, to those who are the called according to </a:t>
            </a:r>
            <a:r>
              <a:rPr lang="en-US" sz="3600" b="1" i="1" dirty="0"/>
              <a:t>His</a:t>
            </a:r>
            <a:r>
              <a:rPr lang="en-US" sz="3600" b="1" dirty="0"/>
              <a:t> purpose.</a:t>
            </a:r>
          </a:p>
        </p:txBody>
      </p:sp>
    </p:spTree>
    <p:extLst>
      <p:ext uri="{BB962C8B-B14F-4D97-AF65-F5344CB8AC3E}">
        <p14:creationId xmlns:p14="http://schemas.microsoft.com/office/powerpoint/2010/main" val="67530471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man</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200" b="1" dirty="0"/>
              <a:t>Hebrews 13:6 So we may boldly say: "THE LORD IS MY HELPER; I WILL NOT FEAR. WHAT CAN MAN DO TO ME?"</a:t>
            </a:r>
          </a:p>
          <a:p>
            <a:r>
              <a:rPr lang="en-US" sz="3200" b="1" dirty="0"/>
              <a:t>Matthew 10:28 And do not fear those who kill the body but cannot kill the soul. But rather fear Him who is able to destroy both soul and body in hell.</a:t>
            </a:r>
          </a:p>
        </p:txBody>
      </p:sp>
    </p:spTree>
    <p:extLst>
      <p:ext uri="{BB962C8B-B14F-4D97-AF65-F5344CB8AC3E}">
        <p14:creationId xmlns:p14="http://schemas.microsoft.com/office/powerpoint/2010/main" val="1235285527"/>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death because:</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200" b="1" dirty="0"/>
              <a:t>Man is a dual being</a:t>
            </a:r>
          </a:p>
          <a:p>
            <a:pPr lvl="1"/>
            <a:r>
              <a:rPr lang="en-US" sz="3200" b="1" dirty="0"/>
              <a:t>2 Corinthians 4:16 – outward man perishes</a:t>
            </a:r>
          </a:p>
          <a:p>
            <a:pPr lvl="1"/>
            <a:r>
              <a:rPr lang="en-US" sz="3200" b="1" dirty="0"/>
              <a:t>2 Corinthians 5:1 – body is a temporary tent</a:t>
            </a:r>
          </a:p>
          <a:p>
            <a:pPr lvl="1"/>
            <a:r>
              <a:rPr lang="en-US" sz="3200" b="1" dirty="0"/>
              <a:t>Ecclesiastes 12:7 – Dust returns to earth, spirit to God</a:t>
            </a:r>
          </a:p>
        </p:txBody>
      </p:sp>
    </p:spTree>
    <p:extLst>
      <p:ext uri="{BB962C8B-B14F-4D97-AF65-F5344CB8AC3E}">
        <p14:creationId xmlns:p14="http://schemas.microsoft.com/office/powerpoint/2010/main" val="250828818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death because:</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600" b="1" dirty="0"/>
              <a:t>The Lord is our Shepherd</a:t>
            </a:r>
          </a:p>
          <a:p>
            <a:r>
              <a:rPr lang="en-US" sz="3600" b="1" dirty="0"/>
              <a:t>Psalm 23:4  Yea, though I walk through the valley of the shadow of death, I will fear no evil; For You </a:t>
            </a:r>
            <a:r>
              <a:rPr lang="en-US" sz="3600" b="1" i="1" dirty="0"/>
              <a:t>are</a:t>
            </a:r>
            <a:r>
              <a:rPr lang="en-US" sz="3600" b="1" dirty="0"/>
              <a:t> with me; Your rod and Your staff, they comfort me.</a:t>
            </a:r>
          </a:p>
        </p:txBody>
      </p:sp>
    </p:spTree>
    <p:extLst>
      <p:ext uri="{BB962C8B-B14F-4D97-AF65-F5344CB8AC3E}">
        <p14:creationId xmlns:p14="http://schemas.microsoft.com/office/powerpoint/2010/main" val="2396379207"/>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death because:</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600" b="1" dirty="0"/>
              <a:t>The Lord will raise the dead</a:t>
            </a:r>
          </a:p>
          <a:p>
            <a:r>
              <a:rPr lang="en-US" sz="3600" b="1" dirty="0"/>
              <a:t>1 Corinthians 15:51We shall not all sleep, but we shall all be changed</a:t>
            </a:r>
          </a:p>
          <a:p>
            <a:r>
              <a:rPr lang="en-US" sz="3600" b="1" dirty="0"/>
              <a:t>John 5:28 – All in the grave will hear his voice and come forth</a:t>
            </a:r>
          </a:p>
        </p:txBody>
      </p:sp>
    </p:spTree>
    <p:extLst>
      <p:ext uri="{BB962C8B-B14F-4D97-AF65-F5344CB8AC3E}">
        <p14:creationId xmlns:p14="http://schemas.microsoft.com/office/powerpoint/2010/main" val="586418337"/>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74EEF-EEA0-4FCA-B989-CB44170901E3}"/>
              </a:ext>
            </a:extLst>
          </p:cNvPr>
          <p:cNvSpPr>
            <a:spLocks noGrp="1"/>
          </p:cNvSpPr>
          <p:nvPr>
            <p:ph type="title"/>
          </p:nvPr>
        </p:nvSpPr>
        <p:spPr/>
        <p:txBody>
          <a:bodyPr/>
          <a:lstStyle/>
          <a:p>
            <a:pPr algn="ctr"/>
            <a:r>
              <a:rPr lang="en-US" b="1" dirty="0"/>
              <a:t>We do not have fear</a:t>
            </a:r>
            <a:br>
              <a:rPr lang="en-US" b="1" dirty="0"/>
            </a:br>
            <a:r>
              <a:rPr lang="en-US" b="1" dirty="0"/>
              <a:t>IF we have faith</a:t>
            </a:r>
          </a:p>
        </p:txBody>
      </p:sp>
      <p:sp>
        <p:nvSpPr>
          <p:cNvPr id="3" name="Content Placeholder 2">
            <a:extLst>
              <a:ext uri="{FF2B5EF4-FFF2-40B4-BE49-F238E27FC236}">
                <a16:creationId xmlns:a16="http://schemas.microsoft.com/office/drawing/2014/main" id="{620AB506-2BF9-4546-AE97-FBC546024837}"/>
              </a:ext>
            </a:extLst>
          </p:cNvPr>
          <p:cNvSpPr>
            <a:spLocks noGrp="1"/>
          </p:cNvSpPr>
          <p:nvPr>
            <p:ph idx="1"/>
          </p:nvPr>
        </p:nvSpPr>
        <p:spPr/>
        <p:txBody>
          <a:bodyPr>
            <a:normAutofit/>
          </a:bodyPr>
          <a:lstStyle/>
          <a:p>
            <a:pPr algn="ctr"/>
            <a:r>
              <a:rPr lang="en-US" sz="4800" b="1" dirty="0"/>
              <a:t>FEAR COMES FROM DOUBT ABOUT THE PROMISES OF GOD.</a:t>
            </a:r>
          </a:p>
        </p:txBody>
      </p:sp>
    </p:spTree>
    <p:extLst>
      <p:ext uri="{BB962C8B-B14F-4D97-AF65-F5344CB8AC3E}">
        <p14:creationId xmlns:p14="http://schemas.microsoft.com/office/powerpoint/2010/main" val="238668165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74EEF-EEA0-4FCA-B989-CB44170901E3}"/>
              </a:ext>
            </a:extLst>
          </p:cNvPr>
          <p:cNvSpPr>
            <a:spLocks noGrp="1"/>
          </p:cNvSpPr>
          <p:nvPr>
            <p:ph type="title"/>
          </p:nvPr>
        </p:nvSpPr>
        <p:spPr/>
        <p:txBody>
          <a:bodyPr/>
          <a:lstStyle/>
          <a:p>
            <a:pPr algn="ctr"/>
            <a:r>
              <a:rPr lang="en-US" b="1" dirty="0"/>
              <a:t>We do not have fear – </a:t>
            </a:r>
            <a:br>
              <a:rPr lang="en-US" b="1" dirty="0"/>
            </a:br>
            <a:r>
              <a:rPr lang="en-US" b="1" dirty="0"/>
              <a:t>we have faith</a:t>
            </a:r>
          </a:p>
        </p:txBody>
      </p:sp>
      <p:sp>
        <p:nvSpPr>
          <p:cNvPr id="3" name="Content Placeholder 2">
            <a:extLst>
              <a:ext uri="{FF2B5EF4-FFF2-40B4-BE49-F238E27FC236}">
                <a16:creationId xmlns:a16="http://schemas.microsoft.com/office/drawing/2014/main" id="{620AB506-2BF9-4546-AE97-FBC546024837}"/>
              </a:ext>
            </a:extLst>
          </p:cNvPr>
          <p:cNvSpPr>
            <a:spLocks noGrp="1"/>
          </p:cNvSpPr>
          <p:nvPr>
            <p:ph idx="1"/>
          </p:nvPr>
        </p:nvSpPr>
        <p:spPr/>
        <p:txBody>
          <a:bodyPr>
            <a:normAutofit/>
          </a:bodyPr>
          <a:lstStyle/>
          <a:p>
            <a:pPr algn="ctr"/>
            <a:r>
              <a:rPr lang="en-US" sz="5400" b="1" dirty="0"/>
              <a:t>DO YOU LIVE IN FEAR?</a:t>
            </a:r>
          </a:p>
          <a:p>
            <a:pPr algn="ctr"/>
            <a:r>
              <a:rPr lang="en-US" sz="5400" b="1" dirty="0"/>
              <a:t>OR:</a:t>
            </a:r>
          </a:p>
          <a:p>
            <a:pPr algn="ctr"/>
            <a:r>
              <a:rPr lang="en-US" sz="5400" b="1" dirty="0"/>
              <a:t>DO YOU LIVE IN FAITH?</a:t>
            </a:r>
          </a:p>
        </p:txBody>
      </p:sp>
    </p:spTree>
    <p:extLst>
      <p:ext uri="{BB962C8B-B14F-4D97-AF65-F5344CB8AC3E}">
        <p14:creationId xmlns:p14="http://schemas.microsoft.com/office/powerpoint/2010/main" val="2976220748"/>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F6F74-A6BC-4F3F-A290-B609EA127EEE}"/>
              </a:ext>
            </a:extLst>
          </p:cNvPr>
          <p:cNvSpPr>
            <a:spLocks noGrp="1"/>
          </p:cNvSpPr>
          <p:nvPr>
            <p:ph type="title"/>
          </p:nvPr>
        </p:nvSpPr>
        <p:spPr/>
        <p:txBody>
          <a:bodyPr/>
          <a:lstStyle/>
          <a:p>
            <a:r>
              <a:rPr lang="en-US" b="1" dirty="0"/>
              <a:t>Luke 12:32</a:t>
            </a:r>
          </a:p>
        </p:txBody>
      </p:sp>
      <p:sp>
        <p:nvSpPr>
          <p:cNvPr id="3" name="Content Placeholder 2">
            <a:extLst>
              <a:ext uri="{FF2B5EF4-FFF2-40B4-BE49-F238E27FC236}">
                <a16:creationId xmlns:a16="http://schemas.microsoft.com/office/drawing/2014/main" id="{BA9F3E97-5F14-4400-98DF-C29A335F96C4}"/>
              </a:ext>
            </a:extLst>
          </p:cNvPr>
          <p:cNvSpPr>
            <a:spLocks noGrp="1"/>
          </p:cNvSpPr>
          <p:nvPr>
            <p:ph idx="1"/>
          </p:nvPr>
        </p:nvSpPr>
        <p:spPr/>
        <p:txBody>
          <a:bodyPr/>
          <a:lstStyle/>
          <a:p>
            <a:r>
              <a:rPr lang="en-US" sz="4400" b="1" dirty="0"/>
              <a:t> "Do not fear, little flock, for it is your Father's good pleasure to give you the kingdom.</a:t>
            </a:r>
          </a:p>
          <a:p>
            <a:endParaRPr lang="en-US" dirty="0"/>
          </a:p>
        </p:txBody>
      </p:sp>
    </p:spTree>
    <p:extLst>
      <p:ext uri="{BB962C8B-B14F-4D97-AF65-F5344CB8AC3E}">
        <p14:creationId xmlns:p14="http://schemas.microsoft.com/office/powerpoint/2010/main" val="177229904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B022B-D39C-4CE9-95DB-3120D887F2D4}"/>
              </a:ext>
            </a:extLst>
          </p:cNvPr>
          <p:cNvSpPr>
            <a:spLocks noGrp="1"/>
          </p:cNvSpPr>
          <p:nvPr>
            <p:ph type="title"/>
          </p:nvPr>
        </p:nvSpPr>
        <p:spPr/>
        <p:txBody>
          <a:bodyPr/>
          <a:lstStyle/>
          <a:p>
            <a:r>
              <a:rPr lang="en-US" b="1" dirty="0"/>
              <a:t>Hebrews 13:5-6</a:t>
            </a:r>
          </a:p>
        </p:txBody>
      </p:sp>
      <p:sp>
        <p:nvSpPr>
          <p:cNvPr id="3" name="Content Placeholder 2">
            <a:extLst>
              <a:ext uri="{FF2B5EF4-FFF2-40B4-BE49-F238E27FC236}">
                <a16:creationId xmlns:a16="http://schemas.microsoft.com/office/drawing/2014/main" id="{77EB14DD-7E2D-4E3B-BFEA-E12CE2906361}"/>
              </a:ext>
            </a:extLst>
          </p:cNvPr>
          <p:cNvSpPr>
            <a:spLocks noGrp="1"/>
          </p:cNvSpPr>
          <p:nvPr>
            <p:ph idx="1"/>
          </p:nvPr>
        </p:nvSpPr>
        <p:spPr/>
        <p:txBody>
          <a:bodyPr>
            <a:normAutofit fontScale="92500"/>
          </a:bodyPr>
          <a:lstStyle/>
          <a:p>
            <a:r>
              <a:rPr lang="en-US" sz="3600" b="1" dirty="0"/>
              <a:t>5 Let your conduct </a:t>
            </a:r>
            <a:r>
              <a:rPr lang="en-US" sz="3600" b="1" i="1" dirty="0"/>
              <a:t>be</a:t>
            </a:r>
            <a:r>
              <a:rPr lang="en-US" sz="3600" b="1" dirty="0"/>
              <a:t> without covetousness; </a:t>
            </a:r>
            <a:r>
              <a:rPr lang="en-US" sz="3600" b="1" i="1" dirty="0"/>
              <a:t>be</a:t>
            </a:r>
            <a:r>
              <a:rPr lang="en-US" sz="3600" b="1" dirty="0"/>
              <a:t> content with such things as you have. For He Himself has said, "I WILL NEVER LEAVE YOU NOR FORSAKE YOU."</a:t>
            </a:r>
          </a:p>
          <a:p>
            <a:r>
              <a:rPr lang="en-US" sz="3600" b="1" dirty="0"/>
              <a:t>6 So we may boldly say: "THE LORD IS MY HELPER; I WILL NOT FEAR. WHAT CAN MAN DO TO ME?"</a:t>
            </a:r>
          </a:p>
        </p:txBody>
      </p:sp>
    </p:spTree>
    <p:extLst>
      <p:ext uri="{BB962C8B-B14F-4D97-AF65-F5344CB8AC3E}">
        <p14:creationId xmlns:p14="http://schemas.microsoft.com/office/powerpoint/2010/main" val="74656466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F029C-6977-46CB-8285-48C2B1FC098C}"/>
              </a:ext>
            </a:extLst>
          </p:cNvPr>
          <p:cNvSpPr>
            <a:spLocks noGrp="1"/>
          </p:cNvSpPr>
          <p:nvPr>
            <p:ph type="title"/>
          </p:nvPr>
        </p:nvSpPr>
        <p:spPr/>
        <p:txBody>
          <a:bodyPr/>
          <a:lstStyle/>
          <a:p>
            <a:r>
              <a:rPr lang="en-US" b="1" dirty="0"/>
              <a:t>Current issue: corona virus</a:t>
            </a:r>
          </a:p>
        </p:txBody>
      </p:sp>
      <p:sp>
        <p:nvSpPr>
          <p:cNvPr id="3" name="Content Placeholder 2">
            <a:extLst>
              <a:ext uri="{FF2B5EF4-FFF2-40B4-BE49-F238E27FC236}">
                <a16:creationId xmlns:a16="http://schemas.microsoft.com/office/drawing/2014/main" id="{F52E7D34-ACBC-4594-8A5A-7FEB6004C641}"/>
              </a:ext>
            </a:extLst>
          </p:cNvPr>
          <p:cNvSpPr>
            <a:spLocks noGrp="1"/>
          </p:cNvSpPr>
          <p:nvPr>
            <p:ph idx="1"/>
          </p:nvPr>
        </p:nvSpPr>
        <p:spPr/>
        <p:txBody>
          <a:bodyPr>
            <a:normAutofit/>
          </a:bodyPr>
          <a:lstStyle/>
          <a:p>
            <a:r>
              <a:rPr lang="en-US" sz="4000" b="1" dirty="0"/>
              <a:t>If you have fear about the corona virus there is one simple thing you can do to reduce the fear.</a:t>
            </a:r>
          </a:p>
          <a:p>
            <a:r>
              <a:rPr lang="en-US" sz="4000" b="1" dirty="0"/>
              <a:t>TURN OFF THE TV!!!</a:t>
            </a:r>
          </a:p>
        </p:txBody>
      </p:sp>
    </p:spTree>
    <p:extLst>
      <p:ext uri="{BB962C8B-B14F-4D97-AF65-F5344CB8AC3E}">
        <p14:creationId xmlns:p14="http://schemas.microsoft.com/office/powerpoint/2010/main" val="130105517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F029C-6977-46CB-8285-48C2B1FC098C}"/>
              </a:ext>
            </a:extLst>
          </p:cNvPr>
          <p:cNvSpPr>
            <a:spLocks noGrp="1"/>
          </p:cNvSpPr>
          <p:nvPr>
            <p:ph type="title"/>
          </p:nvPr>
        </p:nvSpPr>
        <p:spPr/>
        <p:txBody>
          <a:bodyPr/>
          <a:lstStyle/>
          <a:p>
            <a:r>
              <a:rPr lang="en-US" b="1" dirty="0"/>
              <a:t>Current issue: corona virus</a:t>
            </a:r>
          </a:p>
        </p:txBody>
      </p:sp>
      <p:sp>
        <p:nvSpPr>
          <p:cNvPr id="3" name="Content Placeholder 2">
            <a:extLst>
              <a:ext uri="{FF2B5EF4-FFF2-40B4-BE49-F238E27FC236}">
                <a16:creationId xmlns:a16="http://schemas.microsoft.com/office/drawing/2014/main" id="{F52E7D34-ACBC-4594-8A5A-7FEB6004C641}"/>
              </a:ext>
            </a:extLst>
          </p:cNvPr>
          <p:cNvSpPr>
            <a:spLocks noGrp="1"/>
          </p:cNvSpPr>
          <p:nvPr>
            <p:ph idx="1"/>
          </p:nvPr>
        </p:nvSpPr>
        <p:spPr/>
        <p:txBody>
          <a:bodyPr>
            <a:normAutofit/>
          </a:bodyPr>
          <a:lstStyle/>
          <a:p>
            <a:r>
              <a:rPr lang="en-US" sz="4000" b="1" dirty="0"/>
              <a:t>Is there a real issue? Yes.</a:t>
            </a:r>
          </a:p>
          <a:p>
            <a:r>
              <a:rPr lang="en-US" sz="4000" b="1" dirty="0"/>
              <a:t>Should we be cautious? Of course.</a:t>
            </a:r>
          </a:p>
          <a:p>
            <a:r>
              <a:rPr lang="en-US" sz="4000" b="1" dirty="0"/>
              <a:t>Should we cower in fear? NO!</a:t>
            </a:r>
          </a:p>
        </p:txBody>
      </p:sp>
    </p:spTree>
    <p:extLst>
      <p:ext uri="{BB962C8B-B14F-4D97-AF65-F5344CB8AC3E}">
        <p14:creationId xmlns:p14="http://schemas.microsoft.com/office/powerpoint/2010/main" val="44110898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3EE63-CFAC-4BD7-9446-F7F34EDDE7BF}"/>
              </a:ext>
            </a:extLst>
          </p:cNvPr>
          <p:cNvSpPr>
            <a:spLocks noGrp="1"/>
          </p:cNvSpPr>
          <p:nvPr>
            <p:ph type="title"/>
          </p:nvPr>
        </p:nvSpPr>
        <p:spPr/>
        <p:txBody>
          <a:bodyPr/>
          <a:lstStyle/>
          <a:p>
            <a:r>
              <a:rPr lang="en-US" b="1" dirty="0"/>
              <a:t>Fear defined</a:t>
            </a:r>
          </a:p>
        </p:txBody>
      </p:sp>
      <p:sp>
        <p:nvSpPr>
          <p:cNvPr id="3" name="Content Placeholder 2">
            <a:extLst>
              <a:ext uri="{FF2B5EF4-FFF2-40B4-BE49-F238E27FC236}">
                <a16:creationId xmlns:a16="http://schemas.microsoft.com/office/drawing/2014/main" id="{2B1853CC-4157-45C7-9B4A-E68068265ED0}"/>
              </a:ext>
            </a:extLst>
          </p:cNvPr>
          <p:cNvSpPr>
            <a:spLocks noGrp="1"/>
          </p:cNvSpPr>
          <p:nvPr>
            <p:ph idx="1"/>
          </p:nvPr>
        </p:nvSpPr>
        <p:spPr/>
        <p:txBody>
          <a:bodyPr>
            <a:normAutofit/>
          </a:bodyPr>
          <a:lstStyle/>
          <a:p>
            <a:r>
              <a:rPr lang="en-US" sz="4000" b="1" dirty="0"/>
              <a:t>Fear has 3 uses in our language.</a:t>
            </a:r>
          </a:p>
          <a:p>
            <a:r>
              <a:rPr lang="en-US" sz="4000" b="1" dirty="0"/>
              <a:t>1. To have fear, to be afraid, to cower in fright</a:t>
            </a:r>
          </a:p>
          <a:p>
            <a:r>
              <a:rPr lang="en-US" sz="4000" b="1" dirty="0"/>
              <a:t>2. To have respect, reverence, awe</a:t>
            </a:r>
          </a:p>
          <a:p>
            <a:r>
              <a:rPr lang="en-US" sz="4000" b="1" dirty="0"/>
              <a:t>3. Fear is the opposite of Faith</a:t>
            </a:r>
          </a:p>
        </p:txBody>
      </p:sp>
    </p:spTree>
    <p:extLst>
      <p:ext uri="{BB962C8B-B14F-4D97-AF65-F5344CB8AC3E}">
        <p14:creationId xmlns:p14="http://schemas.microsoft.com/office/powerpoint/2010/main" val="300352020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the darts of the wicked</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200" b="1" dirty="0"/>
              <a:t>Genesis 15:1 After these things the word of the LORD came to Abram in a vision, saying, "Do not be afraid, Abram. I </a:t>
            </a:r>
            <a:r>
              <a:rPr lang="en-US" sz="3200" b="1" i="1" dirty="0"/>
              <a:t>am</a:t>
            </a:r>
            <a:r>
              <a:rPr lang="en-US" sz="3200" b="1" dirty="0"/>
              <a:t> your shield, your exceedingly great reward."</a:t>
            </a:r>
          </a:p>
          <a:p>
            <a:r>
              <a:rPr lang="en-US" sz="3200" b="1" dirty="0"/>
              <a:t>Ephesians 6:16 above all, taking the shield of faith with which you will be able to quench all the fiery darts of the wicked one.</a:t>
            </a:r>
          </a:p>
        </p:txBody>
      </p:sp>
    </p:spTree>
    <p:extLst>
      <p:ext uri="{BB962C8B-B14F-4D97-AF65-F5344CB8AC3E}">
        <p14:creationId xmlns:p14="http://schemas.microsoft.com/office/powerpoint/2010/main" val="365619361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danger</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rmAutofit/>
          </a:bodyPr>
          <a:lstStyle/>
          <a:p>
            <a:r>
              <a:rPr lang="en-US" sz="3600" b="1" dirty="0"/>
              <a:t>Matthew 28:20 teaching them to observe all things that I have commanded you; and lo, I am with you always, </a:t>
            </a:r>
            <a:r>
              <a:rPr lang="en-US" sz="3600" b="1" i="1" dirty="0"/>
              <a:t>even</a:t>
            </a:r>
            <a:r>
              <a:rPr lang="en-US" sz="3600" b="1" dirty="0"/>
              <a:t> to the end of the age." Amen.</a:t>
            </a:r>
          </a:p>
        </p:txBody>
      </p:sp>
    </p:spTree>
    <p:extLst>
      <p:ext uri="{BB962C8B-B14F-4D97-AF65-F5344CB8AC3E}">
        <p14:creationId xmlns:p14="http://schemas.microsoft.com/office/powerpoint/2010/main" val="395795022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67C9A-1F58-4734-80B2-3A33CA6D37AB}"/>
              </a:ext>
            </a:extLst>
          </p:cNvPr>
          <p:cNvSpPr>
            <a:spLocks noGrp="1"/>
          </p:cNvSpPr>
          <p:nvPr>
            <p:ph type="title"/>
          </p:nvPr>
        </p:nvSpPr>
        <p:spPr/>
        <p:txBody>
          <a:bodyPr>
            <a:normAutofit fontScale="90000"/>
          </a:bodyPr>
          <a:lstStyle/>
          <a:p>
            <a:pPr algn="ctr"/>
            <a:r>
              <a:rPr lang="en-US" sz="3200" b="1" dirty="0"/>
              <a:t>Do not fear:</a:t>
            </a:r>
            <a:br>
              <a:rPr lang="en-US" sz="3200" b="1" dirty="0"/>
            </a:br>
            <a:r>
              <a:rPr lang="en-US" sz="3200" b="1" dirty="0"/>
              <a:t>our enemies</a:t>
            </a:r>
          </a:p>
        </p:txBody>
      </p:sp>
      <p:sp>
        <p:nvSpPr>
          <p:cNvPr id="3" name="Content Placeholder 2">
            <a:extLst>
              <a:ext uri="{FF2B5EF4-FFF2-40B4-BE49-F238E27FC236}">
                <a16:creationId xmlns:a16="http://schemas.microsoft.com/office/drawing/2014/main" id="{3A080ED2-139A-439F-86E2-CFA98B08DA52}"/>
              </a:ext>
            </a:extLst>
          </p:cNvPr>
          <p:cNvSpPr>
            <a:spLocks noGrp="1"/>
          </p:cNvSpPr>
          <p:nvPr>
            <p:ph idx="1"/>
          </p:nvPr>
        </p:nvSpPr>
        <p:spPr/>
        <p:txBody>
          <a:bodyPr>
            <a:noAutofit/>
          </a:bodyPr>
          <a:lstStyle/>
          <a:p>
            <a:r>
              <a:rPr lang="en-US" sz="3200" b="1" dirty="0"/>
              <a:t>Exodus 14:13-14 And Moses said to the people, "Do not be afraid. Stand still, and see the salvation of the LORD, which He will accomplish for you today. For the Egyptians whom you see today, you shall see again no more forever.</a:t>
            </a:r>
          </a:p>
          <a:p>
            <a:r>
              <a:rPr lang="en-US" sz="3200" b="1" dirty="0"/>
              <a:t>14  The LORD will fight for you, and you shall hold your peace."</a:t>
            </a:r>
          </a:p>
        </p:txBody>
      </p:sp>
    </p:spTree>
    <p:extLst>
      <p:ext uri="{BB962C8B-B14F-4D97-AF65-F5344CB8AC3E}">
        <p14:creationId xmlns:p14="http://schemas.microsoft.com/office/powerpoint/2010/main" val="2022404239"/>
      </p:ext>
    </p:extLst>
  </p:cSld>
  <p:clrMapOvr>
    <a:masterClrMapping/>
  </p:clrMapOvr>
  <p:transition spd="slow">
    <p:fade/>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58</TotalTime>
  <Words>851</Words>
  <Application>Microsoft Office PowerPoint</Application>
  <PresentationFormat>Widescreen</PresentationFormat>
  <Paragraphs>57</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Gill Sans MT</vt:lpstr>
      <vt:lpstr>Wingdings 2</vt:lpstr>
      <vt:lpstr>Dividend</vt:lpstr>
      <vt:lpstr>Fear not, little flock</vt:lpstr>
      <vt:lpstr>Luke 12:32</vt:lpstr>
      <vt:lpstr>Hebrews 13:5-6</vt:lpstr>
      <vt:lpstr>Current issue: corona virus</vt:lpstr>
      <vt:lpstr>Current issue: corona virus</vt:lpstr>
      <vt:lpstr>Fear defined</vt:lpstr>
      <vt:lpstr>Do not fear: the darts of the wicked</vt:lpstr>
      <vt:lpstr>Do not fear: danger</vt:lpstr>
      <vt:lpstr>Do not fear: our enemies</vt:lpstr>
      <vt:lpstr>Do not fear: god will forsake you</vt:lpstr>
      <vt:lpstr>Do not fear: starvation</vt:lpstr>
      <vt:lpstr>Do not fear: burdens that BECOME TOO heavy</vt:lpstr>
      <vt:lpstr>Do not fear: man</vt:lpstr>
      <vt:lpstr>Do not fear: death because:</vt:lpstr>
      <vt:lpstr>Do not fear: death because:</vt:lpstr>
      <vt:lpstr>Do not fear: death because:</vt:lpstr>
      <vt:lpstr>We do not have fear IF we have faith</vt:lpstr>
      <vt:lpstr>We do not have fear –  we have faith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Fear not, little flock</dc:title>
  <dc:creator>Manly Luscombe</dc:creator>
  <cp:lastModifiedBy>Manly Luscombe</cp:lastModifiedBy>
  <cp:revision>10</cp:revision>
  <dcterms:created xsi:type="dcterms:W3CDTF">2020-03-16T19:12:40Z</dcterms:created>
  <dcterms:modified xsi:type="dcterms:W3CDTF">2020-03-16T20:11:21Z</dcterms:modified>
</cp:coreProperties>
</file>