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1" d="100"/>
          <a:sy n="111" d="100"/>
        </p:scale>
        <p:origin x="59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en-US"/>
              <a:t>Click to edit Master title style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11/10/2023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11/10/2023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6422854"/>
            <a:ext cx="2743196" cy="365125"/>
          </a:xfrm>
        </p:spPr>
        <p:txBody>
          <a:bodyPr/>
          <a:lstStyle/>
          <a:p>
            <a:fld id="{96DFF08F-DC6B-4601-B491-B0F83F6DD2DA}" type="datetimeFigureOut">
              <a:rPr lang="en-US" dirty="0"/>
              <a:t>11/10/2023</a:t>
            </a:fld>
            <a:endParaRPr lang="en-US" dirty="0"/>
          </a:p>
        </p:txBody>
      </p:sp>
      <p:sp>
        <p:nvSpPr>
          <p:cNvPr id="5" name="Footer Placeholder 4"/>
          <p:cNvSpPr>
            <a:spLocks noGrp="1"/>
          </p:cNvSpPr>
          <p:nvPr>
            <p:ph type="ftr" sz="quarter" idx="11"/>
          </p:nvPr>
        </p:nvSpPr>
        <p:spPr>
          <a:xfrm>
            <a:off x="3776135" y="6422854"/>
            <a:ext cx="4279669" cy="365125"/>
          </a:xfrm>
        </p:spPr>
        <p:txBody>
          <a:bodyPr/>
          <a:lstStyle/>
          <a:p>
            <a:endParaRPr lang="en-US" dirty="0"/>
          </a:p>
        </p:txBody>
      </p:sp>
      <p:sp>
        <p:nvSpPr>
          <p:cNvPr id="6" name="Slide Number Placeholder 5"/>
          <p:cNvSpPr>
            <a:spLocks noGrp="1"/>
          </p:cNvSpPr>
          <p:nvPr>
            <p:ph type="sldNum" sz="quarter" idx="12"/>
          </p:nvPr>
        </p:nvSpPr>
        <p:spPr>
          <a:xfrm>
            <a:off x="8073048" y="6422854"/>
            <a:ext cx="879759" cy="365125"/>
          </a:xfrm>
        </p:spPr>
        <p:txBody>
          <a:bodyPr/>
          <a:lstStyle/>
          <a:p>
            <a:fld id="{4FAB73BC-B049-4115-A692-8D63A059BFB8}"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11/10/2023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96DFF08F-DC6B-4601-B491-B0F83F6DD2DA}" type="datetimeFigureOut">
              <a:rPr lang="en-US" dirty="0"/>
              <a:pPr/>
              <a:t>11/10/2023</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11/10/2023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11/10/2023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11/10/2023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dirty="0"/>
              <a:t>11/10/2023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11/10/2023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11/10/2023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96DFF08F-DC6B-4601-B491-B0F83F6DD2DA}" type="datetimeFigureOut">
              <a:rPr lang="en-US" dirty="0"/>
              <a:pPr/>
              <a:t>11/10/2023</a:t>
            </a:fld>
            <a:endParaRPr lang="en-US" dirty="0"/>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en-US" dirty="0"/>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4FAB73BC-B049-4115-A692-8D63A059BFB8}"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E92F51-92FD-F781-C8B1-0B6D8DAD8BF6}"/>
              </a:ext>
            </a:extLst>
          </p:cNvPr>
          <p:cNvSpPr>
            <a:spLocks noGrp="1"/>
          </p:cNvSpPr>
          <p:nvPr>
            <p:ph type="ctrTitle"/>
          </p:nvPr>
        </p:nvSpPr>
        <p:spPr/>
        <p:txBody>
          <a:bodyPr/>
          <a:lstStyle/>
          <a:p>
            <a:r>
              <a:rPr lang="en-US" dirty="0"/>
              <a:t>Faith of </a:t>
            </a:r>
            <a:r>
              <a:rPr lang="en-US" dirty="0" err="1"/>
              <a:t>rahab</a:t>
            </a:r>
            <a:endParaRPr lang="en-US" dirty="0"/>
          </a:p>
        </p:txBody>
      </p:sp>
      <p:sp>
        <p:nvSpPr>
          <p:cNvPr id="3" name="Subtitle 2">
            <a:extLst>
              <a:ext uri="{FF2B5EF4-FFF2-40B4-BE49-F238E27FC236}">
                <a16:creationId xmlns:a16="http://schemas.microsoft.com/office/drawing/2014/main" id="{D10FA4F3-70F0-0584-291D-5A2FE2861B2C}"/>
              </a:ext>
            </a:extLst>
          </p:cNvPr>
          <p:cNvSpPr>
            <a:spLocks noGrp="1"/>
          </p:cNvSpPr>
          <p:nvPr>
            <p:ph type="subTitle" idx="1"/>
          </p:nvPr>
        </p:nvSpPr>
        <p:spPr>
          <a:xfrm>
            <a:off x="1524000" y="4813539"/>
            <a:ext cx="9144000" cy="1187255"/>
          </a:xfrm>
        </p:spPr>
        <p:txBody>
          <a:bodyPr>
            <a:normAutofit/>
          </a:bodyPr>
          <a:lstStyle/>
          <a:p>
            <a:pPr marR="0" algn="l" rtl="0"/>
            <a:r>
              <a:rPr lang="en-US" sz="2400" b="0" i="0" u="none" strike="noStrike" baseline="0" dirty="0">
                <a:latin typeface="Verdana" panose="020B0604030504040204" pitchFamily="34" charset="0"/>
              </a:rPr>
              <a:t>(Hebrews 11:31)  By faith the harlot Rahab did not perish with those who did not believe, when she had received the spies with peace.</a:t>
            </a:r>
          </a:p>
        </p:txBody>
      </p:sp>
    </p:spTree>
    <p:extLst>
      <p:ext uri="{BB962C8B-B14F-4D97-AF65-F5344CB8AC3E}">
        <p14:creationId xmlns:p14="http://schemas.microsoft.com/office/powerpoint/2010/main" val="24343343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283204-91A6-ECB2-7091-DA5010FC89ED}"/>
              </a:ext>
            </a:extLst>
          </p:cNvPr>
          <p:cNvSpPr>
            <a:spLocks noGrp="1"/>
          </p:cNvSpPr>
          <p:nvPr>
            <p:ph type="title"/>
          </p:nvPr>
        </p:nvSpPr>
        <p:spPr/>
        <p:txBody>
          <a:bodyPr/>
          <a:lstStyle/>
          <a:p>
            <a:r>
              <a:rPr lang="en-US" dirty="0"/>
              <a:t>4) We can be like </a:t>
            </a:r>
            <a:r>
              <a:rPr lang="en-US" dirty="0" err="1"/>
              <a:t>rahab</a:t>
            </a:r>
            <a:endParaRPr lang="en-US" dirty="0"/>
          </a:p>
        </p:txBody>
      </p:sp>
      <p:sp>
        <p:nvSpPr>
          <p:cNvPr id="3" name="Content Placeholder 2">
            <a:extLst>
              <a:ext uri="{FF2B5EF4-FFF2-40B4-BE49-F238E27FC236}">
                <a16:creationId xmlns:a16="http://schemas.microsoft.com/office/drawing/2014/main" id="{B2C89F79-6E6A-E2D0-9C03-5058D2A2F29D}"/>
              </a:ext>
            </a:extLst>
          </p:cNvPr>
          <p:cNvSpPr>
            <a:spLocks noGrp="1"/>
          </p:cNvSpPr>
          <p:nvPr>
            <p:ph idx="1"/>
          </p:nvPr>
        </p:nvSpPr>
        <p:spPr/>
        <p:txBody>
          <a:bodyPr>
            <a:noAutofit/>
          </a:bodyPr>
          <a:lstStyle/>
          <a:p>
            <a:pPr marR="0" algn="l" rtl="0"/>
            <a:r>
              <a:rPr lang="en-US" sz="2800" b="1" dirty="0">
                <a:latin typeface="Verdana" panose="020B0604030504040204" pitchFamily="34" charset="0"/>
              </a:rPr>
              <a:t>3) Our name can be written in Heaven.</a:t>
            </a:r>
          </a:p>
          <a:p>
            <a:pPr marR="0" algn="l" rtl="0"/>
            <a:r>
              <a:rPr lang="en-US" sz="2400" b="0" i="0" u="none" strike="noStrike" baseline="0" dirty="0">
                <a:latin typeface="Verdana" panose="020B0604030504040204" pitchFamily="34" charset="0"/>
              </a:rPr>
              <a:t>(Rev 20:12)  And I saw the dead, small and great, standing before God, and books were opened. And another book was opened, which is </a:t>
            </a:r>
            <a:r>
              <a:rPr lang="en-US" sz="2400" b="0" i="1" u="none" strike="noStrike" baseline="0" dirty="0">
                <a:latin typeface="Verdana" panose="020B0604030504040204" pitchFamily="34" charset="0"/>
              </a:rPr>
              <a:t>the Book</a:t>
            </a:r>
            <a:r>
              <a:rPr lang="en-US" sz="2400" b="0" i="0" u="none" strike="noStrike" baseline="0" dirty="0">
                <a:latin typeface="Verdana" panose="020B0604030504040204" pitchFamily="34" charset="0"/>
              </a:rPr>
              <a:t> of Life. And the dead were judged according to their works, by the things which were written in the books. (13)  The sea gave up the dead who were in it, and Death and Hades delivered up the dead who were in them. And they were judged, each one according to his works. (14)  Then Death and Hades were cast into the lake of fire. This is the second death. (15)  And anyone not found written in the Book of Life was cast into the lake of fire.</a:t>
            </a:r>
            <a:endParaRPr lang="en-US" sz="2400" dirty="0">
              <a:latin typeface="Verdana" panose="020B0604030504040204" pitchFamily="34" charset="0"/>
            </a:endParaRPr>
          </a:p>
          <a:p>
            <a:pPr marR="0" algn="l" rtl="0"/>
            <a:endParaRPr lang="en-US" sz="2800" b="0" i="0" u="none" strike="noStrike" baseline="0" dirty="0">
              <a:latin typeface="Verdana" panose="020B0604030504040204" pitchFamily="34" charset="0"/>
            </a:endParaRPr>
          </a:p>
        </p:txBody>
      </p:sp>
    </p:spTree>
    <p:extLst>
      <p:ext uri="{BB962C8B-B14F-4D97-AF65-F5344CB8AC3E}">
        <p14:creationId xmlns:p14="http://schemas.microsoft.com/office/powerpoint/2010/main" val="253526586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283204-91A6-ECB2-7091-DA5010FC89ED}"/>
              </a:ext>
            </a:extLst>
          </p:cNvPr>
          <p:cNvSpPr>
            <a:spLocks noGrp="1"/>
          </p:cNvSpPr>
          <p:nvPr>
            <p:ph type="title"/>
          </p:nvPr>
        </p:nvSpPr>
        <p:spPr/>
        <p:txBody>
          <a:bodyPr/>
          <a:lstStyle/>
          <a:p>
            <a:r>
              <a:rPr lang="en-US" dirty="0"/>
              <a:t>1) Rahab was a sinner</a:t>
            </a:r>
          </a:p>
        </p:txBody>
      </p:sp>
      <p:sp>
        <p:nvSpPr>
          <p:cNvPr id="3" name="Content Placeholder 2">
            <a:extLst>
              <a:ext uri="{FF2B5EF4-FFF2-40B4-BE49-F238E27FC236}">
                <a16:creationId xmlns:a16="http://schemas.microsoft.com/office/drawing/2014/main" id="{B2C89F79-6E6A-E2D0-9C03-5058D2A2F29D}"/>
              </a:ext>
            </a:extLst>
          </p:cNvPr>
          <p:cNvSpPr>
            <a:spLocks noGrp="1"/>
          </p:cNvSpPr>
          <p:nvPr>
            <p:ph idx="1"/>
          </p:nvPr>
        </p:nvSpPr>
        <p:spPr/>
        <p:txBody>
          <a:bodyPr>
            <a:normAutofit/>
          </a:bodyPr>
          <a:lstStyle/>
          <a:p>
            <a:r>
              <a:rPr lang="en-US" sz="2400" b="0" i="0" u="none" strike="noStrike" baseline="0" dirty="0">
                <a:latin typeface="Verdana" panose="020B0604030504040204" pitchFamily="34" charset="0"/>
              </a:rPr>
              <a:t>(Joshua 2:1)  Now Joshua the son of Nun sent out two men from Acacia Grove to spy secretly, saying, "Go, view the land, especially Jericho." So they went, and came to the house of a harlot named Rahab, and lodged there.</a:t>
            </a:r>
            <a:endParaRPr lang="en-US" sz="2400" dirty="0"/>
          </a:p>
          <a:p>
            <a:r>
              <a:rPr lang="en-US" sz="2400" b="0" i="0" u="none" strike="noStrike" baseline="0" dirty="0">
                <a:latin typeface="Verdana" panose="020B0604030504040204" pitchFamily="34" charset="0"/>
              </a:rPr>
              <a:t>(1Timothy 1:15)  This </a:t>
            </a:r>
            <a:r>
              <a:rPr lang="en-US" sz="2400" b="0" i="1" u="none" strike="noStrike" baseline="0" dirty="0">
                <a:latin typeface="Verdana" panose="020B0604030504040204" pitchFamily="34" charset="0"/>
              </a:rPr>
              <a:t>is</a:t>
            </a:r>
            <a:r>
              <a:rPr lang="en-US" sz="2400" b="0" i="0" u="none" strike="noStrike" baseline="0" dirty="0">
                <a:latin typeface="Verdana" panose="020B0604030504040204" pitchFamily="34" charset="0"/>
              </a:rPr>
              <a:t> a faithful saying and worthy of all acceptance, that Christ Jesus came into the world to save sinners, of whom I am chief.</a:t>
            </a:r>
            <a:endParaRPr lang="en-US" sz="2400" dirty="0"/>
          </a:p>
          <a:p>
            <a:r>
              <a:rPr lang="en-US" sz="2400" b="0" i="0" u="none" strike="noStrike" baseline="0" dirty="0">
                <a:latin typeface="Verdana" panose="020B0604030504040204" pitchFamily="34" charset="0"/>
              </a:rPr>
              <a:t>(1John 3:5)  And you know that He was manifested to take away our sins, and in Him there is no sin.</a:t>
            </a:r>
          </a:p>
        </p:txBody>
      </p:sp>
    </p:spTree>
    <p:extLst>
      <p:ext uri="{BB962C8B-B14F-4D97-AF65-F5344CB8AC3E}">
        <p14:creationId xmlns:p14="http://schemas.microsoft.com/office/powerpoint/2010/main" val="262249693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283204-91A6-ECB2-7091-DA5010FC89ED}"/>
              </a:ext>
            </a:extLst>
          </p:cNvPr>
          <p:cNvSpPr>
            <a:spLocks noGrp="1"/>
          </p:cNvSpPr>
          <p:nvPr>
            <p:ph type="title"/>
          </p:nvPr>
        </p:nvSpPr>
        <p:spPr/>
        <p:txBody>
          <a:bodyPr/>
          <a:lstStyle/>
          <a:p>
            <a:r>
              <a:rPr lang="en-US" dirty="0"/>
              <a:t>2) Rahab believed in god</a:t>
            </a:r>
          </a:p>
        </p:txBody>
      </p:sp>
      <p:sp>
        <p:nvSpPr>
          <p:cNvPr id="3" name="Content Placeholder 2">
            <a:extLst>
              <a:ext uri="{FF2B5EF4-FFF2-40B4-BE49-F238E27FC236}">
                <a16:creationId xmlns:a16="http://schemas.microsoft.com/office/drawing/2014/main" id="{B2C89F79-6E6A-E2D0-9C03-5058D2A2F29D}"/>
              </a:ext>
            </a:extLst>
          </p:cNvPr>
          <p:cNvSpPr>
            <a:spLocks noGrp="1"/>
          </p:cNvSpPr>
          <p:nvPr>
            <p:ph idx="1"/>
          </p:nvPr>
        </p:nvSpPr>
        <p:spPr/>
        <p:txBody>
          <a:bodyPr>
            <a:noAutofit/>
          </a:bodyPr>
          <a:lstStyle/>
          <a:p>
            <a:pPr marR="0" algn="l" rtl="0"/>
            <a:r>
              <a:rPr lang="en-US" sz="2400" b="0" i="0" u="none" strike="noStrike" baseline="0" dirty="0">
                <a:latin typeface="Verdana" panose="020B0604030504040204" pitchFamily="34" charset="0"/>
              </a:rPr>
              <a:t>(Joshua 2:9)  and said to the men: "I know that the LORD has given you the land, that the terror of you has fallen on us, and that all the inhabitants of the land are fainthearted because of you. (10)  For we have heard how the LORD dried up the water of the Red Sea for you when you came out of Egypt, and what you did to the two kings of the Amorites who </a:t>
            </a:r>
            <a:r>
              <a:rPr lang="en-US" sz="2400" b="0" i="1" u="none" strike="noStrike" baseline="0" dirty="0">
                <a:latin typeface="Verdana" panose="020B0604030504040204" pitchFamily="34" charset="0"/>
              </a:rPr>
              <a:t>were</a:t>
            </a:r>
            <a:r>
              <a:rPr lang="en-US" sz="2400" b="0" i="0" u="none" strike="noStrike" baseline="0" dirty="0">
                <a:latin typeface="Verdana" panose="020B0604030504040204" pitchFamily="34" charset="0"/>
              </a:rPr>
              <a:t> on the other side of the Jordan, </a:t>
            </a:r>
            <a:r>
              <a:rPr lang="en-US" sz="2400" b="0" i="0" u="none" strike="noStrike" baseline="0" dirty="0" err="1">
                <a:latin typeface="Verdana" panose="020B0604030504040204" pitchFamily="34" charset="0"/>
              </a:rPr>
              <a:t>Sihon</a:t>
            </a:r>
            <a:r>
              <a:rPr lang="en-US" sz="2400" b="0" i="0" u="none" strike="noStrike" baseline="0" dirty="0">
                <a:latin typeface="Verdana" panose="020B0604030504040204" pitchFamily="34" charset="0"/>
              </a:rPr>
              <a:t> and Og, whom you utterly destroyed. (11)  And as soon as we heard </a:t>
            </a:r>
            <a:r>
              <a:rPr lang="en-US" sz="2400" b="0" i="1" u="none" strike="noStrike" baseline="0" dirty="0">
                <a:latin typeface="Verdana" panose="020B0604030504040204" pitchFamily="34" charset="0"/>
              </a:rPr>
              <a:t>these things,</a:t>
            </a:r>
            <a:r>
              <a:rPr lang="en-US" sz="2400" b="0" i="0" u="none" strike="noStrike" baseline="0" dirty="0">
                <a:latin typeface="Verdana" panose="020B0604030504040204" pitchFamily="34" charset="0"/>
              </a:rPr>
              <a:t> our hearts melted; neither did there remain any more courage in anyone because of you, </a:t>
            </a:r>
            <a:r>
              <a:rPr lang="en-US" sz="2400" b="1" i="0" u="sng" strike="noStrike" baseline="0" dirty="0">
                <a:latin typeface="Verdana" panose="020B0604030504040204" pitchFamily="34" charset="0"/>
              </a:rPr>
              <a:t>for the LORD your God, He </a:t>
            </a:r>
            <a:r>
              <a:rPr lang="en-US" sz="2400" b="1" i="1" u="sng" strike="noStrike" baseline="0" dirty="0">
                <a:latin typeface="Verdana" panose="020B0604030504040204" pitchFamily="34" charset="0"/>
              </a:rPr>
              <a:t>is</a:t>
            </a:r>
            <a:r>
              <a:rPr lang="en-US" sz="2400" b="1" i="0" u="sng" strike="noStrike" baseline="0" dirty="0">
                <a:latin typeface="Verdana" panose="020B0604030504040204" pitchFamily="34" charset="0"/>
              </a:rPr>
              <a:t> God in heaven above and on earth beneath.</a:t>
            </a:r>
          </a:p>
        </p:txBody>
      </p:sp>
    </p:spTree>
    <p:extLst>
      <p:ext uri="{BB962C8B-B14F-4D97-AF65-F5344CB8AC3E}">
        <p14:creationId xmlns:p14="http://schemas.microsoft.com/office/powerpoint/2010/main" val="254347640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283204-91A6-ECB2-7091-DA5010FC89ED}"/>
              </a:ext>
            </a:extLst>
          </p:cNvPr>
          <p:cNvSpPr>
            <a:spLocks noGrp="1"/>
          </p:cNvSpPr>
          <p:nvPr>
            <p:ph type="title"/>
          </p:nvPr>
        </p:nvSpPr>
        <p:spPr/>
        <p:txBody>
          <a:bodyPr/>
          <a:lstStyle/>
          <a:p>
            <a:r>
              <a:rPr lang="en-US" dirty="0"/>
              <a:t>2) Rahab believed in god</a:t>
            </a:r>
          </a:p>
        </p:txBody>
      </p:sp>
      <p:sp>
        <p:nvSpPr>
          <p:cNvPr id="3" name="Content Placeholder 2">
            <a:extLst>
              <a:ext uri="{FF2B5EF4-FFF2-40B4-BE49-F238E27FC236}">
                <a16:creationId xmlns:a16="http://schemas.microsoft.com/office/drawing/2014/main" id="{B2C89F79-6E6A-E2D0-9C03-5058D2A2F29D}"/>
              </a:ext>
            </a:extLst>
          </p:cNvPr>
          <p:cNvSpPr>
            <a:spLocks noGrp="1"/>
          </p:cNvSpPr>
          <p:nvPr>
            <p:ph idx="1"/>
          </p:nvPr>
        </p:nvSpPr>
        <p:spPr/>
        <p:txBody>
          <a:bodyPr>
            <a:noAutofit/>
          </a:bodyPr>
          <a:lstStyle/>
          <a:p>
            <a:pPr marR="0" algn="ctr" rtl="0"/>
            <a:r>
              <a:rPr lang="en-US" sz="3200" b="1" i="0" u="none" strike="noStrike" baseline="0" dirty="0">
                <a:latin typeface="Verdana" panose="020B0604030504040204" pitchFamily="34" charset="0"/>
              </a:rPr>
              <a:t>Look at what Rahab did:</a:t>
            </a:r>
          </a:p>
          <a:p>
            <a:pPr marR="0" algn="ctr" rtl="0"/>
            <a:endParaRPr lang="en-US" sz="3200" dirty="0">
              <a:latin typeface="Verdana" panose="020B0604030504040204" pitchFamily="34" charset="0"/>
            </a:endParaRPr>
          </a:p>
          <a:p>
            <a:pPr marR="0" algn="ctr" rtl="0"/>
            <a:r>
              <a:rPr lang="en-US" sz="3200" b="1" i="0" u="sng" strike="noStrike" baseline="0" dirty="0">
                <a:latin typeface="Verdana" panose="020B0604030504040204" pitchFamily="34" charset="0"/>
              </a:rPr>
              <a:t>1. </a:t>
            </a:r>
            <a:r>
              <a:rPr lang="en-US" sz="3200" b="1" u="sng" dirty="0">
                <a:latin typeface="Verdana" panose="020B0604030504040204" pitchFamily="34" charset="0"/>
              </a:rPr>
              <a:t>She hid the spies.</a:t>
            </a:r>
            <a:br>
              <a:rPr lang="en-US" sz="3200" b="1" u="sng" dirty="0">
                <a:latin typeface="Verdana" panose="020B0604030504040204" pitchFamily="34" charset="0"/>
              </a:rPr>
            </a:br>
            <a:endParaRPr lang="en-US" sz="3200" b="1" u="sng" dirty="0">
              <a:latin typeface="Verdana" panose="020B0604030504040204" pitchFamily="34" charset="0"/>
            </a:endParaRPr>
          </a:p>
          <a:p>
            <a:pPr marR="0" algn="ctr" rtl="0"/>
            <a:r>
              <a:rPr lang="en-US" sz="3200" b="1" i="0" u="sng" strike="noStrike" baseline="0" dirty="0">
                <a:latin typeface="Verdana" panose="020B0604030504040204" pitchFamily="34" charset="0"/>
              </a:rPr>
              <a:t>2. </a:t>
            </a:r>
            <a:r>
              <a:rPr lang="en-US" sz="3200" b="1" u="sng" dirty="0">
                <a:latin typeface="Verdana" panose="020B0604030504040204" pitchFamily="34" charset="0"/>
              </a:rPr>
              <a:t>She r</a:t>
            </a:r>
            <a:r>
              <a:rPr lang="en-US" sz="3200" b="1" i="0" u="sng" strike="noStrike" baseline="0" dirty="0">
                <a:latin typeface="Verdana" panose="020B0604030504040204" pitchFamily="34" charset="0"/>
              </a:rPr>
              <a:t>equested to b</a:t>
            </a:r>
            <a:r>
              <a:rPr lang="en-US" sz="3200" b="1" u="sng" dirty="0">
                <a:latin typeface="Verdana" panose="020B0604030504040204" pitchFamily="34" charset="0"/>
              </a:rPr>
              <a:t>e spared.</a:t>
            </a:r>
            <a:br>
              <a:rPr lang="en-US" sz="3200" b="1" u="sng" dirty="0">
                <a:latin typeface="Verdana" panose="020B0604030504040204" pitchFamily="34" charset="0"/>
              </a:rPr>
            </a:br>
            <a:endParaRPr lang="en-US" sz="3200" b="1" u="sng" dirty="0">
              <a:latin typeface="Verdana" panose="020B0604030504040204" pitchFamily="34" charset="0"/>
            </a:endParaRPr>
          </a:p>
          <a:p>
            <a:pPr marR="0" algn="ctr" rtl="0"/>
            <a:r>
              <a:rPr lang="en-US" sz="3200" b="1" i="0" u="sng" strike="noStrike" baseline="0" dirty="0">
                <a:latin typeface="Verdana" panose="020B0604030504040204" pitchFamily="34" charset="0"/>
              </a:rPr>
              <a:t>3. </a:t>
            </a:r>
            <a:r>
              <a:rPr lang="en-US" sz="3200" b="1" u="sng" dirty="0">
                <a:latin typeface="Verdana" panose="020B0604030504040204" pitchFamily="34" charset="0"/>
              </a:rPr>
              <a:t>She helped the spies escape.</a:t>
            </a:r>
            <a:endParaRPr lang="en-US" sz="3200" b="1" i="0" u="sng" strike="noStrike" baseline="0" dirty="0">
              <a:latin typeface="Verdana" panose="020B0604030504040204" pitchFamily="34" charset="0"/>
            </a:endParaRPr>
          </a:p>
        </p:txBody>
      </p:sp>
    </p:spTree>
    <p:extLst>
      <p:ext uri="{BB962C8B-B14F-4D97-AF65-F5344CB8AC3E}">
        <p14:creationId xmlns:p14="http://schemas.microsoft.com/office/powerpoint/2010/main" val="389867184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283204-91A6-ECB2-7091-DA5010FC89ED}"/>
              </a:ext>
            </a:extLst>
          </p:cNvPr>
          <p:cNvSpPr>
            <a:spLocks noGrp="1"/>
          </p:cNvSpPr>
          <p:nvPr>
            <p:ph type="title"/>
          </p:nvPr>
        </p:nvSpPr>
        <p:spPr/>
        <p:txBody>
          <a:bodyPr/>
          <a:lstStyle/>
          <a:p>
            <a:r>
              <a:rPr lang="en-US" dirty="0"/>
              <a:t>3) Rahab and her house were spared</a:t>
            </a:r>
          </a:p>
        </p:txBody>
      </p:sp>
      <p:sp>
        <p:nvSpPr>
          <p:cNvPr id="3" name="Content Placeholder 2">
            <a:extLst>
              <a:ext uri="{FF2B5EF4-FFF2-40B4-BE49-F238E27FC236}">
                <a16:creationId xmlns:a16="http://schemas.microsoft.com/office/drawing/2014/main" id="{B2C89F79-6E6A-E2D0-9C03-5058D2A2F29D}"/>
              </a:ext>
            </a:extLst>
          </p:cNvPr>
          <p:cNvSpPr>
            <a:spLocks noGrp="1"/>
          </p:cNvSpPr>
          <p:nvPr>
            <p:ph idx="1"/>
          </p:nvPr>
        </p:nvSpPr>
        <p:spPr/>
        <p:txBody>
          <a:bodyPr>
            <a:noAutofit/>
          </a:bodyPr>
          <a:lstStyle/>
          <a:p>
            <a:pPr marR="0" algn="l" rtl="0"/>
            <a:r>
              <a:rPr lang="en-US" sz="2800" b="0" i="0" u="none" strike="noStrike" baseline="0" dirty="0">
                <a:latin typeface="Verdana" panose="020B0604030504040204" pitchFamily="34" charset="0"/>
              </a:rPr>
              <a:t>(Joshua 2:17)  So the men said to her: "We </a:t>
            </a:r>
            <a:r>
              <a:rPr lang="en-US" sz="2800" b="0" i="1" u="none" strike="noStrike" baseline="0" dirty="0">
                <a:latin typeface="Verdana" panose="020B0604030504040204" pitchFamily="34" charset="0"/>
              </a:rPr>
              <a:t>will be</a:t>
            </a:r>
            <a:r>
              <a:rPr lang="en-US" sz="2800" b="0" i="0" u="none" strike="noStrike" baseline="0" dirty="0">
                <a:latin typeface="Verdana" panose="020B0604030504040204" pitchFamily="34" charset="0"/>
              </a:rPr>
              <a:t> blameless of this oath of yours which you have made us swear, (18)  unless, </a:t>
            </a:r>
            <a:r>
              <a:rPr lang="en-US" sz="2800" b="0" i="1" u="none" strike="noStrike" baseline="0" dirty="0">
                <a:latin typeface="Verdana" panose="020B0604030504040204" pitchFamily="34" charset="0"/>
              </a:rPr>
              <a:t>when</a:t>
            </a:r>
            <a:r>
              <a:rPr lang="en-US" sz="2800" b="0" i="0" u="none" strike="noStrike" baseline="0" dirty="0">
                <a:latin typeface="Verdana" panose="020B0604030504040204" pitchFamily="34" charset="0"/>
              </a:rPr>
              <a:t> we come into the land, you bind this line of scarlet cord in the window through which you let us down, and unless you bring your father, your mother, your brothers, and all your father's household to your own home. (19)  So it shall be </a:t>
            </a:r>
            <a:r>
              <a:rPr lang="en-US" sz="2800" b="0" i="1" u="none" strike="noStrike" baseline="0" dirty="0">
                <a:latin typeface="Verdana" panose="020B0604030504040204" pitchFamily="34" charset="0"/>
              </a:rPr>
              <a:t>that</a:t>
            </a:r>
            <a:r>
              <a:rPr lang="en-US" sz="2800" b="0" i="0" u="none" strike="noStrike" baseline="0" dirty="0">
                <a:latin typeface="Verdana" panose="020B0604030504040204" pitchFamily="34" charset="0"/>
              </a:rPr>
              <a:t> whoever goes outside the doors of your house into the street, his blood </a:t>
            </a:r>
            <a:r>
              <a:rPr lang="en-US" sz="2800" b="0" i="1" u="none" strike="noStrike" baseline="0" dirty="0">
                <a:latin typeface="Verdana" panose="020B0604030504040204" pitchFamily="34" charset="0"/>
              </a:rPr>
              <a:t>shall be</a:t>
            </a:r>
            <a:r>
              <a:rPr lang="en-US" sz="2800" b="0" i="0" u="none" strike="noStrike" baseline="0" dirty="0">
                <a:latin typeface="Verdana" panose="020B0604030504040204" pitchFamily="34" charset="0"/>
              </a:rPr>
              <a:t> on his own head, and we </a:t>
            </a:r>
            <a:r>
              <a:rPr lang="en-US" sz="2800" b="0" i="1" u="none" strike="noStrike" baseline="0" dirty="0">
                <a:latin typeface="Verdana" panose="020B0604030504040204" pitchFamily="34" charset="0"/>
              </a:rPr>
              <a:t>will be</a:t>
            </a:r>
            <a:r>
              <a:rPr lang="en-US" sz="2800" b="0" i="0" u="none" strike="noStrike" baseline="0" dirty="0">
                <a:latin typeface="Verdana" panose="020B0604030504040204" pitchFamily="34" charset="0"/>
              </a:rPr>
              <a:t> guiltless. And whoever is with you in the house, his blood </a:t>
            </a:r>
            <a:r>
              <a:rPr lang="en-US" sz="2800" b="0" i="1" u="none" strike="noStrike" baseline="0" dirty="0">
                <a:latin typeface="Verdana" panose="020B0604030504040204" pitchFamily="34" charset="0"/>
              </a:rPr>
              <a:t>shall be</a:t>
            </a:r>
            <a:r>
              <a:rPr lang="en-US" sz="2800" b="0" i="0" u="none" strike="noStrike" baseline="0" dirty="0">
                <a:latin typeface="Verdana" panose="020B0604030504040204" pitchFamily="34" charset="0"/>
              </a:rPr>
              <a:t> on our head if a hand is laid on him.</a:t>
            </a:r>
          </a:p>
        </p:txBody>
      </p:sp>
    </p:spTree>
    <p:extLst>
      <p:ext uri="{BB962C8B-B14F-4D97-AF65-F5344CB8AC3E}">
        <p14:creationId xmlns:p14="http://schemas.microsoft.com/office/powerpoint/2010/main" val="227874449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283204-91A6-ECB2-7091-DA5010FC89ED}"/>
              </a:ext>
            </a:extLst>
          </p:cNvPr>
          <p:cNvSpPr>
            <a:spLocks noGrp="1"/>
          </p:cNvSpPr>
          <p:nvPr>
            <p:ph type="title"/>
          </p:nvPr>
        </p:nvSpPr>
        <p:spPr/>
        <p:txBody>
          <a:bodyPr/>
          <a:lstStyle/>
          <a:p>
            <a:r>
              <a:rPr lang="en-US" dirty="0"/>
              <a:t>3) Rahab and her house were spared</a:t>
            </a:r>
          </a:p>
        </p:txBody>
      </p:sp>
      <p:sp>
        <p:nvSpPr>
          <p:cNvPr id="3" name="Content Placeholder 2">
            <a:extLst>
              <a:ext uri="{FF2B5EF4-FFF2-40B4-BE49-F238E27FC236}">
                <a16:creationId xmlns:a16="http://schemas.microsoft.com/office/drawing/2014/main" id="{B2C89F79-6E6A-E2D0-9C03-5058D2A2F29D}"/>
              </a:ext>
            </a:extLst>
          </p:cNvPr>
          <p:cNvSpPr>
            <a:spLocks noGrp="1"/>
          </p:cNvSpPr>
          <p:nvPr>
            <p:ph idx="1"/>
          </p:nvPr>
        </p:nvSpPr>
        <p:spPr/>
        <p:txBody>
          <a:bodyPr>
            <a:noAutofit/>
          </a:bodyPr>
          <a:lstStyle/>
          <a:p>
            <a:pPr marR="0" algn="l" rtl="0"/>
            <a:endParaRPr lang="en-US" sz="2800" b="0" i="0" u="none" strike="noStrike" baseline="0" dirty="0">
              <a:latin typeface="Verdana" panose="020B0604030504040204" pitchFamily="34" charset="0"/>
            </a:endParaRPr>
          </a:p>
          <a:p>
            <a:pPr marR="0" algn="l" rtl="0"/>
            <a:endParaRPr lang="en-US" sz="2800" dirty="0">
              <a:latin typeface="Verdana" panose="020B0604030504040204" pitchFamily="34" charset="0"/>
            </a:endParaRPr>
          </a:p>
          <a:p>
            <a:pPr marR="0" algn="l" rtl="0"/>
            <a:r>
              <a:rPr lang="en-US" sz="3200" b="0" i="0" u="none" strike="noStrike" baseline="0" dirty="0">
                <a:latin typeface="Verdana" panose="020B0604030504040204" pitchFamily="34" charset="0"/>
              </a:rPr>
              <a:t>(Joshua 6:17)  Now the city shall be doomed by the LORD to destruction, it and all who </a:t>
            </a:r>
            <a:r>
              <a:rPr lang="en-US" sz="3200" b="0" i="1" u="none" strike="noStrike" baseline="0" dirty="0">
                <a:latin typeface="Verdana" panose="020B0604030504040204" pitchFamily="34" charset="0"/>
              </a:rPr>
              <a:t>are</a:t>
            </a:r>
            <a:r>
              <a:rPr lang="en-US" sz="3200" b="0" i="0" u="none" strike="noStrike" baseline="0" dirty="0">
                <a:latin typeface="Verdana" panose="020B0604030504040204" pitchFamily="34" charset="0"/>
              </a:rPr>
              <a:t> in it. Only Rahab the harlot shall live, she and all who </a:t>
            </a:r>
            <a:r>
              <a:rPr lang="en-US" sz="3200" b="0" i="1" u="none" strike="noStrike" baseline="0" dirty="0">
                <a:latin typeface="Verdana" panose="020B0604030504040204" pitchFamily="34" charset="0"/>
              </a:rPr>
              <a:t>are</a:t>
            </a:r>
            <a:r>
              <a:rPr lang="en-US" sz="3200" b="0" i="0" u="none" strike="noStrike" baseline="0" dirty="0">
                <a:latin typeface="Verdana" panose="020B0604030504040204" pitchFamily="34" charset="0"/>
              </a:rPr>
              <a:t> with her in the house, because she hid the messengers that we sent.</a:t>
            </a:r>
          </a:p>
          <a:p>
            <a:pPr marR="0" algn="l" rtl="0"/>
            <a:endParaRPr lang="en-US" sz="2400" b="0" i="0" u="none" strike="noStrike" baseline="0" dirty="0">
              <a:latin typeface="Verdana" panose="020B0604030504040204" pitchFamily="34" charset="0"/>
            </a:endParaRPr>
          </a:p>
        </p:txBody>
      </p:sp>
    </p:spTree>
    <p:extLst>
      <p:ext uri="{BB962C8B-B14F-4D97-AF65-F5344CB8AC3E}">
        <p14:creationId xmlns:p14="http://schemas.microsoft.com/office/powerpoint/2010/main" val="367969825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283204-91A6-ECB2-7091-DA5010FC89ED}"/>
              </a:ext>
            </a:extLst>
          </p:cNvPr>
          <p:cNvSpPr>
            <a:spLocks noGrp="1"/>
          </p:cNvSpPr>
          <p:nvPr>
            <p:ph type="title"/>
          </p:nvPr>
        </p:nvSpPr>
        <p:spPr/>
        <p:txBody>
          <a:bodyPr/>
          <a:lstStyle/>
          <a:p>
            <a:r>
              <a:rPr lang="en-US" dirty="0"/>
              <a:t>3) Rahab and her house were spared</a:t>
            </a:r>
          </a:p>
        </p:txBody>
      </p:sp>
      <p:sp>
        <p:nvSpPr>
          <p:cNvPr id="3" name="Content Placeholder 2">
            <a:extLst>
              <a:ext uri="{FF2B5EF4-FFF2-40B4-BE49-F238E27FC236}">
                <a16:creationId xmlns:a16="http://schemas.microsoft.com/office/drawing/2014/main" id="{B2C89F79-6E6A-E2D0-9C03-5058D2A2F29D}"/>
              </a:ext>
            </a:extLst>
          </p:cNvPr>
          <p:cNvSpPr>
            <a:spLocks noGrp="1"/>
          </p:cNvSpPr>
          <p:nvPr>
            <p:ph idx="1"/>
          </p:nvPr>
        </p:nvSpPr>
        <p:spPr/>
        <p:txBody>
          <a:bodyPr>
            <a:noAutofit/>
          </a:bodyPr>
          <a:lstStyle/>
          <a:p>
            <a:pPr marR="0" algn="l" rtl="0"/>
            <a:endParaRPr lang="en-US" sz="2400" b="0" i="0" u="none" strike="noStrike" baseline="0" dirty="0">
              <a:latin typeface="Verdana" panose="020B0604030504040204" pitchFamily="34" charset="0"/>
            </a:endParaRPr>
          </a:p>
          <a:p>
            <a:pPr marR="0" algn="l" rtl="0"/>
            <a:r>
              <a:rPr lang="en-US" sz="2800" b="0" i="0" u="none" strike="noStrike" baseline="0" dirty="0">
                <a:latin typeface="Verdana" panose="020B0604030504040204" pitchFamily="34" charset="0"/>
              </a:rPr>
              <a:t>(Joshua 6:22)  But Joshua had said to the two men who had spied out the country, "Go into the harlot's house, and from there bring out the woman and all that she has, as you swore to her.“ (23)  And the young men who had been spies went in and brought out Rahab, her father, her mother, her brothers, and all that she had. So they brought out all her relatives and left them outside the camp of Israel.</a:t>
            </a:r>
          </a:p>
        </p:txBody>
      </p:sp>
    </p:spTree>
    <p:extLst>
      <p:ext uri="{BB962C8B-B14F-4D97-AF65-F5344CB8AC3E}">
        <p14:creationId xmlns:p14="http://schemas.microsoft.com/office/powerpoint/2010/main" val="107359195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283204-91A6-ECB2-7091-DA5010FC89ED}"/>
              </a:ext>
            </a:extLst>
          </p:cNvPr>
          <p:cNvSpPr>
            <a:spLocks noGrp="1"/>
          </p:cNvSpPr>
          <p:nvPr>
            <p:ph type="title"/>
          </p:nvPr>
        </p:nvSpPr>
        <p:spPr/>
        <p:txBody>
          <a:bodyPr/>
          <a:lstStyle/>
          <a:p>
            <a:r>
              <a:rPr lang="en-US" dirty="0"/>
              <a:t>4) We can be like </a:t>
            </a:r>
            <a:r>
              <a:rPr lang="en-US" dirty="0" err="1"/>
              <a:t>rahab</a:t>
            </a:r>
            <a:endParaRPr lang="en-US" dirty="0"/>
          </a:p>
        </p:txBody>
      </p:sp>
      <p:sp>
        <p:nvSpPr>
          <p:cNvPr id="3" name="Content Placeholder 2">
            <a:extLst>
              <a:ext uri="{FF2B5EF4-FFF2-40B4-BE49-F238E27FC236}">
                <a16:creationId xmlns:a16="http://schemas.microsoft.com/office/drawing/2014/main" id="{B2C89F79-6E6A-E2D0-9C03-5058D2A2F29D}"/>
              </a:ext>
            </a:extLst>
          </p:cNvPr>
          <p:cNvSpPr>
            <a:spLocks noGrp="1"/>
          </p:cNvSpPr>
          <p:nvPr>
            <p:ph idx="1"/>
          </p:nvPr>
        </p:nvSpPr>
        <p:spPr/>
        <p:txBody>
          <a:bodyPr>
            <a:noAutofit/>
          </a:bodyPr>
          <a:lstStyle/>
          <a:p>
            <a:pPr marR="0" algn="l" rtl="0"/>
            <a:endParaRPr lang="en-US" sz="2400" b="0" i="0" u="none" strike="noStrike" baseline="0" dirty="0">
              <a:latin typeface="Verdana" panose="020B0604030504040204" pitchFamily="34" charset="0"/>
            </a:endParaRPr>
          </a:p>
          <a:p>
            <a:pPr marR="0" algn="l" rtl="0"/>
            <a:r>
              <a:rPr lang="en-US" sz="2800" b="1" i="0" u="none" strike="noStrike" baseline="0" dirty="0">
                <a:latin typeface="Verdana" panose="020B0604030504040204" pitchFamily="34" charset="0"/>
              </a:rPr>
              <a:t>1) Think of the scarlet cord = the blood of Christ.</a:t>
            </a:r>
          </a:p>
          <a:p>
            <a:pPr marR="0" algn="l" rtl="0"/>
            <a:endParaRPr lang="en-US" sz="2800" b="0" i="0" u="none" strike="noStrike" baseline="0" dirty="0">
              <a:latin typeface="Verdana" panose="020B0604030504040204" pitchFamily="34" charset="0"/>
            </a:endParaRPr>
          </a:p>
          <a:p>
            <a:r>
              <a:rPr lang="en-US" sz="2800" b="0" i="0" u="none" strike="noStrike" baseline="0" dirty="0">
                <a:latin typeface="Verdana" panose="020B0604030504040204" pitchFamily="34" charset="0"/>
              </a:rPr>
              <a:t>(Hebrews 9:22)  And according to the law almost all things are purified with blood, and without shedding of blood there is no remission.</a:t>
            </a:r>
          </a:p>
        </p:txBody>
      </p:sp>
    </p:spTree>
    <p:extLst>
      <p:ext uri="{BB962C8B-B14F-4D97-AF65-F5344CB8AC3E}">
        <p14:creationId xmlns:p14="http://schemas.microsoft.com/office/powerpoint/2010/main" val="181607899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283204-91A6-ECB2-7091-DA5010FC89ED}"/>
              </a:ext>
            </a:extLst>
          </p:cNvPr>
          <p:cNvSpPr>
            <a:spLocks noGrp="1"/>
          </p:cNvSpPr>
          <p:nvPr>
            <p:ph type="title"/>
          </p:nvPr>
        </p:nvSpPr>
        <p:spPr/>
        <p:txBody>
          <a:bodyPr/>
          <a:lstStyle/>
          <a:p>
            <a:r>
              <a:rPr lang="en-US" dirty="0"/>
              <a:t>4) We can be like </a:t>
            </a:r>
            <a:r>
              <a:rPr lang="en-US" dirty="0" err="1"/>
              <a:t>rahab</a:t>
            </a:r>
            <a:endParaRPr lang="en-US" dirty="0"/>
          </a:p>
        </p:txBody>
      </p:sp>
      <p:sp>
        <p:nvSpPr>
          <p:cNvPr id="3" name="Content Placeholder 2">
            <a:extLst>
              <a:ext uri="{FF2B5EF4-FFF2-40B4-BE49-F238E27FC236}">
                <a16:creationId xmlns:a16="http://schemas.microsoft.com/office/drawing/2014/main" id="{B2C89F79-6E6A-E2D0-9C03-5058D2A2F29D}"/>
              </a:ext>
            </a:extLst>
          </p:cNvPr>
          <p:cNvSpPr>
            <a:spLocks noGrp="1"/>
          </p:cNvSpPr>
          <p:nvPr>
            <p:ph idx="1"/>
          </p:nvPr>
        </p:nvSpPr>
        <p:spPr/>
        <p:txBody>
          <a:bodyPr>
            <a:noAutofit/>
          </a:bodyPr>
          <a:lstStyle/>
          <a:p>
            <a:pPr marR="0" algn="l" rtl="0"/>
            <a:endParaRPr lang="en-US" sz="2800" b="0" i="0" u="none" strike="noStrike" baseline="0" dirty="0">
              <a:latin typeface="Verdana" panose="020B0604030504040204" pitchFamily="34" charset="0"/>
            </a:endParaRPr>
          </a:p>
          <a:p>
            <a:pPr marR="0" algn="l" rtl="0"/>
            <a:r>
              <a:rPr lang="en-US" sz="2800" b="1" dirty="0">
                <a:latin typeface="Verdana" panose="020B0604030504040204" pitchFamily="34" charset="0"/>
              </a:rPr>
              <a:t>2) We must be “in the house” of God to be saved.</a:t>
            </a:r>
          </a:p>
          <a:p>
            <a:pPr marR="0" algn="l" rtl="0"/>
            <a:endParaRPr lang="en-US" sz="2800" b="1" dirty="0">
              <a:latin typeface="Verdana" panose="020B0604030504040204" pitchFamily="34" charset="0"/>
            </a:endParaRPr>
          </a:p>
          <a:p>
            <a:r>
              <a:rPr lang="en-US" sz="2800" b="0" i="0" u="none" strike="noStrike" baseline="0" dirty="0">
                <a:latin typeface="Verdana" panose="020B0604030504040204" pitchFamily="34" charset="0"/>
              </a:rPr>
              <a:t>(Ephesians 5:23)  For the husband is head of the wife, as also Christ is head of the church; and He is the Savior of the body.</a:t>
            </a:r>
          </a:p>
          <a:p>
            <a:pPr marR="0" algn="l" rtl="0"/>
            <a:endParaRPr lang="en-US" sz="2800" dirty="0">
              <a:latin typeface="Verdana" panose="020B0604030504040204" pitchFamily="34" charset="0"/>
            </a:endParaRPr>
          </a:p>
          <a:p>
            <a:pPr marR="0" algn="l" rtl="0"/>
            <a:endParaRPr lang="en-US" sz="2800" b="0" i="0" u="none" strike="noStrike" baseline="0" dirty="0">
              <a:latin typeface="Verdana" panose="020B0604030504040204" pitchFamily="34" charset="0"/>
            </a:endParaRPr>
          </a:p>
        </p:txBody>
      </p:sp>
    </p:spTree>
    <p:extLst>
      <p:ext uri="{BB962C8B-B14F-4D97-AF65-F5344CB8AC3E}">
        <p14:creationId xmlns:p14="http://schemas.microsoft.com/office/powerpoint/2010/main" val="115732762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Banded">
      <a:dk1>
        <a:sysClr val="windowText" lastClr="000000"/>
      </a:dk1>
      <a:lt1>
        <a:sysClr val="window" lastClr="FFFFFF"/>
      </a:lt1>
      <a:dk2>
        <a:srgbClr val="323232"/>
      </a:dk2>
      <a:lt2>
        <a:srgbClr val="E3DED1"/>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tint val="98000"/>
              </a:schemeClr>
              <a:schemeClr val="phClr">
                <a:tint val="99000"/>
                <a:shade val="96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C3935CB6-B0E3-44A7-AB37-996D901F73AB}"/>
    </a:ext>
  </a:extLst>
</a:theme>
</file>

<file path=docProps/app.xml><?xml version="1.0" encoding="utf-8"?>
<Properties xmlns="http://schemas.openxmlformats.org/officeDocument/2006/extended-properties" xmlns:vt="http://schemas.openxmlformats.org/officeDocument/2006/docPropsVTypes">
  <Template>TM03090430[[fn=Banded]]</Template>
  <TotalTime>35</TotalTime>
  <Words>901</Words>
  <Application>Microsoft Office PowerPoint</Application>
  <PresentationFormat>Widescreen</PresentationFormat>
  <Paragraphs>36</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Corbel</vt:lpstr>
      <vt:lpstr>Verdana</vt:lpstr>
      <vt:lpstr>Wingdings</vt:lpstr>
      <vt:lpstr>Banded</vt:lpstr>
      <vt:lpstr>Faith of rahab</vt:lpstr>
      <vt:lpstr>1) Rahab was a sinner</vt:lpstr>
      <vt:lpstr>2) Rahab believed in god</vt:lpstr>
      <vt:lpstr>2) Rahab believed in god</vt:lpstr>
      <vt:lpstr>3) Rahab and her house were spared</vt:lpstr>
      <vt:lpstr>3) Rahab and her house were spared</vt:lpstr>
      <vt:lpstr>3) Rahab and her house were spared</vt:lpstr>
      <vt:lpstr>4) We can be like rahab</vt:lpstr>
      <vt:lpstr>4) We can be like rahab</vt:lpstr>
      <vt:lpstr>4) We can be like rahab</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Faith of rahab</dc:title>
  <dc:creator>Account Update</dc:creator>
  <cp:lastModifiedBy>Account Update</cp:lastModifiedBy>
  <cp:revision>1</cp:revision>
  <dcterms:created xsi:type="dcterms:W3CDTF">2023-11-10T19:00:26Z</dcterms:created>
  <dcterms:modified xsi:type="dcterms:W3CDTF">2023-11-10T19:36:10Z</dcterms:modified>
</cp:coreProperties>
</file>