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7AF8CB-233F-467D-A779-066567A1EFA9}" v="2" dt="2023-10-14T15:32:04.7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ccount Update" userId="d66a401e1e7a39bf" providerId="LiveId" clId="{657AF8CB-233F-467D-A779-066567A1EFA9}"/>
    <pc:docChg chg="addSld delSld modSld modMainMaster">
      <pc:chgData name="Account Update" userId="d66a401e1e7a39bf" providerId="LiveId" clId="{657AF8CB-233F-467D-A779-066567A1EFA9}" dt="2023-10-14T15:35:59.196" v="4" actId="47"/>
      <pc:docMkLst>
        <pc:docMk/>
      </pc:docMkLst>
      <pc:sldChg chg="modTransition">
        <pc:chgData name="Account Update" userId="d66a401e1e7a39bf" providerId="LiveId" clId="{657AF8CB-233F-467D-A779-066567A1EFA9}" dt="2023-10-14T15:32:04.734" v="1"/>
        <pc:sldMkLst>
          <pc:docMk/>
          <pc:sldMk cId="1116390201" sldId="256"/>
        </pc:sldMkLst>
      </pc:sldChg>
      <pc:sldChg chg="modTransition">
        <pc:chgData name="Account Update" userId="d66a401e1e7a39bf" providerId="LiveId" clId="{657AF8CB-233F-467D-A779-066567A1EFA9}" dt="2023-10-14T15:32:04.734" v="1"/>
        <pc:sldMkLst>
          <pc:docMk/>
          <pc:sldMk cId="3013170285" sldId="257"/>
        </pc:sldMkLst>
      </pc:sldChg>
      <pc:sldChg chg="modTransition">
        <pc:chgData name="Account Update" userId="d66a401e1e7a39bf" providerId="LiveId" clId="{657AF8CB-233F-467D-A779-066567A1EFA9}" dt="2023-10-14T15:32:04.734" v="1"/>
        <pc:sldMkLst>
          <pc:docMk/>
          <pc:sldMk cId="3122351097" sldId="258"/>
        </pc:sldMkLst>
      </pc:sldChg>
      <pc:sldChg chg="modTransition">
        <pc:chgData name="Account Update" userId="d66a401e1e7a39bf" providerId="LiveId" clId="{657AF8CB-233F-467D-A779-066567A1EFA9}" dt="2023-10-14T15:32:04.734" v="1"/>
        <pc:sldMkLst>
          <pc:docMk/>
          <pc:sldMk cId="742359724" sldId="259"/>
        </pc:sldMkLst>
      </pc:sldChg>
      <pc:sldChg chg="modSp mod modTransition">
        <pc:chgData name="Account Update" userId="d66a401e1e7a39bf" providerId="LiveId" clId="{657AF8CB-233F-467D-A779-066567A1EFA9}" dt="2023-10-14T15:35:05.448" v="2" actId="115"/>
        <pc:sldMkLst>
          <pc:docMk/>
          <pc:sldMk cId="568868567" sldId="260"/>
        </pc:sldMkLst>
        <pc:spChg chg="mod">
          <ac:chgData name="Account Update" userId="d66a401e1e7a39bf" providerId="LiveId" clId="{657AF8CB-233F-467D-A779-066567A1EFA9}" dt="2023-10-14T15:35:05.448" v="2" actId="115"/>
          <ac:spMkLst>
            <pc:docMk/>
            <pc:sldMk cId="568868567" sldId="260"/>
            <ac:spMk id="3" creationId="{A86E491D-F7E6-7F7D-CE80-DC54AF45A572}"/>
          </ac:spMkLst>
        </pc:spChg>
      </pc:sldChg>
      <pc:sldChg chg="modTransition">
        <pc:chgData name="Account Update" userId="d66a401e1e7a39bf" providerId="LiveId" clId="{657AF8CB-233F-467D-A779-066567A1EFA9}" dt="2023-10-14T15:32:04.734" v="1"/>
        <pc:sldMkLst>
          <pc:docMk/>
          <pc:sldMk cId="651295975" sldId="261"/>
        </pc:sldMkLst>
      </pc:sldChg>
      <pc:sldChg chg="modTransition">
        <pc:chgData name="Account Update" userId="d66a401e1e7a39bf" providerId="LiveId" clId="{657AF8CB-233F-467D-A779-066567A1EFA9}" dt="2023-10-14T15:32:04.734" v="1"/>
        <pc:sldMkLst>
          <pc:docMk/>
          <pc:sldMk cId="3632254993" sldId="262"/>
        </pc:sldMkLst>
      </pc:sldChg>
      <pc:sldChg chg="modTransition">
        <pc:chgData name="Account Update" userId="d66a401e1e7a39bf" providerId="LiveId" clId="{657AF8CB-233F-467D-A779-066567A1EFA9}" dt="2023-10-14T15:32:04.734" v="1"/>
        <pc:sldMkLst>
          <pc:docMk/>
          <pc:sldMk cId="3279609033" sldId="263"/>
        </pc:sldMkLst>
      </pc:sldChg>
      <pc:sldChg chg="modTransition">
        <pc:chgData name="Account Update" userId="d66a401e1e7a39bf" providerId="LiveId" clId="{657AF8CB-233F-467D-A779-066567A1EFA9}" dt="2023-10-14T15:32:04.734" v="1"/>
        <pc:sldMkLst>
          <pc:docMk/>
          <pc:sldMk cId="1717469895" sldId="264"/>
        </pc:sldMkLst>
      </pc:sldChg>
      <pc:sldChg chg="modTransition">
        <pc:chgData name="Account Update" userId="d66a401e1e7a39bf" providerId="LiveId" clId="{657AF8CB-233F-467D-A779-066567A1EFA9}" dt="2023-10-14T15:32:04.734" v="1"/>
        <pc:sldMkLst>
          <pc:docMk/>
          <pc:sldMk cId="2356063259" sldId="265"/>
        </pc:sldMkLst>
      </pc:sldChg>
      <pc:sldChg chg="modTransition">
        <pc:chgData name="Account Update" userId="d66a401e1e7a39bf" providerId="LiveId" clId="{657AF8CB-233F-467D-A779-066567A1EFA9}" dt="2023-10-14T15:32:04.734" v="1"/>
        <pc:sldMkLst>
          <pc:docMk/>
          <pc:sldMk cId="4247375589" sldId="266"/>
        </pc:sldMkLst>
      </pc:sldChg>
      <pc:sldChg chg="modTransition">
        <pc:chgData name="Account Update" userId="d66a401e1e7a39bf" providerId="LiveId" clId="{657AF8CB-233F-467D-A779-066567A1EFA9}" dt="2023-10-14T15:32:04.734" v="1"/>
        <pc:sldMkLst>
          <pc:docMk/>
          <pc:sldMk cId="868490231" sldId="267"/>
        </pc:sldMkLst>
      </pc:sldChg>
      <pc:sldChg chg="modTransition">
        <pc:chgData name="Account Update" userId="d66a401e1e7a39bf" providerId="LiveId" clId="{657AF8CB-233F-467D-A779-066567A1EFA9}" dt="2023-10-14T15:32:04.734" v="1"/>
        <pc:sldMkLst>
          <pc:docMk/>
          <pc:sldMk cId="2013822102" sldId="268"/>
        </pc:sldMkLst>
      </pc:sldChg>
      <pc:sldChg chg="new del">
        <pc:chgData name="Account Update" userId="d66a401e1e7a39bf" providerId="LiveId" clId="{657AF8CB-233F-467D-A779-066567A1EFA9}" dt="2023-10-14T15:35:59.196" v="4" actId="47"/>
        <pc:sldMkLst>
          <pc:docMk/>
          <pc:sldMk cId="712869809" sldId="269"/>
        </pc:sldMkLst>
      </pc:sldChg>
      <pc:sldMasterChg chg="modTransition modSldLayout">
        <pc:chgData name="Account Update" userId="d66a401e1e7a39bf" providerId="LiveId" clId="{657AF8CB-233F-467D-A779-066567A1EFA9}" dt="2023-10-14T15:32:04.734" v="1"/>
        <pc:sldMasterMkLst>
          <pc:docMk/>
          <pc:sldMasterMk cId="0" sldId="2147483648"/>
        </pc:sldMasterMkLst>
        <pc:sldLayoutChg chg="modTransition">
          <pc:chgData name="Account Update" userId="d66a401e1e7a39bf" providerId="LiveId" clId="{657AF8CB-233F-467D-A779-066567A1EFA9}" dt="2023-10-14T15:32:04.734" v="1"/>
          <pc:sldLayoutMkLst>
            <pc:docMk/>
            <pc:sldMasterMk cId="0" sldId="2147483648"/>
            <pc:sldLayoutMk cId="0" sldId="2147483649"/>
          </pc:sldLayoutMkLst>
        </pc:sldLayoutChg>
        <pc:sldLayoutChg chg="modTransition">
          <pc:chgData name="Account Update" userId="d66a401e1e7a39bf" providerId="LiveId" clId="{657AF8CB-233F-467D-A779-066567A1EFA9}" dt="2023-10-14T15:32:04.734" v="1"/>
          <pc:sldLayoutMkLst>
            <pc:docMk/>
            <pc:sldMasterMk cId="0" sldId="2147483648"/>
            <pc:sldLayoutMk cId="0" sldId="2147483650"/>
          </pc:sldLayoutMkLst>
        </pc:sldLayoutChg>
        <pc:sldLayoutChg chg="modTransition">
          <pc:chgData name="Account Update" userId="d66a401e1e7a39bf" providerId="LiveId" clId="{657AF8CB-233F-467D-A779-066567A1EFA9}" dt="2023-10-14T15:32:04.734" v="1"/>
          <pc:sldLayoutMkLst>
            <pc:docMk/>
            <pc:sldMasterMk cId="0" sldId="2147483648"/>
            <pc:sldLayoutMk cId="0" sldId="2147483651"/>
          </pc:sldLayoutMkLst>
        </pc:sldLayoutChg>
        <pc:sldLayoutChg chg="modTransition">
          <pc:chgData name="Account Update" userId="d66a401e1e7a39bf" providerId="LiveId" clId="{657AF8CB-233F-467D-A779-066567A1EFA9}" dt="2023-10-14T15:32:04.734" v="1"/>
          <pc:sldLayoutMkLst>
            <pc:docMk/>
            <pc:sldMasterMk cId="0" sldId="2147483648"/>
            <pc:sldLayoutMk cId="0" sldId="2147483652"/>
          </pc:sldLayoutMkLst>
        </pc:sldLayoutChg>
        <pc:sldLayoutChg chg="modTransition">
          <pc:chgData name="Account Update" userId="d66a401e1e7a39bf" providerId="LiveId" clId="{657AF8CB-233F-467D-A779-066567A1EFA9}" dt="2023-10-14T15:32:04.734" v="1"/>
          <pc:sldLayoutMkLst>
            <pc:docMk/>
            <pc:sldMasterMk cId="0" sldId="2147483648"/>
            <pc:sldLayoutMk cId="0" sldId="2147483653"/>
          </pc:sldLayoutMkLst>
        </pc:sldLayoutChg>
        <pc:sldLayoutChg chg="modTransition">
          <pc:chgData name="Account Update" userId="d66a401e1e7a39bf" providerId="LiveId" clId="{657AF8CB-233F-467D-A779-066567A1EFA9}" dt="2023-10-14T15:32:04.734" v="1"/>
          <pc:sldLayoutMkLst>
            <pc:docMk/>
            <pc:sldMasterMk cId="0" sldId="2147483648"/>
            <pc:sldLayoutMk cId="0" sldId="2147483654"/>
          </pc:sldLayoutMkLst>
        </pc:sldLayoutChg>
        <pc:sldLayoutChg chg="modTransition">
          <pc:chgData name="Account Update" userId="d66a401e1e7a39bf" providerId="LiveId" clId="{657AF8CB-233F-467D-A779-066567A1EFA9}" dt="2023-10-14T15:32:04.734" v="1"/>
          <pc:sldLayoutMkLst>
            <pc:docMk/>
            <pc:sldMasterMk cId="0" sldId="2147483648"/>
            <pc:sldLayoutMk cId="0" sldId="2147483655"/>
          </pc:sldLayoutMkLst>
        </pc:sldLayoutChg>
        <pc:sldLayoutChg chg="modTransition">
          <pc:chgData name="Account Update" userId="d66a401e1e7a39bf" providerId="LiveId" clId="{657AF8CB-233F-467D-A779-066567A1EFA9}" dt="2023-10-14T15:32:04.734" v="1"/>
          <pc:sldLayoutMkLst>
            <pc:docMk/>
            <pc:sldMasterMk cId="0" sldId="2147483648"/>
            <pc:sldLayoutMk cId="0" sldId="2147483656"/>
          </pc:sldLayoutMkLst>
        </pc:sldLayoutChg>
        <pc:sldLayoutChg chg="modTransition">
          <pc:chgData name="Account Update" userId="d66a401e1e7a39bf" providerId="LiveId" clId="{657AF8CB-233F-467D-A779-066567A1EFA9}" dt="2023-10-14T15:32:04.734" v="1"/>
          <pc:sldLayoutMkLst>
            <pc:docMk/>
            <pc:sldMasterMk cId="0" sldId="2147483648"/>
            <pc:sldLayoutMk cId="0" sldId="2147483657"/>
          </pc:sldLayoutMkLst>
        </pc:sldLayoutChg>
        <pc:sldLayoutChg chg="modTransition">
          <pc:chgData name="Account Update" userId="d66a401e1e7a39bf" providerId="LiveId" clId="{657AF8CB-233F-467D-A779-066567A1EFA9}" dt="2023-10-14T15:32:04.734" v="1"/>
          <pc:sldLayoutMkLst>
            <pc:docMk/>
            <pc:sldMasterMk cId="0" sldId="2147483648"/>
            <pc:sldLayoutMk cId="0" sldId="2147483658"/>
          </pc:sldLayoutMkLst>
        </pc:sldLayoutChg>
        <pc:sldLayoutChg chg="modTransition">
          <pc:chgData name="Account Update" userId="d66a401e1e7a39bf" providerId="LiveId" clId="{657AF8CB-233F-467D-A779-066567A1EFA9}" dt="2023-10-14T15:32:04.734" v="1"/>
          <pc:sldLayoutMkLst>
            <pc:docMk/>
            <pc:sldMasterMk cId="0" sldId="2147483648"/>
            <pc:sldLayoutMk cId="0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10/14/2023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randomBar dir="vert"/>
  </p:transition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36E42-B0D1-DD57-403A-79636DC9BB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The faith of </a:t>
            </a:r>
            <a:r>
              <a:rPr lang="en-US" b="1" dirty="0" err="1"/>
              <a:t>abraham</a:t>
            </a: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A92D18-0BD6-9144-657F-349C583EE0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56672"/>
            <a:ext cx="9144000" cy="448833"/>
          </a:xfrm>
        </p:spPr>
        <p:txBody>
          <a:bodyPr/>
          <a:lstStyle/>
          <a:p>
            <a:r>
              <a:rPr lang="en-US" dirty="0"/>
              <a:t>Part of a series on Faith in the Old Testament</a:t>
            </a:r>
          </a:p>
        </p:txBody>
      </p:sp>
    </p:spTree>
    <p:extLst>
      <p:ext uri="{BB962C8B-B14F-4D97-AF65-F5344CB8AC3E}">
        <p14:creationId xmlns:p14="http://schemas.microsoft.com/office/powerpoint/2010/main" val="1116390201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43AAC-DDF8-756A-51EE-548557825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Faith to look for homeland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E491D-F7E6-7F7D-CE80-DC54AF45A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ctr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Looked for a homeland</a:t>
            </a:r>
            <a:endParaRPr lang="en-US" sz="2400" b="1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(Heb 11:14)  For those who say such things declare plainly that they seek a homeland.</a:t>
            </a: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(Heb 11:15)  And truly if they had called to mind that </a:t>
            </a:r>
            <a:r>
              <a:rPr lang="en-US" sz="2400" b="0" i="1" u="none" strike="noStrike" baseline="0" dirty="0">
                <a:latin typeface="Verdana" panose="020B0604030504040204" pitchFamily="34" charset="0"/>
              </a:rPr>
              <a:t>country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 from which they had come out, they would have had opportunity to return.</a:t>
            </a: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(Heb 11:16)  But now they desire a better, that is, a heavenly </a:t>
            </a:r>
            <a:r>
              <a:rPr lang="en-US" sz="2400" b="0" i="1" u="none" strike="noStrike" baseline="0" dirty="0">
                <a:latin typeface="Verdana" panose="020B0604030504040204" pitchFamily="34" charset="0"/>
              </a:rPr>
              <a:t>country.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 Therefore God is not ashamed to be called their God, for He has prepared a city for them.</a:t>
            </a:r>
          </a:p>
        </p:txBody>
      </p:sp>
    </p:spTree>
    <p:extLst>
      <p:ext uri="{BB962C8B-B14F-4D97-AF65-F5344CB8AC3E}">
        <p14:creationId xmlns:p14="http://schemas.microsoft.com/office/powerpoint/2010/main" val="2356063259"/>
      </p:ext>
    </p:extLst>
  </p:cSld>
  <p:clrMapOvr>
    <a:masterClrMapping/>
  </p:clrMapOvr>
  <p:transition spd="slow"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43AAC-DDF8-756A-51EE-548557825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Faith to stand the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E491D-F7E6-7F7D-CE80-DC54AF45A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800" b="0" i="0" u="none" strike="noStrike" baseline="0" dirty="0">
                <a:latin typeface="Verdana" panose="020B0604030504040204" pitchFamily="34" charset="0"/>
              </a:rPr>
              <a:t>(Gen 22:4)  Then on the third day Abraham lifted his eyes and saw the place afar off.</a:t>
            </a:r>
          </a:p>
          <a:p>
            <a:pPr marR="0" algn="l" rtl="0"/>
            <a:r>
              <a:rPr lang="en-US" sz="2800" b="0" i="0" u="none" strike="noStrike" baseline="0" dirty="0">
                <a:latin typeface="Verdana" panose="020B0604030504040204" pitchFamily="34" charset="0"/>
              </a:rPr>
              <a:t>(Gen 22:5)  And Abraham said to his young men, "Stay here with the donkey; the lad and I will go yonder and worship, and </a:t>
            </a:r>
            <a:r>
              <a:rPr lang="en-US" sz="2800" b="1" i="0" u="sng" strike="noStrike" baseline="0" dirty="0">
                <a:latin typeface="Verdana" panose="020B0604030504040204" pitchFamily="34" charset="0"/>
              </a:rPr>
              <a:t>we will come back to you</a:t>
            </a:r>
            <a:r>
              <a:rPr lang="en-US" sz="2800" b="0" i="0" u="none" strike="noStrike" baseline="0" dirty="0">
                <a:latin typeface="Verdana" panose="020B0604030504040204" pitchFamily="34" charset="0"/>
              </a:rPr>
              <a:t>.“</a:t>
            </a:r>
          </a:p>
          <a:p>
            <a:pPr marR="0" algn="l" rtl="0"/>
            <a:endParaRPr lang="en-US" sz="2800" dirty="0">
              <a:latin typeface="Verdana" panose="020B0604030504040204" pitchFamily="34" charset="0"/>
            </a:endParaRPr>
          </a:p>
          <a:p>
            <a:pPr marR="0" algn="ctr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Abraham had faith THEY would return.</a:t>
            </a:r>
          </a:p>
          <a:p>
            <a:pPr marL="0" marR="0" indent="0" algn="l" rtl="0">
              <a:buNone/>
            </a:pPr>
            <a:endParaRPr lang="en-US" sz="2800" b="0" i="0" u="none" strike="noStrike" baseline="0" dirty="0">
              <a:latin typeface="Verdana" panose="020B0604030504040204" pitchFamily="34" charset="0"/>
            </a:endParaRPr>
          </a:p>
          <a:p>
            <a:pPr marL="0" marR="0" indent="0" algn="l" rtl="0">
              <a:buNone/>
            </a:pPr>
            <a:endParaRPr lang="en-US" sz="2800" b="0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375589"/>
      </p:ext>
    </p:extLst>
  </p:cSld>
  <p:clrMapOvr>
    <a:masterClrMapping/>
  </p:clrMapOvr>
  <p:transition spd="slow"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43AAC-DDF8-756A-51EE-548557825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Faith to stand the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E491D-F7E6-7F7D-CE80-DC54AF45A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800" b="0" i="0" u="none" strike="noStrike" baseline="0" dirty="0">
                <a:latin typeface="Verdana" panose="020B0604030504040204" pitchFamily="34" charset="0"/>
              </a:rPr>
              <a:t>(Heb 11:17)  By faith Abraham, when he was tested, offered up Isaac, and he who had received the promises offered up his only begotten </a:t>
            </a:r>
            <a:r>
              <a:rPr lang="en-US" sz="2800" b="0" i="1" u="none" strike="noStrike" baseline="0" dirty="0">
                <a:latin typeface="Verdana" panose="020B0604030504040204" pitchFamily="34" charset="0"/>
              </a:rPr>
              <a:t>son,</a:t>
            </a:r>
            <a:endParaRPr lang="en-US" sz="2800" b="0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800" b="0" i="0" u="none" strike="noStrike" baseline="0" dirty="0">
                <a:latin typeface="Verdana" panose="020B0604030504040204" pitchFamily="34" charset="0"/>
              </a:rPr>
              <a:t>(Heb 11:18)  of whom it was said, "IN ISAAC YOUR SEED SHALL BE CALLED,"</a:t>
            </a:r>
          </a:p>
          <a:p>
            <a:pPr marR="0" algn="l" rtl="0"/>
            <a:r>
              <a:rPr lang="en-US" sz="2800" b="0" i="0" u="none" strike="noStrike" baseline="0" dirty="0">
                <a:latin typeface="Verdana" panose="020B0604030504040204" pitchFamily="34" charset="0"/>
              </a:rPr>
              <a:t>(Heb 11:19)  concluding that God </a:t>
            </a:r>
            <a:r>
              <a:rPr lang="en-US" sz="2800" b="0" i="1" u="none" strike="noStrike" baseline="0" dirty="0">
                <a:latin typeface="Verdana" panose="020B0604030504040204" pitchFamily="34" charset="0"/>
              </a:rPr>
              <a:t>was</a:t>
            </a:r>
            <a:r>
              <a:rPr lang="en-US" sz="2800" b="0" i="0" u="none" strike="noStrike" baseline="0" dirty="0">
                <a:latin typeface="Verdana" panose="020B0604030504040204" pitchFamily="34" charset="0"/>
              </a:rPr>
              <a:t> able to raise </a:t>
            </a:r>
            <a:r>
              <a:rPr lang="en-US" sz="2800" b="0" i="1" u="none" strike="noStrike" baseline="0" dirty="0">
                <a:latin typeface="Verdana" panose="020B0604030504040204" pitchFamily="34" charset="0"/>
              </a:rPr>
              <a:t>him</a:t>
            </a:r>
            <a:r>
              <a:rPr lang="en-US" sz="2800" b="0" i="0" u="none" strike="noStrike" baseline="0" dirty="0">
                <a:latin typeface="Verdana" panose="020B0604030504040204" pitchFamily="34" charset="0"/>
              </a:rPr>
              <a:t> up, even from the dead, from which he also received him in a figurative sense.</a:t>
            </a:r>
          </a:p>
        </p:txBody>
      </p:sp>
    </p:spTree>
    <p:extLst>
      <p:ext uri="{BB962C8B-B14F-4D97-AF65-F5344CB8AC3E}">
        <p14:creationId xmlns:p14="http://schemas.microsoft.com/office/powerpoint/2010/main" val="868490231"/>
      </p:ext>
    </p:extLst>
  </p:cSld>
  <p:clrMapOvr>
    <a:masterClrMapping/>
  </p:clrMapOvr>
  <p:transition spd="slow"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43AAC-DDF8-756A-51EE-548557825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How strong is your faith?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E491D-F7E6-7F7D-CE80-DC54AF45A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ctr" rtl="0"/>
            <a:r>
              <a:rPr lang="en-US" sz="2800" b="1" i="0" u="sng" strike="noStrike" baseline="0" dirty="0">
                <a:latin typeface="Verdana" panose="020B0604030504040204" pitchFamily="34" charset="0"/>
              </a:rPr>
              <a:t>Do we have the faith of Abraham:</a:t>
            </a:r>
          </a:p>
          <a:p>
            <a:pPr marR="0" algn="l" rtl="0"/>
            <a:r>
              <a:rPr lang="en-US" sz="2800" b="1" dirty="0">
                <a:latin typeface="Verdana" panose="020B0604030504040204" pitchFamily="34" charset="0"/>
              </a:rPr>
              <a:t>To leave our home and family?</a:t>
            </a:r>
          </a:p>
          <a:p>
            <a:pPr marR="0" algn="l" rtl="0"/>
            <a:endParaRPr lang="en-US" sz="2800" b="1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800" b="1" dirty="0">
                <a:latin typeface="Verdana" panose="020B0604030504040204" pitchFamily="34" charset="0"/>
              </a:rPr>
              <a:t>To wait 25 years for a promised son?</a:t>
            </a:r>
          </a:p>
          <a:p>
            <a:pPr marR="0" algn="l" rtl="0"/>
            <a:endParaRPr lang="en-US" sz="2800" b="1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800" b="1" dirty="0">
                <a:latin typeface="Verdana" panose="020B0604030504040204" pitchFamily="34" charset="0"/>
              </a:rPr>
              <a:t>To believe that he would bring Isaac back with him?</a:t>
            </a:r>
            <a:endParaRPr lang="en-US" sz="2800" b="1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822102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43AAC-DDF8-756A-51EE-548557825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Hebrews 8-10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E491D-F7E6-7F7D-CE80-DC54AF45A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2800" b="0" i="0" u="none" strike="noStrike" baseline="0" dirty="0">
                <a:latin typeface="Verdana" panose="020B0604030504040204" pitchFamily="34" charset="0"/>
              </a:rPr>
              <a:t>(Heb 11:8)  By faith Abraham obeyed when he was called to go out to the place which he would receive as an inheritance. And he went out, not knowing where he was going.</a:t>
            </a:r>
          </a:p>
          <a:p>
            <a:pPr marR="0" algn="l" rtl="0"/>
            <a:r>
              <a:rPr lang="en-US" sz="2800" b="0" i="0" u="none" strike="noStrike" baseline="0" dirty="0">
                <a:latin typeface="Verdana" panose="020B0604030504040204" pitchFamily="34" charset="0"/>
              </a:rPr>
              <a:t>(Heb 11:9)  By faith he dwelt in the land of promise as </a:t>
            </a:r>
            <a:r>
              <a:rPr lang="en-US" sz="2800" b="0" i="1" u="none" strike="noStrike" baseline="0" dirty="0">
                <a:latin typeface="Verdana" panose="020B0604030504040204" pitchFamily="34" charset="0"/>
              </a:rPr>
              <a:t>in</a:t>
            </a:r>
            <a:r>
              <a:rPr lang="en-US" sz="2800" b="0" i="0" u="none" strike="noStrike" baseline="0" dirty="0">
                <a:latin typeface="Verdana" panose="020B0604030504040204" pitchFamily="34" charset="0"/>
              </a:rPr>
              <a:t> a foreign country, dwelling in tents with Isaac and Jacob, the heirs with him of the same promise;</a:t>
            </a:r>
          </a:p>
          <a:p>
            <a:pPr marR="0" algn="l" rtl="0"/>
            <a:r>
              <a:rPr lang="en-US" sz="2800" b="0" i="0" u="none" strike="noStrike" baseline="0" dirty="0">
                <a:latin typeface="Verdana" panose="020B0604030504040204" pitchFamily="34" charset="0"/>
              </a:rPr>
              <a:t>(Heb 11:10)  for he waited for the city which has foundations, whose builder and maker </a:t>
            </a:r>
            <a:r>
              <a:rPr lang="en-US" sz="2800" b="0" i="1" u="none" strike="noStrike" baseline="0" dirty="0">
                <a:latin typeface="Verdana" panose="020B0604030504040204" pitchFamily="34" charset="0"/>
              </a:rPr>
              <a:t>is</a:t>
            </a:r>
            <a:r>
              <a:rPr lang="en-US" sz="2800" b="0" i="0" u="none" strike="noStrike" baseline="0" dirty="0">
                <a:latin typeface="Verdana" panose="020B0604030504040204" pitchFamily="34" charset="0"/>
              </a:rPr>
              <a:t> God.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13170285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43AAC-DDF8-756A-51EE-548557825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Hebrews 11:17-19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E491D-F7E6-7F7D-CE80-DC54AF45A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2800" b="0" i="0" u="none" strike="noStrike" baseline="0" dirty="0">
                <a:latin typeface="Verdana" panose="020B0604030504040204" pitchFamily="34" charset="0"/>
              </a:rPr>
              <a:t>(Heb 11:17)  By faith Abraham, when he was tested, offered up Isaac, and he who had received the promises offered up his only begotten </a:t>
            </a:r>
            <a:r>
              <a:rPr lang="en-US" sz="2800" b="0" i="1" u="none" strike="noStrike" baseline="0" dirty="0">
                <a:latin typeface="Verdana" panose="020B0604030504040204" pitchFamily="34" charset="0"/>
              </a:rPr>
              <a:t>son,</a:t>
            </a:r>
            <a:endParaRPr lang="en-US" sz="2800" b="0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800" b="0" i="0" u="none" strike="noStrike" baseline="0" dirty="0">
                <a:latin typeface="Verdana" panose="020B0604030504040204" pitchFamily="34" charset="0"/>
              </a:rPr>
              <a:t>(Heb 11:18)  of whom it was said, "IN ISAAC YOUR SEED SHALL BE CALLED,"</a:t>
            </a:r>
          </a:p>
          <a:p>
            <a:pPr marR="0" algn="l" rtl="0"/>
            <a:r>
              <a:rPr lang="en-US" sz="2800" b="0" i="0" u="none" strike="noStrike" baseline="0" dirty="0">
                <a:latin typeface="Verdana" panose="020B0604030504040204" pitchFamily="34" charset="0"/>
              </a:rPr>
              <a:t>(Heb 11:19)  concluding that God </a:t>
            </a:r>
            <a:r>
              <a:rPr lang="en-US" sz="2800" b="0" i="1" u="none" strike="noStrike" baseline="0" dirty="0">
                <a:latin typeface="Verdana" panose="020B0604030504040204" pitchFamily="34" charset="0"/>
              </a:rPr>
              <a:t>was</a:t>
            </a:r>
            <a:r>
              <a:rPr lang="en-US" sz="2800" b="0" i="0" u="none" strike="noStrike" baseline="0" dirty="0">
                <a:latin typeface="Verdana" panose="020B0604030504040204" pitchFamily="34" charset="0"/>
              </a:rPr>
              <a:t> able to raise </a:t>
            </a:r>
            <a:r>
              <a:rPr lang="en-US" sz="2800" b="0" i="1" u="none" strike="noStrike" baseline="0" dirty="0">
                <a:latin typeface="Verdana" panose="020B0604030504040204" pitchFamily="34" charset="0"/>
              </a:rPr>
              <a:t>him</a:t>
            </a:r>
            <a:r>
              <a:rPr lang="en-US" sz="2800" b="0" i="0" u="none" strike="noStrike" baseline="0" dirty="0">
                <a:latin typeface="Verdana" panose="020B0604030504040204" pitchFamily="34" charset="0"/>
              </a:rPr>
              <a:t> up, even from the dead, from which he also received him in a figurative sense.</a:t>
            </a:r>
          </a:p>
        </p:txBody>
      </p:sp>
    </p:spTree>
    <p:extLst>
      <p:ext uri="{BB962C8B-B14F-4D97-AF65-F5344CB8AC3E}">
        <p14:creationId xmlns:p14="http://schemas.microsoft.com/office/powerpoint/2010/main" val="3122351097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43AAC-DDF8-756A-51EE-548557825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Faith to live as a traveler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E491D-F7E6-7F7D-CE80-DC54AF45A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R="0" algn="l" rtl="0"/>
            <a:r>
              <a:rPr lang="en-US" sz="3600" b="0" i="0" u="none" strike="noStrike" baseline="0" dirty="0">
                <a:latin typeface="Verdana" panose="020B0604030504040204" pitchFamily="34" charset="0"/>
              </a:rPr>
              <a:t>Left his home.</a:t>
            </a:r>
          </a:p>
          <a:p>
            <a:pPr marR="0" algn="l" rtl="0"/>
            <a:r>
              <a:rPr lang="en-US" sz="3600" dirty="0">
                <a:latin typeface="Verdana" panose="020B0604030504040204" pitchFamily="34" charset="0"/>
              </a:rPr>
              <a:t>“When he was called” – no hesitation</a:t>
            </a:r>
          </a:p>
          <a:p>
            <a:pPr marR="0" algn="l" rtl="0"/>
            <a:r>
              <a:rPr lang="en-US" sz="3600" b="0" i="0" u="none" strike="noStrike" baseline="0" dirty="0">
                <a:latin typeface="Verdana" panose="020B0604030504040204" pitchFamily="34" charset="0"/>
              </a:rPr>
              <a:t>Where was he to </a:t>
            </a:r>
            <a:r>
              <a:rPr lang="en-US" sz="3600" dirty="0">
                <a:latin typeface="Verdana" panose="020B0604030504040204" pitchFamily="34" charset="0"/>
              </a:rPr>
              <a:t>go?</a:t>
            </a:r>
          </a:p>
          <a:p>
            <a:pPr marR="0" algn="l" rtl="0"/>
            <a:r>
              <a:rPr lang="en-US" sz="3600" b="0" i="0" u="none" strike="noStrike" baseline="0" dirty="0">
                <a:latin typeface="Verdana" panose="020B0604030504040204" pitchFamily="34" charset="0"/>
              </a:rPr>
              <a:t>Just go. God will tell you when to stop.</a:t>
            </a:r>
          </a:p>
          <a:p>
            <a:r>
              <a:rPr lang="en-US" sz="3000" b="0" i="0" u="none" strike="noStrike" baseline="0" dirty="0">
                <a:latin typeface="Verdana" panose="020B0604030504040204" pitchFamily="34" charset="0"/>
              </a:rPr>
              <a:t>(Heb 11:8)  By faith Abraham </a:t>
            </a:r>
            <a:r>
              <a:rPr lang="en-US" sz="3000" b="0" i="0" u="sng" strike="noStrike" baseline="0" dirty="0">
                <a:latin typeface="Verdana" panose="020B0604030504040204" pitchFamily="34" charset="0"/>
              </a:rPr>
              <a:t>obeyed when he was called to go out </a:t>
            </a:r>
            <a:r>
              <a:rPr lang="en-US" sz="3000" b="0" i="0" u="none" strike="noStrike" baseline="0" dirty="0">
                <a:latin typeface="Verdana" panose="020B0604030504040204" pitchFamily="34" charset="0"/>
              </a:rPr>
              <a:t>to the place which he would receive as an inheritance. And he went out, not knowing where he was going.</a:t>
            </a:r>
            <a:endParaRPr lang="en-US" sz="3600" b="0" i="0" u="none" strike="noStrike" baseline="0" dirty="0">
              <a:latin typeface="Verdana" panose="020B0604030504040204" pitchFamily="34" charset="0"/>
            </a:endParaRPr>
          </a:p>
          <a:p>
            <a:pPr marR="0" algn="ctr" rtl="0"/>
            <a:r>
              <a:rPr lang="en-US" sz="3600" dirty="0">
                <a:latin typeface="Verdana" panose="020B0604030504040204" pitchFamily="34" charset="0"/>
              </a:rPr>
              <a:t>What would you have done?</a:t>
            </a:r>
            <a:endParaRPr lang="en-US" sz="3600" b="0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868567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43AAC-DDF8-756A-51EE-548557825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Faith to live as a traveler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E491D-F7E6-7F7D-CE80-DC54AF45A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3600" b="0" i="0" u="none" strike="noStrike" baseline="0" dirty="0">
                <a:latin typeface="Verdana" panose="020B0604030504040204" pitchFamily="34" charset="0"/>
              </a:rPr>
              <a:t>The only land he ever owned – a burial cave at Machpelah.</a:t>
            </a:r>
          </a:p>
          <a:p>
            <a:r>
              <a:rPr lang="en-US" sz="2800" b="0" i="0" u="none" strike="noStrike" baseline="0" dirty="0">
                <a:latin typeface="Verdana" panose="020B0604030504040204" pitchFamily="34" charset="0"/>
              </a:rPr>
              <a:t>(Gen 23:17)  So the field of Ephron which </a:t>
            </a:r>
            <a:r>
              <a:rPr lang="en-US" sz="2800" b="0" i="1" u="none" strike="noStrike" baseline="0" dirty="0">
                <a:latin typeface="Verdana" panose="020B0604030504040204" pitchFamily="34" charset="0"/>
              </a:rPr>
              <a:t>was</a:t>
            </a:r>
            <a:r>
              <a:rPr lang="en-US" sz="2800" b="0" i="0" u="none" strike="noStrike" baseline="0" dirty="0">
                <a:latin typeface="Verdana" panose="020B0604030504040204" pitchFamily="34" charset="0"/>
              </a:rPr>
              <a:t> in Machpelah, which </a:t>
            </a:r>
            <a:r>
              <a:rPr lang="en-US" sz="2800" b="0" i="1" u="none" strike="noStrike" baseline="0" dirty="0">
                <a:latin typeface="Verdana" panose="020B0604030504040204" pitchFamily="34" charset="0"/>
              </a:rPr>
              <a:t>was</a:t>
            </a:r>
            <a:r>
              <a:rPr lang="en-US" sz="2800" b="0" i="0" u="none" strike="noStrike" baseline="0" dirty="0">
                <a:latin typeface="Verdana" panose="020B0604030504040204" pitchFamily="34" charset="0"/>
              </a:rPr>
              <a:t> before </a:t>
            </a:r>
            <a:r>
              <a:rPr lang="en-US" sz="2800" b="0" i="0" u="none" strike="noStrike" baseline="0" dirty="0" err="1">
                <a:latin typeface="Verdana" panose="020B0604030504040204" pitchFamily="34" charset="0"/>
              </a:rPr>
              <a:t>Mamre</a:t>
            </a:r>
            <a:r>
              <a:rPr lang="en-US" sz="2800" b="0" i="0" u="none" strike="noStrike" baseline="0" dirty="0">
                <a:latin typeface="Verdana" panose="020B0604030504040204" pitchFamily="34" charset="0"/>
              </a:rPr>
              <a:t>, the field and the cave which </a:t>
            </a:r>
            <a:r>
              <a:rPr lang="en-US" sz="2800" b="0" i="1" u="none" strike="noStrike" baseline="0" dirty="0">
                <a:latin typeface="Verdana" panose="020B0604030504040204" pitchFamily="34" charset="0"/>
              </a:rPr>
              <a:t>was</a:t>
            </a:r>
            <a:r>
              <a:rPr lang="en-US" sz="2800" b="0" i="0" u="none" strike="noStrike" baseline="0" dirty="0">
                <a:latin typeface="Verdana" panose="020B0604030504040204" pitchFamily="34" charset="0"/>
              </a:rPr>
              <a:t> in it, and all the trees that </a:t>
            </a:r>
            <a:r>
              <a:rPr lang="en-US" sz="2800" b="0" i="1" u="none" strike="noStrike" baseline="0" dirty="0">
                <a:latin typeface="Verdana" panose="020B0604030504040204" pitchFamily="34" charset="0"/>
              </a:rPr>
              <a:t>were</a:t>
            </a:r>
            <a:r>
              <a:rPr lang="en-US" sz="2800" b="0" i="0" u="none" strike="noStrike" baseline="0" dirty="0">
                <a:latin typeface="Verdana" panose="020B0604030504040204" pitchFamily="34" charset="0"/>
              </a:rPr>
              <a:t> in the field, which </a:t>
            </a:r>
            <a:r>
              <a:rPr lang="en-US" sz="2800" b="0" i="1" u="none" strike="noStrike" baseline="0" dirty="0">
                <a:latin typeface="Verdana" panose="020B0604030504040204" pitchFamily="34" charset="0"/>
              </a:rPr>
              <a:t>were</a:t>
            </a:r>
            <a:r>
              <a:rPr lang="en-US" sz="2800" b="0" i="0" u="none" strike="noStrike" baseline="0" dirty="0">
                <a:latin typeface="Verdana" panose="020B0604030504040204" pitchFamily="34" charset="0"/>
              </a:rPr>
              <a:t> within all the surrounding borders, were deeded to Abraham.</a:t>
            </a:r>
          </a:p>
          <a:p>
            <a:pPr marR="0" algn="l" rtl="0"/>
            <a:r>
              <a:rPr lang="en-US" sz="3600" b="0" i="0" u="none" strike="noStrike" baseline="0" dirty="0">
                <a:latin typeface="Verdana" panose="020B0604030504040204" pitchFamily="34" charset="0"/>
              </a:rPr>
              <a:t>He buried Sarah there.</a:t>
            </a:r>
          </a:p>
        </p:txBody>
      </p:sp>
    </p:spTree>
    <p:extLst>
      <p:ext uri="{BB962C8B-B14F-4D97-AF65-F5344CB8AC3E}">
        <p14:creationId xmlns:p14="http://schemas.microsoft.com/office/powerpoint/2010/main" val="742359724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43AAC-DDF8-756A-51EE-548557825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Faith to live as a traveler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E491D-F7E6-7F7D-CE80-DC54AF45A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800" b="0" i="0" u="none" strike="noStrike" baseline="0" dirty="0">
                <a:latin typeface="Verdana" panose="020B0604030504040204" pitchFamily="34" charset="0"/>
              </a:rPr>
              <a:t>(1Pe 1:17)  And if you call on the Father, who without partiality judges according to each one's work, conduct yourselves throughout the time of your stay </a:t>
            </a:r>
            <a:r>
              <a:rPr lang="en-US" sz="2800" b="0" i="1" u="none" strike="noStrike" baseline="0" dirty="0">
                <a:latin typeface="Verdana" panose="020B0604030504040204" pitchFamily="34" charset="0"/>
              </a:rPr>
              <a:t>here</a:t>
            </a:r>
            <a:r>
              <a:rPr lang="en-US" sz="2800" b="0" i="0" u="none" strike="noStrike" baseline="0" dirty="0">
                <a:latin typeface="Verdana" panose="020B0604030504040204" pitchFamily="34" charset="0"/>
              </a:rPr>
              <a:t> in fear;</a:t>
            </a:r>
          </a:p>
          <a:p>
            <a:pPr marR="0" algn="l" rtl="0"/>
            <a:r>
              <a:rPr lang="en-US" sz="2800" b="0" i="0" u="none" strike="noStrike" baseline="0" dirty="0">
                <a:latin typeface="Verdana" panose="020B0604030504040204" pitchFamily="34" charset="0"/>
              </a:rPr>
              <a:t>(1Pe 1:18)  knowing that you were not redeemed with corruptible things, </a:t>
            </a:r>
            <a:r>
              <a:rPr lang="en-US" sz="2800" b="0" i="1" u="none" strike="noStrike" baseline="0" dirty="0">
                <a:latin typeface="Verdana" panose="020B0604030504040204" pitchFamily="34" charset="0"/>
              </a:rPr>
              <a:t>like</a:t>
            </a:r>
            <a:r>
              <a:rPr lang="en-US" sz="2800" b="0" i="0" u="none" strike="noStrike" baseline="0" dirty="0">
                <a:latin typeface="Verdana" panose="020B0604030504040204" pitchFamily="34" charset="0"/>
              </a:rPr>
              <a:t> silver or gold, from your aimless conduct </a:t>
            </a:r>
            <a:r>
              <a:rPr lang="en-US" sz="2800" b="0" i="1" u="none" strike="noStrike" baseline="0" dirty="0">
                <a:latin typeface="Verdana" panose="020B0604030504040204" pitchFamily="34" charset="0"/>
              </a:rPr>
              <a:t>received</a:t>
            </a:r>
            <a:r>
              <a:rPr lang="en-US" sz="2800" b="0" i="0" u="none" strike="noStrike" baseline="0" dirty="0">
                <a:latin typeface="Verdana" panose="020B0604030504040204" pitchFamily="34" charset="0"/>
              </a:rPr>
              <a:t> by tradition from your fathers,</a:t>
            </a:r>
          </a:p>
          <a:p>
            <a:pPr marR="0" algn="l" rtl="0"/>
            <a:r>
              <a:rPr lang="en-US" sz="2800" b="0" i="0" u="none" strike="noStrike" baseline="0" dirty="0">
                <a:latin typeface="Verdana" panose="020B0604030504040204" pitchFamily="34" charset="0"/>
              </a:rPr>
              <a:t>(1Pe 1:19)  but with the precious blood of Christ, as of a lamb without blemish and without spot.</a:t>
            </a:r>
          </a:p>
        </p:txBody>
      </p:sp>
    </p:spTree>
    <p:extLst>
      <p:ext uri="{BB962C8B-B14F-4D97-AF65-F5344CB8AC3E}">
        <p14:creationId xmlns:p14="http://schemas.microsoft.com/office/powerpoint/2010/main" val="651295975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43AAC-DDF8-756A-51EE-548557825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Faith to live as a traveler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E491D-F7E6-7F7D-CE80-DC54AF45A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0" i="0" u="none" strike="noStrike" baseline="0" dirty="0">
                <a:latin typeface="Verdana" panose="020B0604030504040204" pitchFamily="34" charset="0"/>
              </a:rPr>
              <a:t>(Heb 11:9)  By faith he dwelt in the land of promise as </a:t>
            </a:r>
            <a:r>
              <a:rPr lang="en-US" sz="3200" b="0" i="1" u="none" strike="noStrike" baseline="0" dirty="0">
                <a:latin typeface="Verdana" panose="020B0604030504040204" pitchFamily="34" charset="0"/>
              </a:rPr>
              <a:t>in</a:t>
            </a:r>
            <a:r>
              <a:rPr lang="en-US" sz="3200" b="0" i="0" u="none" strike="noStrike" baseline="0" dirty="0">
                <a:latin typeface="Verdana" panose="020B0604030504040204" pitchFamily="34" charset="0"/>
              </a:rPr>
              <a:t> a foreign country, dwelling in tents with Isaac and Jacob, the heirs with him of the same promise;</a:t>
            </a:r>
          </a:p>
          <a:p>
            <a:pPr marR="0" algn="l" rtl="0"/>
            <a:endParaRPr lang="en-US" sz="3200" b="0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3200" b="0" i="0" u="none" strike="noStrike" baseline="0" dirty="0">
                <a:latin typeface="Verdana" panose="020B0604030504040204" pitchFamily="34" charset="0"/>
              </a:rPr>
              <a:t>(Heb 11:10)  for he waited for the city which has foundations, whose builder and maker </a:t>
            </a:r>
            <a:r>
              <a:rPr lang="en-US" sz="3200" b="0" i="1" u="none" strike="noStrike" baseline="0" dirty="0">
                <a:latin typeface="Verdana" panose="020B0604030504040204" pitchFamily="34" charset="0"/>
              </a:rPr>
              <a:t>is</a:t>
            </a:r>
            <a:r>
              <a:rPr lang="en-US" sz="3200" b="0" i="0" u="none" strike="noStrike" baseline="0" dirty="0">
                <a:latin typeface="Verdana" panose="020B0604030504040204" pitchFamily="34" charset="0"/>
              </a:rPr>
              <a:t> God.</a:t>
            </a:r>
          </a:p>
        </p:txBody>
      </p:sp>
    </p:spTree>
    <p:extLst>
      <p:ext uri="{BB962C8B-B14F-4D97-AF65-F5344CB8AC3E}">
        <p14:creationId xmlns:p14="http://schemas.microsoft.com/office/powerpoint/2010/main" val="3632254993"/>
      </p:ext>
    </p:extLst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43AAC-DDF8-756A-51EE-548557825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Faith to wait for the promise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E491D-F7E6-7F7D-CE80-DC54AF45A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After Ishmael was born - - - </a:t>
            </a: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(Gen 15:1-4)  After these things the word of the LORD came to Abram in a vision, saying, "Do not be afraid, Abram. I </a:t>
            </a:r>
            <a:r>
              <a:rPr lang="en-US" sz="2400" b="0" i="1" u="none" strike="noStrike" baseline="0" dirty="0">
                <a:latin typeface="Verdana" panose="020B0604030504040204" pitchFamily="34" charset="0"/>
              </a:rPr>
              <a:t>am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 your shield, your exceedingly great reward.“ (2)  But Abram said, "Lord GOD, what will You give me, seeing I go childless, and the heir of my house </a:t>
            </a:r>
            <a:r>
              <a:rPr lang="en-US" sz="2400" b="0" i="1" u="none" strike="noStrike" baseline="0" dirty="0">
                <a:latin typeface="Verdana" panose="020B0604030504040204" pitchFamily="34" charset="0"/>
              </a:rPr>
              <a:t>is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 Eliezer of Damascus?“ (3)  Then Abram said, "Look, You have given me no offspring; indeed one born in my house is my heir!“ (4)  And behold, the word of the LORD </a:t>
            </a:r>
            <a:r>
              <a:rPr lang="en-US" sz="2400" b="0" i="1" u="none" strike="noStrike" baseline="0" dirty="0">
                <a:latin typeface="Verdana" panose="020B0604030504040204" pitchFamily="34" charset="0"/>
              </a:rPr>
              <a:t>came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 to him, saying, "This one shall not be your heir, but one who will come from your own body shall be your heir."</a:t>
            </a:r>
          </a:p>
        </p:txBody>
      </p:sp>
    </p:spTree>
    <p:extLst>
      <p:ext uri="{BB962C8B-B14F-4D97-AF65-F5344CB8AC3E}">
        <p14:creationId xmlns:p14="http://schemas.microsoft.com/office/powerpoint/2010/main" val="3279609033"/>
      </p:ext>
    </p:extLst>
  </p:cSld>
  <p:clrMapOvr>
    <a:masterClrMapping/>
  </p:clrMapOvr>
  <p:transition spd="slow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43AAC-DDF8-756A-51EE-548557825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Faith to wait for the promise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E491D-F7E6-7F7D-CE80-DC54AF45A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ctr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Faith overcomes Doubt</a:t>
            </a:r>
            <a:endParaRPr lang="en-US" sz="2400" b="1" dirty="0">
              <a:latin typeface="Verdana" panose="020B0604030504040204" pitchFamily="34" charset="0"/>
            </a:endParaRPr>
          </a:p>
          <a:p>
            <a:r>
              <a:rPr lang="en-US" sz="2400" b="0" i="0" u="none" strike="noStrike" baseline="0" dirty="0">
                <a:latin typeface="Verdana" panose="020B0604030504040204" pitchFamily="34" charset="0"/>
              </a:rPr>
              <a:t>(Heb 11:11)  By faith Sarah herself also received strength to conceive seed, and she bore a child when she was past the age, because she judged Him faithful who had promised.</a:t>
            </a:r>
          </a:p>
          <a:p>
            <a:pPr marR="0" algn="l" rtl="0"/>
            <a:endParaRPr lang="en-US" sz="2400" b="0" i="0" u="none" strike="noStrike" baseline="0" dirty="0">
              <a:latin typeface="Verdana" panose="020B0604030504040204" pitchFamily="34" charset="0"/>
            </a:endParaRPr>
          </a:p>
          <a:p>
            <a:pPr marR="0" algn="ctr" rtl="0"/>
            <a:r>
              <a:rPr lang="en-US" sz="2400" u="sng" dirty="0">
                <a:latin typeface="Verdana" panose="020B0604030504040204" pitchFamily="34" charset="0"/>
              </a:rPr>
              <a:t>They died as they lived – in faith</a:t>
            </a:r>
          </a:p>
          <a:p>
            <a:r>
              <a:rPr lang="en-US" sz="2400" b="0" i="0" u="none" strike="noStrike" baseline="0" dirty="0">
                <a:latin typeface="Verdana" panose="020B0604030504040204" pitchFamily="34" charset="0"/>
              </a:rPr>
              <a:t>(Heb 11:13)  These all died in faith, not having received the promises, but having seen them afar off were assured of them, embraced </a:t>
            </a:r>
            <a:r>
              <a:rPr lang="en-US" sz="2400" b="0" i="1" u="none" strike="noStrike" baseline="0" dirty="0">
                <a:latin typeface="Verdana" panose="020B0604030504040204" pitchFamily="34" charset="0"/>
              </a:rPr>
              <a:t>them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 and confessed that they were strangers and pilgrims on the earth.</a:t>
            </a:r>
          </a:p>
        </p:txBody>
      </p:sp>
    </p:spTree>
    <p:extLst>
      <p:ext uri="{BB962C8B-B14F-4D97-AF65-F5344CB8AC3E}">
        <p14:creationId xmlns:p14="http://schemas.microsoft.com/office/powerpoint/2010/main" val="1717469895"/>
      </p:ext>
    </p:extLst>
  </p:cSld>
  <p:clrMapOvr>
    <a:masterClrMapping/>
  </p:clrMapOvr>
  <p:transition spd="slow">
    <p:randomBar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tint val="99000"/>
                <a:shade val="96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C3935CB6-B0E3-44A7-AB37-996D901F73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47</TotalTime>
  <Words>1039</Words>
  <Application>Microsoft Office PowerPoint</Application>
  <PresentationFormat>Widescreen</PresentationFormat>
  <Paragraphs>59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Corbel</vt:lpstr>
      <vt:lpstr>Verdana</vt:lpstr>
      <vt:lpstr>Wingdings</vt:lpstr>
      <vt:lpstr>Banded</vt:lpstr>
      <vt:lpstr>The faith of abraham</vt:lpstr>
      <vt:lpstr>Hebrews 8-10</vt:lpstr>
      <vt:lpstr>Hebrews 11:17-19</vt:lpstr>
      <vt:lpstr>Faith to live as a traveler</vt:lpstr>
      <vt:lpstr>Faith to live as a traveler</vt:lpstr>
      <vt:lpstr>Faith to live as a traveler</vt:lpstr>
      <vt:lpstr>Faith to live as a traveler</vt:lpstr>
      <vt:lpstr>Faith to wait for the promise</vt:lpstr>
      <vt:lpstr>Faith to wait for the promise</vt:lpstr>
      <vt:lpstr>Faith to look for homeland</vt:lpstr>
      <vt:lpstr>Faith to stand the test</vt:lpstr>
      <vt:lpstr>Faith to stand the test</vt:lpstr>
      <vt:lpstr>How strong is your faith?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faith of abraham</dc:title>
  <dc:creator>Account Update</dc:creator>
  <cp:lastModifiedBy>Account Update</cp:lastModifiedBy>
  <cp:revision>1</cp:revision>
  <dcterms:created xsi:type="dcterms:W3CDTF">2023-10-14T14:48:47Z</dcterms:created>
  <dcterms:modified xsi:type="dcterms:W3CDTF">2023-10-14T15:36:03Z</dcterms:modified>
</cp:coreProperties>
</file>