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314" r:id="rId5"/>
    <p:sldId id="316" r:id="rId6"/>
    <p:sldId id="317" r:id="rId7"/>
    <p:sldId id="318" r:id="rId8"/>
    <p:sldId id="319" r:id="rId9"/>
    <p:sldId id="329" r:id="rId10"/>
    <p:sldId id="320" r:id="rId11"/>
    <p:sldId id="330" r:id="rId12"/>
    <p:sldId id="323" r:id="rId13"/>
    <p:sldId id="331" r:id="rId14"/>
    <p:sldId id="324" r:id="rId15"/>
    <p:sldId id="325" r:id="rId16"/>
    <p:sldId id="326" r:id="rId17"/>
    <p:sldId id="327" r:id="rId18"/>
    <p:sldId id="32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6" userDrawn="1">
          <p15:clr>
            <a:srgbClr val="A4A3A4"/>
          </p15:clr>
        </p15:guide>
        <p15:guide id="2" orient="horz" pos="1008" userDrawn="1">
          <p15:clr>
            <a:srgbClr val="A4A3A4"/>
          </p15:clr>
        </p15:guide>
        <p15:guide id="3"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DFE"/>
    <a:srgbClr val="D5DEFF"/>
    <a:srgbClr val="F6F7FF"/>
    <a:srgbClr val="DBDCE5"/>
    <a:srgbClr val="F0F1FB"/>
    <a:srgbClr val="DFE1F6"/>
    <a:srgbClr val="EEEFF5"/>
    <a:srgbClr val="DFE1EF"/>
    <a:srgbClr val="A9B1FF"/>
    <a:srgbClr val="FFB5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3020" autoAdjust="0"/>
  </p:normalViewPr>
  <p:slideViewPr>
    <p:cSldViewPr snapToGrid="0">
      <p:cViewPr varScale="1">
        <p:scale>
          <a:sx n="111" d="100"/>
          <a:sy n="111" d="100"/>
        </p:scale>
        <p:origin x="306" y="108"/>
      </p:cViewPr>
      <p:guideLst>
        <p:guide orient="horz" pos="1416"/>
        <p:guide orient="horz" pos="1008"/>
        <p:guide pos="3840"/>
      </p:guideLst>
    </p:cSldViewPr>
  </p:slideViewPr>
  <p:notesTextViewPr>
    <p:cViewPr>
      <p:scale>
        <a:sx n="1" d="1"/>
        <a:sy n="1" d="1"/>
      </p:scale>
      <p:origin x="0" y="0"/>
    </p:cViewPr>
  </p:notesTextViewPr>
  <p:notesViewPr>
    <p:cSldViewPr snapToGrid="0" showGuides="1">
      <p:cViewPr varScale="1">
        <p:scale>
          <a:sx n="96" d="100"/>
          <a:sy n="96" d="100"/>
        </p:scale>
        <p:origin x="2480"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BA71E121-A1BF-4693-9882-A0B7A87898D3}"/>
    <pc:docChg chg="addSld delSld">
      <pc:chgData name="Account Update" userId="d66a401e1e7a39bf" providerId="LiveId" clId="{BA71E121-A1BF-4693-9882-A0B7A87898D3}" dt="2024-03-10T18:33:56.043" v="1" actId="47"/>
      <pc:docMkLst>
        <pc:docMk/>
      </pc:docMkLst>
      <pc:sldChg chg="new del">
        <pc:chgData name="Account Update" userId="d66a401e1e7a39bf" providerId="LiveId" clId="{BA71E121-A1BF-4693-9882-A0B7A87898D3}" dt="2024-03-10T18:33:56.043" v="1" actId="47"/>
        <pc:sldMkLst>
          <pc:docMk/>
          <pc:sldMk cId="3050164786" sldId="332"/>
        </pc:sldMkLst>
      </pc:sldChg>
    </pc:docChg>
  </pc:docChgLst>
  <pc:docChgLst>
    <pc:chgData name="Account Update" userId="d66a401e1e7a39bf" providerId="LiveId" clId="{70C22E71-A5CD-4335-8DA4-093EC05111EA}"/>
    <pc:docChg chg="custSel addSld modSld">
      <pc:chgData name="Account Update" userId="d66a401e1e7a39bf" providerId="LiveId" clId="{70C22E71-A5CD-4335-8DA4-093EC05111EA}" dt="2024-02-11T19:16:49.319" v="83"/>
      <pc:docMkLst>
        <pc:docMk/>
      </pc:docMkLst>
      <pc:sldChg chg="modSp mod">
        <pc:chgData name="Account Update" userId="d66a401e1e7a39bf" providerId="LiveId" clId="{70C22E71-A5CD-4335-8DA4-093EC05111EA}" dt="2024-02-11T19:08:55.806" v="63" actId="20577"/>
        <pc:sldMkLst>
          <pc:docMk/>
          <pc:sldMk cId="3421401082" sldId="314"/>
        </pc:sldMkLst>
        <pc:spChg chg="mod">
          <ac:chgData name="Account Update" userId="d66a401e1e7a39bf" providerId="LiveId" clId="{70C22E71-A5CD-4335-8DA4-093EC05111EA}" dt="2024-02-11T19:08:55.806" v="63" actId="20577"/>
          <ac:spMkLst>
            <pc:docMk/>
            <pc:sldMk cId="3421401082" sldId="314"/>
            <ac:spMk id="3" creationId="{4B66B039-AD11-C061-6CE2-7424121FE34B}"/>
          </ac:spMkLst>
        </pc:spChg>
      </pc:sldChg>
      <pc:sldChg chg="modSp mod">
        <pc:chgData name="Account Update" userId="d66a401e1e7a39bf" providerId="LiveId" clId="{70C22E71-A5CD-4335-8DA4-093EC05111EA}" dt="2024-02-11T19:16:08.336" v="78" actId="20577"/>
        <pc:sldMkLst>
          <pc:docMk/>
          <pc:sldMk cId="1035797331" sldId="319"/>
        </pc:sldMkLst>
        <pc:spChg chg="mod">
          <ac:chgData name="Account Update" userId="d66a401e1e7a39bf" providerId="LiveId" clId="{70C22E71-A5CD-4335-8DA4-093EC05111EA}" dt="2024-02-11T19:16:08.336" v="78" actId="20577"/>
          <ac:spMkLst>
            <pc:docMk/>
            <pc:sldMk cId="1035797331" sldId="319"/>
            <ac:spMk id="2" creationId="{2F81463C-4184-6C75-7BB9-C77DBBC644BE}"/>
          </ac:spMkLst>
        </pc:spChg>
        <pc:spChg chg="mod">
          <ac:chgData name="Account Update" userId="d66a401e1e7a39bf" providerId="LiveId" clId="{70C22E71-A5CD-4335-8DA4-093EC05111EA}" dt="2024-02-11T19:14:15.608" v="68" actId="6549"/>
          <ac:spMkLst>
            <pc:docMk/>
            <pc:sldMk cId="1035797331" sldId="319"/>
            <ac:spMk id="3" creationId="{59EB9E10-75E2-785D-C670-911F551D0AFC}"/>
          </ac:spMkLst>
        </pc:spChg>
      </pc:sldChg>
      <pc:sldChg chg="modSp mod">
        <pc:chgData name="Account Update" userId="d66a401e1e7a39bf" providerId="LiveId" clId="{70C22E71-A5CD-4335-8DA4-093EC05111EA}" dt="2024-02-11T19:16:29.545" v="80"/>
        <pc:sldMkLst>
          <pc:docMk/>
          <pc:sldMk cId="4290505868" sldId="320"/>
        </pc:sldMkLst>
        <pc:spChg chg="mod">
          <ac:chgData name="Account Update" userId="d66a401e1e7a39bf" providerId="LiveId" clId="{70C22E71-A5CD-4335-8DA4-093EC05111EA}" dt="2024-02-11T19:16:29.545" v="80"/>
          <ac:spMkLst>
            <pc:docMk/>
            <pc:sldMk cId="4290505868" sldId="320"/>
            <ac:spMk id="2" creationId="{2F81463C-4184-6C75-7BB9-C77DBBC644BE}"/>
          </ac:spMkLst>
        </pc:spChg>
        <pc:spChg chg="mod">
          <ac:chgData name="Account Update" userId="d66a401e1e7a39bf" providerId="LiveId" clId="{70C22E71-A5CD-4335-8DA4-093EC05111EA}" dt="2024-02-11T19:14:38.539" v="70" actId="6549"/>
          <ac:spMkLst>
            <pc:docMk/>
            <pc:sldMk cId="4290505868" sldId="320"/>
            <ac:spMk id="3" creationId="{59EB9E10-75E2-785D-C670-911F551D0AFC}"/>
          </ac:spMkLst>
        </pc:spChg>
      </pc:sldChg>
      <pc:sldChg chg="modSp mod">
        <pc:chgData name="Account Update" userId="d66a401e1e7a39bf" providerId="LiveId" clId="{70C22E71-A5CD-4335-8DA4-093EC05111EA}" dt="2024-02-11T19:16:44.020" v="82"/>
        <pc:sldMkLst>
          <pc:docMk/>
          <pc:sldMk cId="2011081660" sldId="323"/>
        </pc:sldMkLst>
        <pc:spChg chg="mod">
          <ac:chgData name="Account Update" userId="d66a401e1e7a39bf" providerId="LiveId" clId="{70C22E71-A5CD-4335-8DA4-093EC05111EA}" dt="2024-02-11T19:16:44.020" v="82"/>
          <ac:spMkLst>
            <pc:docMk/>
            <pc:sldMk cId="2011081660" sldId="323"/>
            <ac:spMk id="2" creationId="{2F81463C-4184-6C75-7BB9-C77DBBC644BE}"/>
          </ac:spMkLst>
        </pc:spChg>
        <pc:spChg chg="mod">
          <ac:chgData name="Account Update" userId="d66a401e1e7a39bf" providerId="LiveId" clId="{70C22E71-A5CD-4335-8DA4-093EC05111EA}" dt="2024-02-11T19:15:18.061" v="72" actId="6549"/>
          <ac:spMkLst>
            <pc:docMk/>
            <pc:sldMk cId="2011081660" sldId="323"/>
            <ac:spMk id="3" creationId="{59EB9E10-75E2-785D-C670-911F551D0AFC}"/>
          </ac:spMkLst>
        </pc:spChg>
      </pc:sldChg>
      <pc:sldChg chg="modSp mod">
        <pc:chgData name="Account Update" userId="d66a401e1e7a39bf" providerId="LiveId" clId="{70C22E71-A5CD-4335-8DA4-093EC05111EA}" dt="2024-02-11T19:12:35.959" v="64" actId="20577"/>
        <pc:sldMkLst>
          <pc:docMk/>
          <pc:sldMk cId="1436599527" sldId="326"/>
        </pc:sldMkLst>
        <pc:spChg chg="mod">
          <ac:chgData name="Account Update" userId="d66a401e1e7a39bf" providerId="LiveId" clId="{70C22E71-A5CD-4335-8DA4-093EC05111EA}" dt="2024-02-11T19:12:35.959" v="64" actId="20577"/>
          <ac:spMkLst>
            <pc:docMk/>
            <pc:sldMk cId="1436599527" sldId="326"/>
            <ac:spMk id="3" creationId="{59EB9E10-75E2-785D-C670-911F551D0AFC}"/>
          </ac:spMkLst>
        </pc:spChg>
      </pc:sldChg>
      <pc:sldChg chg="modSp mod">
        <pc:chgData name="Account Update" userId="d66a401e1e7a39bf" providerId="LiveId" clId="{70C22E71-A5CD-4335-8DA4-093EC05111EA}" dt="2024-02-11T19:13:05.275" v="66" actId="20577"/>
        <pc:sldMkLst>
          <pc:docMk/>
          <pc:sldMk cId="1600282275" sldId="327"/>
        </pc:sldMkLst>
        <pc:spChg chg="mod">
          <ac:chgData name="Account Update" userId="d66a401e1e7a39bf" providerId="LiveId" clId="{70C22E71-A5CD-4335-8DA4-093EC05111EA}" dt="2024-02-11T19:13:05.275" v="66" actId="20577"/>
          <ac:spMkLst>
            <pc:docMk/>
            <pc:sldMk cId="1600282275" sldId="327"/>
            <ac:spMk id="3" creationId="{59EB9E10-75E2-785D-C670-911F551D0AFC}"/>
          </ac:spMkLst>
        </pc:spChg>
      </pc:sldChg>
      <pc:sldChg chg="modSp add mod">
        <pc:chgData name="Account Update" userId="d66a401e1e7a39bf" providerId="LiveId" clId="{70C22E71-A5CD-4335-8DA4-093EC05111EA}" dt="2024-02-11T19:16:23.778" v="79"/>
        <pc:sldMkLst>
          <pc:docMk/>
          <pc:sldMk cId="1798906267" sldId="329"/>
        </pc:sldMkLst>
        <pc:spChg chg="mod">
          <ac:chgData name="Account Update" userId="d66a401e1e7a39bf" providerId="LiveId" clId="{70C22E71-A5CD-4335-8DA4-093EC05111EA}" dt="2024-02-11T19:16:23.778" v="79"/>
          <ac:spMkLst>
            <pc:docMk/>
            <pc:sldMk cId="1798906267" sldId="329"/>
            <ac:spMk id="2" creationId="{4E2AAD82-D5FE-7A66-23C2-4C431B9F0A0A}"/>
          </ac:spMkLst>
        </pc:spChg>
      </pc:sldChg>
      <pc:sldChg chg="modSp add mod">
        <pc:chgData name="Account Update" userId="d66a401e1e7a39bf" providerId="LiveId" clId="{70C22E71-A5CD-4335-8DA4-093EC05111EA}" dt="2024-02-11T19:16:34.393" v="81"/>
        <pc:sldMkLst>
          <pc:docMk/>
          <pc:sldMk cId="1364986536" sldId="330"/>
        </pc:sldMkLst>
        <pc:spChg chg="mod">
          <ac:chgData name="Account Update" userId="d66a401e1e7a39bf" providerId="LiveId" clId="{70C22E71-A5CD-4335-8DA4-093EC05111EA}" dt="2024-02-11T19:16:34.393" v="81"/>
          <ac:spMkLst>
            <pc:docMk/>
            <pc:sldMk cId="1364986536" sldId="330"/>
            <ac:spMk id="2" creationId="{C7EA5130-571E-9A30-5381-DEBCB7D72BEB}"/>
          </ac:spMkLst>
        </pc:spChg>
      </pc:sldChg>
      <pc:sldChg chg="modSp add mod">
        <pc:chgData name="Account Update" userId="d66a401e1e7a39bf" providerId="LiveId" clId="{70C22E71-A5CD-4335-8DA4-093EC05111EA}" dt="2024-02-11T19:16:49.319" v="83"/>
        <pc:sldMkLst>
          <pc:docMk/>
          <pc:sldMk cId="868134315" sldId="331"/>
        </pc:sldMkLst>
        <pc:spChg chg="mod">
          <ac:chgData name="Account Update" userId="d66a401e1e7a39bf" providerId="LiveId" clId="{70C22E71-A5CD-4335-8DA4-093EC05111EA}" dt="2024-02-11T19:16:49.319" v="83"/>
          <ac:spMkLst>
            <pc:docMk/>
            <pc:sldMk cId="868134315" sldId="331"/>
            <ac:spMk id="2" creationId="{17CE8584-A7BC-12FC-603D-DD0A2F79AC36}"/>
          </ac:spMkLst>
        </pc:spChg>
      </pc:sldChg>
    </pc:docChg>
  </pc:docChgLst>
  <pc:docChgLst>
    <pc:chgData name="Account Update" userId="d66a401e1e7a39bf" providerId="LiveId" clId="{57524FA3-E242-4FB9-A5C6-2AC973476400}"/>
    <pc:docChg chg="custSel addSld delSld modSld sldOrd modMainMaster">
      <pc:chgData name="Account Update" userId="d66a401e1e7a39bf" providerId="LiveId" clId="{57524FA3-E242-4FB9-A5C6-2AC973476400}" dt="2024-01-19T01:18:14.561" v="1023"/>
      <pc:docMkLst>
        <pc:docMk/>
      </pc:docMkLst>
      <pc:sldChg chg="modTransition">
        <pc:chgData name="Account Update" userId="d66a401e1e7a39bf" providerId="LiveId" clId="{57524FA3-E242-4FB9-A5C6-2AC973476400}" dt="2024-01-19T01:09:07.373" v="998"/>
        <pc:sldMkLst>
          <pc:docMk/>
          <pc:sldMk cId="3421401082" sldId="314"/>
        </pc:sldMkLst>
      </pc:sldChg>
      <pc:sldChg chg="del">
        <pc:chgData name="Account Update" userId="d66a401e1e7a39bf" providerId="LiveId" clId="{57524FA3-E242-4FB9-A5C6-2AC973476400}" dt="2024-01-19T00:36:29.278" v="0" actId="47"/>
        <pc:sldMkLst>
          <pc:docMk/>
          <pc:sldMk cId="3579231554" sldId="315"/>
        </pc:sldMkLst>
      </pc:sldChg>
      <pc:sldChg chg="modSp mod modTransition">
        <pc:chgData name="Account Update" userId="d66a401e1e7a39bf" providerId="LiveId" clId="{57524FA3-E242-4FB9-A5C6-2AC973476400}" dt="2024-01-19T01:09:07.373" v="998"/>
        <pc:sldMkLst>
          <pc:docMk/>
          <pc:sldMk cId="437916747" sldId="316"/>
        </pc:sldMkLst>
        <pc:spChg chg="mod">
          <ac:chgData name="Account Update" userId="d66a401e1e7a39bf" providerId="LiveId" clId="{57524FA3-E242-4FB9-A5C6-2AC973476400}" dt="2024-01-19T00:45:42.054" v="211" actId="20577"/>
          <ac:spMkLst>
            <pc:docMk/>
            <pc:sldMk cId="437916747" sldId="316"/>
            <ac:spMk id="2" creationId="{2F81463C-4184-6C75-7BB9-C77DBBC644BE}"/>
          </ac:spMkLst>
        </pc:spChg>
        <pc:spChg chg="mod">
          <ac:chgData name="Account Update" userId="d66a401e1e7a39bf" providerId="LiveId" clId="{57524FA3-E242-4FB9-A5C6-2AC973476400}" dt="2024-01-19T00:40:24.699" v="110" actId="255"/>
          <ac:spMkLst>
            <pc:docMk/>
            <pc:sldMk cId="437916747" sldId="316"/>
            <ac:spMk id="3" creationId="{59EB9E10-75E2-785D-C670-911F551D0AFC}"/>
          </ac:spMkLst>
        </pc:spChg>
        <pc:spChg chg="mod">
          <ac:chgData name="Account Update" userId="d66a401e1e7a39bf" providerId="LiveId" clId="{57524FA3-E242-4FB9-A5C6-2AC973476400}" dt="2024-01-19T00:36:55.716" v="19" actId="255"/>
          <ac:spMkLst>
            <pc:docMk/>
            <pc:sldMk cId="437916747" sldId="316"/>
            <ac:spMk id="4" creationId="{B0341D01-77C7-E21C-E797-B0C9CE38FA92}"/>
          </ac:spMkLst>
        </pc:spChg>
      </pc:sldChg>
      <pc:sldChg chg="modSp add mod modTransition">
        <pc:chgData name="Account Update" userId="d66a401e1e7a39bf" providerId="LiveId" clId="{57524FA3-E242-4FB9-A5C6-2AC973476400}" dt="2024-01-19T01:09:07.373" v="998"/>
        <pc:sldMkLst>
          <pc:docMk/>
          <pc:sldMk cId="49605248" sldId="317"/>
        </pc:sldMkLst>
        <pc:spChg chg="mod">
          <ac:chgData name="Account Update" userId="d66a401e1e7a39bf" providerId="LiveId" clId="{57524FA3-E242-4FB9-A5C6-2AC973476400}" dt="2024-01-19T00:45:48.136" v="213" actId="20577"/>
          <ac:spMkLst>
            <pc:docMk/>
            <pc:sldMk cId="49605248" sldId="317"/>
            <ac:spMk id="2" creationId="{2F81463C-4184-6C75-7BB9-C77DBBC644BE}"/>
          </ac:spMkLst>
        </pc:spChg>
        <pc:spChg chg="mod">
          <ac:chgData name="Account Update" userId="d66a401e1e7a39bf" providerId="LiveId" clId="{57524FA3-E242-4FB9-A5C6-2AC973476400}" dt="2024-01-19T00:43:51.164" v="154" actId="20577"/>
          <ac:spMkLst>
            <pc:docMk/>
            <pc:sldMk cId="49605248" sldId="317"/>
            <ac:spMk id="3" creationId="{59EB9E10-75E2-785D-C670-911F551D0AFC}"/>
          </ac:spMkLst>
        </pc:spChg>
      </pc:sldChg>
      <pc:sldChg chg="modSp add mod modTransition">
        <pc:chgData name="Account Update" userId="d66a401e1e7a39bf" providerId="LiveId" clId="{57524FA3-E242-4FB9-A5C6-2AC973476400}" dt="2024-01-19T01:09:07.373" v="998"/>
        <pc:sldMkLst>
          <pc:docMk/>
          <pc:sldMk cId="1219383515" sldId="318"/>
        </pc:sldMkLst>
        <pc:spChg chg="mod">
          <ac:chgData name="Account Update" userId="d66a401e1e7a39bf" providerId="LiveId" clId="{57524FA3-E242-4FB9-A5C6-2AC973476400}" dt="2024-01-19T00:45:54.859" v="215" actId="20577"/>
          <ac:spMkLst>
            <pc:docMk/>
            <pc:sldMk cId="1219383515" sldId="318"/>
            <ac:spMk id="2" creationId="{2F81463C-4184-6C75-7BB9-C77DBBC644BE}"/>
          </ac:spMkLst>
        </pc:spChg>
        <pc:spChg chg="mod">
          <ac:chgData name="Account Update" userId="d66a401e1e7a39bf" providerId="LiveId" clId="{57524FA3-E242-4FB9-A5C6-2AC973476400}" dt="2024-01-19T00:45:27.480" v="209" actId="20577"/>
          <ac:spMkLst>
            <pc:docMk/>
            <pc:sldMk cId="1219383515" sldId="318"/>
            <ac:spMk id="3" creationId="{59EB9E10-75E2-785D-C670-911F551D0AFC}"/>
          </ac:spMkLst>
        </pc:spChg>
      </pc:sldChg>
      <pc:sldChg chg="modSp add mod modTransition">
        <pc:chgData name="Account Update" userId="d66a401e1e7a39bf" providerId="LiveId" clId="{57524FA3-E242-4FB9-A5C6-2AC973476400}" dt="2024-01-19T01:14:24.409" v="1001" actId="20577"/>
        <pc:sldMkLst>
          <pc:docMk/>
          <pc:sldMk cId="1035797331" sldId="319"/>
        </pc:sldMkLst>
        <pc:spChg chg="mod">
          <ac:chgData name="Account Update" userId="d66a401e1e7a39bf" providerId="LiveId" clId="{57524FA3-E242-4FB9-A5C6-2AC973476400}" dt="2024-01-19T00:46:33.432" v="245" actId="20577"/>
          <ac:spMkLst>
            <pc:docMk/>
            <pc:sldMk cId="1035797331" sldId="319"/>
            <ac:spMk id="2" creationId="{2F81463C-4184-6C75-7BB9-C77DBBC644BE}"/>
          </ac:spMkLst>
        </pc:spChg>
        <pc:spChg chg="mod">
          <ac:chgData name="Account Update" userId="d66a401e1e7a39bf" providerId="LiveId" clId="{57524FA3-E242-4FB9-A5C6-2AC973476400}" dt="2024-01-19T01:14:24.409" v="1001" actId="20577"/>
          <ac:spMkLst>
            <pc:docMk/>
            <pc:sldMk cId="1035797331" sldId="319"/>
            <ac:spMk id="3" creationId="{59EB9E10-75E2-785D-C670-911F551D0AFC}"/>
          </ac:spMkLst>
        </pc:spChg>
      </pc:sldChg>
      <pc:sldChg chg="modSp add mod modTransition">
        <pc:chgData name="Account Update" userId="d66a401e1e7a39bf" providerId="LiveId" clId="{57524FA3-E242-4FB9-A5C6-2AC973476400}" dt="2024-01-19T01:14:17.418" v="1000" actId="20577"/>
        <pc:sldMkLst>
          <pc:docMk/>
          <pc:sldMk cId="4290505868" sldId="320"/>
        </pc:sldMkLst>
        <pc:spChg chg="mod">
          <ac:chgData name="Account Update" userId="d66a401e1e7a39bf" providerId="LiveId" clId="{57524FA3-E242-4FB9-A5C6-2AC973476400}" dt="2024-01-19T01:14:17.418" v="1000" actId="20577"/>
          <ac:spMkLst>
            <pc:docMk/>
            <pc:sldMk cId="4290505868" sldId="320"/>
            <ac:spMk id="3" creationId="{59EB9E10-75E2-785D-C670-911F551D0AFC}"/>
          </ac:spMkLst>
        </pc:spChg>
      </pc:sldChg>
      <pc:sldChg chg="add del modTransition">
        <pc:chgData name="Account Update" userId="d66a401e1e7a39bf" providerId="LiveId" clId="{57524FA3-E242-4FB9-A5C6-2AC973476400}" dt="2024-01-19T01:12:06.821" v="999" actId="47"/>
        <pc:sldMkLst>
          <pc:docMk/>
          <pc:sldMk cId="3974301473" sldId="321"/>
        </pc:sldMkLst>
      </pc:sldChg>
      <pc:sldChg chg="modSp new del mod modTransition">
        <pc:chgData name="Account Update" userId="d66a401e1e7a39bf" providerId="LiveId" clId="{57524FA3-E242-4FB9-A5C6-2AC973476400}" dt="2024-01-19T01:17:36.458" v="1020" actId="47"/>
        <pc:sldMkLst>
          <pc:docMk/>
          <pc:sldMk cId="1977096998" sldId="322"/>
        </pc:sldMkLst>
        <pc:spChg chg="mod">
          <ac:chgData name="Account Update" userId="d66a401e1e7a39bf" providerId="LiveId" clId="{57524FA3-E242-4FB9-A5C6-2AC973476400}" dt="2024-01-19T00:51:47.579" v="561" actId="20577"/>
          <ac:spMkLst>
            <pc:docMk/>
            <pc:sldMk cId="1977096998" sldId="322"/>
            <ac:spMk id="2" creationId="{55C4F20A-3D14-2B68-1E88-631913EDECE6}"/>
          </ac:spMkLst>
        </pc:spChg>
      </pc:sldChg>
      <pc:sldChg chg="modSp add mod modTransition">
        <pc:chgData name="Account Update" userId="d66a401e1e7a39bf" providerId="LiveId" clId="{57524FA3-E242-4FB9-A5C6-2AC973476400}" dt="2024-01-19T01:14:58.286" v="1017" actId="6549"/>
        <pc:sldMkLst>
          <pc:docMk/>
          <pc:sldMk cId="2011081660" sldId="323"/>
        </pc:sldMkLst>
        <pc:spChg chg="mod">
          <ac:chgData name="Account Update" userId="d66a401e1e7a39bf" providerId="LiveId" clId="{57524FA3-E242-4FB9-A5C6-2AC973476400}" dt="2024-01-19T01:14:58.286" v="1017" actId="6549"/>
          <ac:spMkLst>
            <pc:docMk/>
            <pc:sldMk cId="2011081660" sldId="323"/>
            <ac:spMk id="3" creationId="{59EB9E10-75E2-785D-C670-911F551D0AFC}"/>
          </ac:spMkLst>
        </pc:spChg>
      </pc:sldChg>
      <pc:sldChg chg="modSp add mod modTransition">
        <pc:chgData name="Account Update" userId="d66a401e1e7a39bf" providerId="LiveId" clId="{57524FA3-E242-4FB9-A5C6-2AC973476400}" dt="2024-01-19T01:09:07.373" v="998"/>
        <pc:sldMkLst>
          <pc:docMk/>
          <pc:sldMk cId="3116799312" sldId="324"/>
        </pc:sldMkLst>
        <pc:spChg chg="mod">
          <ac:chgData name="Account Update" userId="d66a401e1e7a39bf" providerId="LiveId" clId="{57524FA3-E242-4FB9-A5C6-2AC973476400}" dt="2024-01-19T00:55:10.768" v="784" actId="20577"/>
          <ac:spMkLst>
            <pc:docMk/>
            <pc:sldMk cId="3116799312" sldId="324"/>
            <ac:spMk id="2" creationId="{2F81463C-4184-6C75-7BB9-C77DBBC644BE}"/>
          </ac:spMkLst>
        </pc:spChg>
        <pc:spChg chg="mod">
          <ac:chgData name="Account Update" userId="d66a401e1e7a39bf" providerId="LiveId" clId="{57524FA3-E242-4FB9-A5C6-2AC973476400}" dt="2024-01-19T01:03:26.864" v="881" actId="113"/>
          <ac:spMkLst>
            <pc:docMk/>
            <pc:sldMk cId="3116799312" sldId="324"/>
            <ac:spMk id="3" creationId="{59EB9E10-75E2-785D-C670-911F551D0AFC}"/>
          </ac:spMkLst>
        </pc:spChg>
      </pc:sldChg>
      <pc:sldChg chg="modSp add mod modTransition">
        <pc:chgData name="Account Update" userId="d66a401e1e7a39bf" providerId="LiveId" clId="{57524FA3-E242-4FB9-A5C6-2AC973476400}" dt="2024-01-19T01:09:07.373" v="998"/>
        <pc:sldMkLst>
          <pc:docMk/>
          <pc:sldMk cId="3811247605" sldId="325"/>
        </pc:sldMkLst>
        <pc:spChg chg="mod">
          <ac:chgData name="Account Update" userId="d66a401e1e7a39bf" providerId="LiveId" clId="{57524FA3-E242-4FB9-A5C6-2AC973476400}" dt="2024-01-19T01:03:33.440" v="882" actId="113"/>
          <ac:spMkLst>
            <pc:docMk/>
            <pc:sldMk cId="3811247605" sldId="325"/>
            <ac:spMk id="3" creationId="{59EB9E10-75E2-785D-C670-911F551D0AFC}"/>
          </ac:spMkLst>
        </pc:spChg>
      </pc:sldChg>
      <pc:sldChg chg="modSp add mod modTransition">
        <pc:chgData name="Account Update" userId="d66a401e1e7a39bf" providerId="LiveId" clId="{57524FA3-E242-4FB9-A5C6-2AC973476400}" dt="2024-01-19T01:09:07.373" v="998"/>
        <pc:sldMkLst>
          <pc:docMk/>
          <pc:sldMk cId="1436599527" sldId="326"/>
        </pc:sldMkLst>
        <pc:spChg chg="mod">
          <ac:chgData name="Account Update" userId="d66a401e1e7a39bf" providerId="LiveId" clId="{57524FA3-E242-4FB9-A5C6-2AC973476400}" dt="2024-01-19T01:04:29.907" v="905" actId="115"/>
          <ac:spMkLst>
            <pc:docMk/>
            <pc:sldMk cId="1436599527" sldId="326"/>
            <ac:spMk id="3" creationId="{59EB9E10-75E2-785D-C670-911F551D0AFC}"/>
          </ac:spMkLst>
        </pc:spChg>
      </pc:sldChg>
      <pc:sldChg chg="modSp add mod modTransition">
        <pc:chgData name="Account Update" userId="d66a401e1e7a39bf" providerId="LiveId" clId="{57524FA3-E242-4FB9-A5C6-2AC973476400}" dt="2024-01-19T01:17:05.542" v="1019" actId="113"/>
        <pc:sldMkLst>
          <pc:docMk/>
          <pc:sldMk cId="1600282275" sldId="327"/>
        </pc:sldMkLst>
        <pc:spChg chg="mod">
          <ac:chgData name="Account Update" userId="d66a401e1e7a39bf" providerId="LiveId" clId="{57524FA3-E242-4FB9-A5C6-2AC973476400}" dt="2024-01-19T01:17:05.542" v="1019" actId="113"/>
          <ac:spMkLst>
            <pc:docMk/>
            <pc:sldMk cId="1600282275" sldId="327"/>
            <ac:spMk id="3" creationId="{59EB9E10-75E2-785D-C670-911F551D0AFC}"/>
          </ac:spMkLst>
        </pc:spChg>
      </pc:sldChg>
      <pc:sldChg chg="add ord">
        <pc:chgData name="Account Update" userId="d66a401e1e7a39bf" providerId="LiveId" clId="{57524FA3-E242-4FB9-A5C6-2AC973476400}" dt="2024-01-19T01:18:14.561" v="1023"/>
        <pc:sldMkLst>
          <pc:docMk/>
          <pc:sldMk cId="1339383388" sldId="328"/>
        </pc:sldMkLst>
      </pc:sldChg>
      <pc:sldMasterChg chg="modTransition modSldLayout">
        <pc:chgData name="Account Update" userId="d66a401e1e7a39bf" providerId="LiveId" clId="{57524FA3-E242-4FB9-A5C6-2AC973476400}" dt="2024-01-19T01:09:07.373" v="998"/>
        <pc:sldMasterMkLst>
          <pc:docMk/>
          <pc:sldMasterMk cId="2464305198" sldId="2147483648"/>
        </pc:sldMasterMkLst>
        <pc:sldLayoutChg chg="modTransition">
          <pc:chgData name="Account Update" userId="d66a401e1e7a39bf" providerId="LiveId" clId="{57524FA3-E242-4FB9-A5C6-2AC973476400}" dt="2024-01-19T01:09:07.373" v="998"/>
          <pc:sldLayoutMkLst>
            <pc:docMk/>
            <pc:sldMasterMk cId="2464305198" sldId="2147483648"/>
            <pc:sldLayoutMk cId="3839583478" sldId="2147483649"/>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1164587433" sldId="2147483650"/>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2988813905" sldId="2147483656"/>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2314417205" sldId="2147483667"/>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837773964" sldId="2147483668"/>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201661836" sldId="2147483669"/>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1576611301" sldId="2147483670"/>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3776886504" sldId="2147483671"/>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3432657993" sldId="2147483672"/>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1276945332" sldId="2147483673"/>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3073163654" sldId="2147483675"/>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1971806796" sldId="2147483676"/>
          </pc:sldLayoutMkLst>
        </pc:sldLayoutChg>
        <pc:sldLayoutChg chg="modTransition">
          <pc:chgData name="Account Update" userId="d66a401e1e7a39bf" providerId="LiveId" clId="{57524FA3-E242-4FB9-A5C6-2AC973476400}" dt="2024-01-19T01:09:07.373" v="998"/>
          <pc:sldLayoutMkLst>
            <pc:docMk/>
            <pc:sldMasterMk cId="2464305198" sldId="2147483648"/>
            <pc:sldLayoutMk cId="3811127997" sldId="214748367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32BE22-BCF5-218A-BCDB-9D6463B9A4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36C6B9B-3CD0-9D38-9EB7-8FC9403B85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A62055-8DBD-6042-92AC-66DE479F90DE}" type="datetimeFigureOut">
              <a:rPr lang="en-US" smtClean="0"/>
              <a:t>3/10/2024</a:t>
            </a:fld>
            <a:endParaRPr lang="en-US" dirty="0"/>
          </a:p>
        </p:txBody>
      </p:sp>
      <p:sp>
        <p:nvSpPr>
          <p:cNvPr id="4" name="Footer Placeholder 3">
            <a:extLst>
              <a:ext uri="{FF2B5EF4-FFF2-40B4-BE49-F238E27FC236}">
                <a16:creationId xmlns:a16="http://schemas.microsoft.com/office/drawing/2014/main" id="{7745B14E-D4D7-1E40-CD23-AE797C2368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5B73A30-F0E7-1854-D7A5-7F568CB3373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E43A2A-6559-1747-976A-DC26AF7BBECA}" type="slidenum">
              <a:rPr lang="en-US" smtClean="0"/>
              <a:t>‹#›</a:t>
            </a:fld>
            <a:endParaRPr lang="en-US" dirty="0"/>
          </a:p>
        </p:txBody>
      </p:sp>
    </p:spTree>
    <p:extLst>
      <p:ext uri="{BB962C8B-B14F-4D97-AF65-F5344CB8AC3E}">
        <p14:creationId xmlns:p14="http://schemas.microsoft.com/office/powerpoint/2010/main" val="3713512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FEE50A-AB77-49BE-9076-23C4C8D08BB2}" type="datetimeFigureOut">
              <a:rPr lang="en-US" smtClean="0"/>
              <a:t>3/10/2024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09883-B744-4FDD-8623-D69A66650022}" type="slidenum">
              <a:rPr lang="en-US" smtClean="0"/>
              <a:t>‹#›</a:t>
            </a:fld>
            <a:endParaRPr lang="en-US" dirty="0"/>
          </a:p>
        </p:txBody>
      </p:sp>
    </p:spTree>
    <p:extLst>
      <p:ext uri="{BB962C8B-B14F-4D97-AF65-F5344CB8AC3E}">
        <p14:creationId xmlns:p14="http://schemas.microsoft.com/office/powerpoint/2010/main" val="142764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4A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11185" y="610010"/>
            <a:ext cx="8874306" cy="3585753"/>
          </a:xfrm>
        </p:spPr>
        <p:txBody>
          <a:bodyPr lIns="0" tIns="0" rIns="0" bIns="0" anchor="b">
            <a:noAutofit/>
          </a:bodyPr>
          <a:lstStyle>
            <a:lvl1pPr marL="0" algn="l">
              <a:lnSpc>
                <a:spcPct val="90000"/>
              </a:lnSpc>
              <a:spcBef>
                <a:spcPts val="0"/>
              </a:spcBef>
              <a:spcAft>
                <a:spcPts val="0"/>
              </a:spcAft>
              <a:defRPr sz="8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11185" y="4502448"/>
            <a:ext cx="8874306" cy="1441152"/>
          </a:xfrm>
        </p:spPr>
        <p:txBody>
          <a:bodyPr lIns="0" tIns="0" rIns="0" bIns="0"/>
          <a:lstStyle>
            <a:lvl1pPr marL="0" indent="0" algn="l">
              <a:buNone/>
              <a:defRPr sz="2400" b="1" i="0">
                <a:solidFill>
                  <a:srgbClr val="D4DDFE"/>
                </a:solidFill>
                <a:latin typeface="+mj-lt"/>
                <a:cs typeface="Arial Black"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reeform 5">
            <a:extLst>
              <a:ext uri="{FF2B5EF4-FFF2-40B4-BE49-F238E27FC236}">
                <a16:creationId xmlns:a16="http://schemas.microsoft.com/office/drawing/2014/main" id="{CA65DB93-2357-6899-3DDD-DC79C877ADA2}"/>
              </a:ext>
            </a:extLst>
          </p:cNvPr>
          <p:cNvSpPr/>
          <p:nvPr userDrawn="1"/>
        </p:nvSpPr>
        <p:spPr>
          <a:xfrm>
            <a:off x="9729533" y="5801722"/>
            <a:ext cx="2115210" cy="1056278"/>
          </a:xfrm>
          <a:custGeom>
            <a:avLst/>
            <a:gdLst>
              <a:gd name="connsiteX0" fmla="*/ 1057605 w 2115210"/>
              <a:gd name="connsiteY0" fmla="*/ 0 h 1056278"/>
              <a:gd name="connsiteX1" fmla="*/ 2109820 w 2115210"/>
              <a:gd name="connsiteY1" fmla="*/ 949535 h 1056278"/>
              <a:gd name="connsiteX2" fmla="*/ 2115210 w 2115210"/>
              <a:gd name="connsiteY2" fmla="*/ 1056278 h 1056278"/>
              <a:gd name="connsiteX3" fmla="*/ 0 w 2115210"/>
              <a:gd name="connsiteY3" fmla="*/ 1056278 h 1056278"/>
              <a:gd name="connsiteX4" fmla="*/ 5390 w 2115210"/>
              <a:gd name="connsiteY4" fmla="*/ 949535 h 1056278"/>
              <a:gd name="connsiteX5" fmla="*/ 1057605 w 2115210"/>
              <a:gd name="connsiteY5" fmla="*/ 0 h 105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5210" h="1056278">
                <a:moveTo>
                  <a:pt x="1057605" y="0"/>
                </a:moveTo>
                <a:cubicBezTo>
                  <a:pt x="1605234" y="0"/>
                  <a:pt x="2055657" y="416196"/>
                  <a:pt x="2109820" y="949535"/>
                </a:cubicBezTo>
                <a:lnTo>
                  <a:pt x="2115210" y="1056278"/>
                </a:lnTo>
                <a:lnTo>
                  <a:pt x="0" y="1056278"/>
                </a:lnTo>
                <a:lnTo>
                  <a:pt x="5390" y="949535"/>
                </a:lnTo>
                <a:cubicBezTo>
                  <a:pt x="59553" y="416196"/>
                  <a:pt x="509976" y="0"/>
                  <a:pt x="105760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1" name="Object 1" descr="preencoded.png">
            <a:extLst>
              <a:ext uri="{FF2B5EF4-FFF2-40B4-BE49-F238E27FC236}">
                <a16:creationId xmlns:a16="http://schemas.microsoft.com/office/drawing/2014/main" id="{056E6431-5C32-6197-AA1B-37637943138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999852" y="0"/>
            <a:ext cx="1574573" cy="3954463"/>
          </a:xfrm>
          <a:prstGeom prst="rect">
            <a:avLst/>
          </a:prstGeom>
        </p:spPr>
      </p:pic>
    </p:spTree>
    <p:extLst>
      <p:ext uri="{BB962C8B-B14F-4D97-AF65-F5344CB8AC3E}">
        <p14:creationId xmlns:p14="http://schemas.microsoft.com/office/powerpoint/2010/main" val="3839583478"/>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1A089D1-3F91-4EA1-F598-0EDD4632E42D}"/>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6" name="Picture Placeholder 5">
            <a:extLst>
              <a:ext uri="{FF2B5EF4-FFF2-40B4-BE49-F238E27FC236}">
                <a16:creationId xmlns:a16="http://schemas.microsoft.com/office/drawing/2014/main" id="{A4F7EAC1-286D-2CE3-FFF2-96BE4C2E4614}"/>
              </a:ext>
            </a:extLst>
          </p:cNvPr>
          <p:cNvSpPr>
            <a:spLocks noGrp="1"/>
          </p:cNvSpPr>
          <p:nvPr>
            <p:ph type="pic" sz="quarter" idx="23"/>
          </p:nvPr>
        </p:nvSpPr>
        <p:spPr>
          <a:xfrm>
            <a:off x="1295400"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53894D46-0144-7838-A645-3C35B58430A2}"/>
              </a:ext>
            </a:extLst>
          </p:cNvPr>
          <p:cNvSpPr>
            <a:spLocks noGrp="1"/>
          </p:cNvSpPr>
          <p:nvPr>
            <p:ph type="body" sz="quarter" idx="16" hasCustomPrompt="1"/>
          </p:nvPr>
        </p:nvSpPr>
        <p:spPr>
          <a:xfrm>
            <a:off x="1295400" y="3429000"/>
            <a:ext cx="3773778"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20" name="Picture Placeholder 5">
            <a:extLst>
              <a:ext uri="{FF2B5EF4-FFF2-40B4-BE49-F238E27FC236}">
                <a16:creationId xmlns:a16="http://schemas.microsoft.com/office/drawing/2014/main" id="{F127C6F7-85D7-FF83-7650-A1088544CA92}"/>
              </a:ext>
            </a:extLst>
          </p:cNvPr>
          <p:cNvSpPr>
            <a:spLocks noGrp="1"/>
          </p:cNvSpPr>
          <p:nvPr>
            <p:ph type="pic" sz="quarter" idx="25"/>
          </p:nvPr>
        </p:nvSpPr>
        <p:spPr>
          <a:xfrm>
            <a:off x="7122822"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728A9E30-DD50-8CF6-982F-9900C57AA86D}"/>
              </a:ext>
            </a:extLst>
          </p:cNvPr>
          <p:cNvSpPr>
            <a:spLocks noGrp="1"/>
          </p:cNvSpPr>
          <p:nvPr>
            <p:ph type="body" sz="quarter" idx="24" hasCustomPrompt="1"/>
          </p:nvPr>
        </p:nvSpPr>
        <p:spPr>
          <a:xfrm>
            <a:off x="7122822" y="3429000"/>
            <a:ext cx="3773778"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pic>
        <p:nvPicPr>
          <p:cNvPr id="5" name="Graphic 4">
            <a:extLst>
              <a:ext uri="{FF2B5EF4-FFF2-40B4-BE49-F238E27FC236}">
                <a16:creationId xmlns:a16="http://schemas.microsoft.com/office/drawing/2014/main" id="{69EF52E1-6F3C-5D9B-32DC-A156BDDE283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2647" b="72106"/>
          <a:stretch>
            <a:fillRect/>
          </a:stretch>
        </p:blipFill>
        <p:spPr>
          <a:xfrm>
            <a:off x="-1" y="4945020"/>
            <a:ext cx="5304866" cy="1912980"/>
          </a:xfrm>
          <a:custGeom>
            <a:avLst/>
            <a:gdLst>
              <a:gd name="connsiteX0" fmla="*/ 0 w 5304866"/>
              <a:gd name="connsiteY0" fmla="*/ 0 h 1912980"/>
              <a:gd name="connsiteX1" fmla="*/ 5304866 w 5304866"/>
              <a:gd name="connsiteY1" fmla="*/ 0 h 1912980"/>
              <a:gd name="connsiteX2" fmla="*/ 5304866 w 5304866"/>
              <a:gd name="connsiteY2" fmla="*/ 1912980 h 1912980"/>
              <a:gd name="connsiteX3" fmla="*/ 5304865 w 5304866"/>
              <a:gd name="connsiteY3" fmla="*/ 1912980 h 1912980"/>
              <a:gd name="connsiteX4" fmla="*/ 0 w 5304866"/>
              <a:gd name="connsiteY4" fmla="*/ 1912980 h 1912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4866" h="1912980">
                <a:moveTo>
                  <a:pt x="0" y="0"/>
                </a:moveTo>
                <a:lnTo>
                  <a:pt x="5304866" y="0"/>
                </a:lnTo>
                <a:lnTo>
                  <a:pt x="5304866" y="1912980"/>
                </a:lnTo>
                <a:lnTo>
                  <a:pt x="5304865" y="1912980"/>
                </a:lnTo>
                <a:lnTo>
                  <a:pt x="0" y="1912980"/>
                </a:lnTo>
                <a:close/>
              </a:path>
            </a:pathLst>
          </a:custGeom>
        </p:spPr>
      </p:pic>
      <p:sp>
        <p:nvSpPr>
          <p:cNvPr id="9" name="Freeform 8">
            <a:extLst>
              <a:ext uri="{FF2B5EF4-FFF2-40B4-BE49-F238E27FC236}">
                <a16:creationId xmlns:a16="http://schemas.microsoft.com/office/drawing/2014/main" id="{4510996E-0672-63AB-DCBF-25B251B22899}"/>
              </a:ext>
            </a:extLst>
          </p:cNvPr>
          <p:cNvSpPr/>
          <p:nvPr userDrawn="1"/>
        </p:nvSpPr>
        <p:spPr>
          <a:xfrm>
            <a:off x="10497680" y="0"/>
            <a:ext cx="1694321" cy="2692400"/>
          </a:xfrm>
          <a:custGeom>
            <a:avLst/>
            <a:gdLst>
              <a:gd name="connsiteX0" fmla="*/ 1346200 w 1694321"/>
              <a:gd name="connsiteY0" fmla="*/ 0 h 2692400"/>
              <a:gd name="connsiteX1" fmla="*/ 1617506 w 1694321"/>
              <a:gd name="connsiteY1" fmla="*/ 27350 h 2692400"/>
              <a:gd name="connsiteX2" fmla="*/ 1694321 w 1694321"/>
              <a:gd name="connsiteY2" fmla="*/ 47101 h 2692400"/>
              <a:gd name="connsiteX3" fmla="*/ 1694321 w 1694321"/>
              <a:gd name="connsiteY3" fmla="*/ 528114 h 2692400"/>
              <a:gd name="connsiteX4" fmla="*/ 1692265 w 1694321"/>
              <a:gd name="connsiteY4" fmla="*/ 526998 h 2692400"/>
              <a:gd name="connsiteX5" fmla="*/ 1346199 w 1694321"/>
              <a:gd name="connsiteY5" fmla="*/ 457130 h 2692400"/>
              <a:gd name="connsiteX6" fmla="*/ 457130 w 1694321"/>
              <a:gd name="connsiteY6" fmla="*/ 1346199 h 2692400"/>
              <a:gd name="connsiteX7" fmla="*/ 1346199 w 1694321"/>
              <a:gd name="connsiteY7" fmla="*/ 2235268 h 2692400"/>
              <a:gd name="connsiteX8" fmla="*/ 1692265 w 1694321"/>
              <a:gd name="connsiteY8" fmla="*/ 2165401 h 2692400"/>
              <a:gd name="connsiteX9" fmla="*/ 1694321 w 1694321"/>
              <a:gd name="connsiteY9" fmla="*/ 2164285 h 2692400"/>
              <a:gd name="connsiteX10" fmla="*/ 1694321 w 1694321"/>
              <a:gd name="connsiteY10" fmla="*/ 2645299 h 2692400"/>
              <a:gd name="connsiteX11" fmla="*/ 1617506 w 1694321"/>
              <a:gd name="connsiteY11" fmla="*/ 2665050 h 2692400"/>
              <a:gd name="connsiteX12" fmla="*/ 1346200 w 1694321"/>
              <a:gd name="connsiteY12" fmla="*/ 2692400 h 2692400"/>
              <a:gd name="connsiteX13" fmla="*/ 0 w 1694321"/>
              <a:gd name="connsiteY13" fmla="*/ 1346200 h 2692400"/>
              <a:gd name="connsiteX14" fmla="*/ 1346200 w 1694321"/>
              <a:gd name="connsiteY14" fmla="*/ 0 h 269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4321" h="2692400">
                <a:moveTo>
                  <a:pt x="1346200" y="0"/>
                </a:moveTo>
                <a:cubicBezTo>
                  <a:pt x="1439136" y="0"/>
                  <a:pt x="1529872" y="9417"/>
                  <a:pt x="1617506" y="27350"/>
                </a:cubicBezTo>
                <a:lnTo>
                  <a:pt x="1694321" y="47101"/>
                </a:lnTo>
                <a:lnTo>
                  <a:pt x="1694321" y="528114"/>
                </a:lnTo>
                <a:lnTo>
                  <a:pt x="1692265" y="526998"/>
                </a:lnTo>
                <a:cubicBezTo>
                  <a:pt x="1585898" y="482008"/>
                  <a:pt x="1468954" y="457130"/>
                  <a:pt x="1346199" y="457130"/>
                </a:cubicBezTo>
                <a:cubicBezTo>
                  <a:pt x="855180" y="457130"/>
                  <a:pt x="457130" y="855180"/>
                  <a:pt x="457130" y="1346199"/>
                </a:cubicBezTo>
                <a:cubicBezTo>
                  <a:pt x="457130" y="1837218"/>
                  <a:pt x="855180" y="2235268"/>
                  <a:pt x="1346199" y="2235268"/>
                </a:cubicBezTo>
                <a:cubicBezTo>
                  <a:pt x="1468954" y="2235268"/>
                  <a:pt x="1585898" y="2210390"/>
                  <a:pt x="1692265" y="2165401"/>
                </a:cubicBezTo>
                <a:lnTo>
                  <a:pt x="1694321" y="2164285"/>
                </a:lnTo>
                <a:lnTo>
                  <a:pt x="1694321" y="2645299"/>
                </a:lnTo>
                <a:lnTo>
                  <a:pt x="1617506" y="2665050"/>
                </a:lnTo>
                <a:cubicBezTo>
                  <a:pt x="1529872" y="2682983"/>
                  <a:pt x="1439136" y="2692400"/>
                  <a:pt x="1346200" y="2692400"/>
                </a:cubicBezTo>
                <a:cubicBezTo>
                  <a:pt x="602714" y="2692400"/>
                  <a:pt x="0" y="2089686"/>
                  <a:pt x="0" y="1346200"/>
                </a:cubicBezTo>
                <a:cubicBezTo>
                  <a:pt x="0" y="602714"/>
                  <a:pt x="602714" y="0"/>
                  <a:pt x="13462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276945332"/>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9B31B01D-6799-48A5-28CB-18D059844AD1}"/>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6" name="Picture Placeholder 5">
            <a:extLst>
              <a:ext uri="{FF2B5EF4-FFF2-40B4-BE49-F238E27FC236}">
                <a16:creationId xmlns:a16="http://schemas.microsoft.com/office/drawing/2014/main" id="{A4F7EAC1-286D-2CE3-FFF2-96BE4C2E4614}"/>
              </a:ext>
            </a:extLst>
          </p:cNvPr>
          <p:cNvSpPr>
            <a:spLocks noGrp="1"/>
          </p:cNvSpPr>
          <p:nvPr>
            <p:ph type="pic" sz="quarter" idx="23"/>
          </p:nvPr>
        </p:nvSpPr>
        <p:spPr>
          <a:xfrm>
            <a:off x="1295400"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3F625221-A778-8D2D-4131-4EB7C15E96FA}"/>
              </a:ext>
            </a:extLst>
          </p:cNvPr>
          <p:cNvSpPr>
            <a:spLocks noGrp="1"/>
          </p:cNvSpPr>
          <p:nvPr>
            <p:ph type="body" sz="quarter" idx="26"/>
          </p:nvPr>
        </p:nvSpPr>
        <p:spPr>
          <a:xfrm>
            <a:off x="1295401" y="3429000"/>
            <a:ext cx="3773778" cy="2558845"/>
          </a:xfrm>
        </p:spPr>
        <p:txBody>
          <a:bodyPr/>
          <a:lstStyle>
            <a:lvl1pPr marL="0" indent="0">
              <a:buNone/>
              <a:defRPr sz="1800"/>
            </a:lvl1pPr>
            <a:lvl2pPr marL="283464" indent="-283464">
              <a:spcBef>
                <a:spcPts val="1000"/>
              </a:spcBef>
              <a:defRPr sz="1800"/>
            </a:lvl2pPr>
            <a:lvl3pPr marL="566928" indent="-283464">
              <a:spcBef>
                <a:spcPts val="1000"/>
              </a:spcBef>
              <a:defRPr sz="1800"/>
            </a:lvl3pPr>
            <a:lvl4pPr marL="850392" indent="-283464">
              <a:spcBef>
                <a:spcPts val="1000"/>
              </a:spcBef>
              <a:defRPr sz="18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Picture Placeholder 5">
            <a:extLst>
              <a:ext uri="{FF2B5EF4-FFF2-40B4-BE49-F238E27FC236}">
                <a16:creationId xmlns:a16="http://schemas.microsoft.com/office/drawing/2014/main" id="{F127C6F7-85D7-FF83-7650-A1088544CA92}"/>
              </a:ext>
            </a:extLst>
          </p:cNvPr>
          <p:cNvSpPr>
            <a:spLocks noGrp="1"/>
          </p:cNvSpPr>
          <p:nvPr>
            <p:ph type="pic" sz="quarter" idx="25"/>
          </p:nvPr>
        </p:nvSpPr>
        <p:spPr>
          <a:xfrm>
            <a:off x="5979827"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15" name="Text Placeholder 2">
            <a:extLst>
              <a:ext uri="{FF2B5EF4-FFF2-40B4-BE49-F238E27FC236}">
                <a16:creationId xmlns:a16="http://schemas.microsoft.com/office/drawing/2014/main" id="{19C2DFFA-1F01-A357-525E-918DEE3CFF31}"/>
              </a:ext>
            </a:extLst>
          </p:cNvPr>
          <p:cNvSpPr>
            <a:spLocks noGrp="1"/>
          </p:cNvSpPr>
          <p:nvPr>
            <p:ph type="body" sz="quarter" idx="27"/>
          </p:nvPr>
        </p:nvSpPr>
        <p:spPr>
          <a:xfrm>
            <a:off x="5979827" y="3444611"/>
            <a:ext cx="3773778" cy="2558845"/>
          </a:xfrm>
        </p:spPr>
        <p:txBody>
          <a:bodyPr/>
          <a:lstStyle>
            <a:lvl1pPr marL="0" indent="0">
              <a:buNone/>
              <a:defRPr sz="1800"/>
            </a:lvl1pPr>
            <a:lvl2pPr marL="283464" indent="-283464">
              <a:spcBef>
                <a:spcPts val="1000"/>
              </a:spcBef>
              <a:defRPr sz="1800"/>
            </a:lvl2pPr>
            <a:lvl3pPr marL="566928" indent="-283464">
              <a:spcBef>
                <a:spcPts val="1000"/>
              </a:spcBef>
              <a:defRPr sz="1800"/>
            </a:lvl3pPr>
            <a:lvl4pPr marL="850392" indent="-283464">
              <a:spcBef>
                <a:spcPts val="1000"/>
              </a:spcBef>
              <a:defRPr sz="1800"/>
            </a:lvl4pPr>
          </a:lstStyle>
          <a:p>
            <a:pPr lvl="0"/>
            <a:r>
              <a:rPr lang="en-US"/>
              <a:t>Click to edit Master text styles</a:t>
            </a:r>
          </a:p>
          <a:p>
            <a:pPr lvl="1"/>
            <a:r>
              <a:rPr lang="en-US"/>
              <a:t>Second level</a:t>
            </a:r>
          </a:p>
          <a:p>
            <a:pPr lvl="2"/>
            <a:r>
              <a:rPr lang="en-US"/>
              <a:t>Third level</a:t>
            </a:r>
          </a:p>
          <a:p>
            <a:pPr lvl="3"/>
            <a:r>
              <a:rPr lang="en-US"/>
              <a:t>Fourth level</a:t>
            </a:r>
          </a:p>
        </p:txBody>
      </p:sp>
      <p:grpSp>
        <p:nvGrpSpPr>
          <p:cNvPr id="11" name="Group 10">
            <a:extLst>
              <a:ext uri="{FF2B5EF4-FFF2-40B4-BE49-F238E27FC236}">
                <a16:creationId xmlns:a16="http://schemas.microsoft.com/office/drawing/2014/main" id="{02CC1D31-1A58-0955-7050-EC12CA42AF9F}"/>
              </a:ext>
            </a:extLst>
          </p:cNvPr>
          <p:cNvGrpSpPr/>
          <p:nvPr userDrawn="1"/>
        </p:nvGrpSpPr>
        <p:grpSpPr>
          <a:xfrm rot="10800000">
            <a:off x="9829617" y="4724034"/>
            <a:ext cx="2133966" cy="2133966"/>
            <a:chOff x="9654699" y="2229295"/>
            <a:chExt cx="2133966" cy="2133966"/>
          </a:xfrm>
        </p:grpSpPr>
        <p:sp>
          <p:nvSpPr>
            <p:cNvPr id="12" name="Freeform 11">
              <a:extLst>
                <a:ext uri="{FF2B5EF4-FFF2-40B4-BE49-F238E27FC236}">
                  <a16:creationId xmlns:a16="http://schemas.microsoft.com/office/drawing/2014/main" id="{633EBEA4-E496-D277-9742-756CF63AE6A6}"/>
                </a:ext>
              </a:extLst>
            </p:cNvPr>
            <p:cNvSpPr/>
            <p:nvPr/>
          </p:nvSpPr>
          <p:spPr>
            <a:xfrm>
              <a:off x="9655348" y="3309113"/>
              <a:ext cx="2132669" cy="1054148"/>
            </a:xfrm>
            <a:custGeom>
              <a:avLst/>
              <a:gdLst>
                <a:gd name="connsiteX0" fmla="*/ 1345382 w 2690764"/>
                <a:gd name="connsiteY0" fmla="*/ 0 h 1330006"/>
                <a:gd name="connsiteX1" fmla="*/ 2684632 w 2690764"/>
                <a:gd name="connsiteY1" fmla="*/ 1208559 h 1330006"/>
                <a:gd name="connsiteX2" fmla="*/ 2690764 w 2690764"/>
                <a:gd name="connsiteY2" fmla="*/ 1330006 h 1330006"/>
                <a:gd name="connsiteX3" fmla="*/ 0 w 2690764"/>
                <a:gd name="connsiteY3" fmla="*/ 1330006 h 1330006"/>
                <a:gd name="connsiteX4" fmla="*/ 6132 w 2690764"/>
                <a:gd name="connsiteY4" fmla="*/ 1208559 h 1330006"/>
                <a:gd name="connsiteX5" fmla="*/ 1345382 w 2690764"/>
                <a:gd name="connsiteY5" fmla="*/ 0 h 133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0764" h="1330006">
                  <a:moveTo>
                    <a:pt x="1345382" y="0"/>
                  </a:moveTo>
                  <a:cubicBezTo>
                    <a:pt x="2042400" y="0"/>
                    <a:pt x="2615693" y="529729"/>
                    <a:pt x="2684632" y="1208559"/>
                  </a:cubicBezTo>
                  <a:lnTo>
                    <a:pt x="2690764" y="1330006"/>
                  </a:lnTo>
                  <a:lnTo>
                    <a:pt x="0" y="1330006"/>
                  </a:lnTo>
                  <a:lnTo>
                    <a:pt x="6132" y="1208559"/>
                  </a:lnTo>
                  <a:cubicBezTo>
                    <a:pt x="75071" y="529729"/>
                    <a:pt x="648364" y="0"/>
                    <a:pt x="13453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12">
              <a:extLst>
                <a:ext uri="{FF2B5EF4-FFF2-40B4-BE49-F238E27FC236}">
                  <a16:creationId xmlns:a16="http://schemas.microsoft.com/office/drawing/2014/main" id="{9FD4F8D5-4E6F-402B-2B42-248D213930DD}"/>
                </a:ext>
              </a:extLst>
            </p:cNvPr>
            <p:cNvSpPr/>
            <p:nvPr/>
          </p:nvSpPr>
          <p:spPr>
            <a:xfrm>
              <a:off x="9654699" y="2229295"/>
              <a:ext cx="2133966" cy="1079818"/>
            </a:xfrm>
            <a:custGeom>
              <a:avLst/>
              <a:gdLst>
                <a:gd name="connsiteX0" fmla="*/ 818 w 2692400"/>
                <a:gd name="connsiteY0" fmla="*/ 0 h 1362394"/>
                <a:gd name="connsiteX1" fmla="*/ 2691582 w 2692400"/>
                <a:gd name="connsiteY1" fmla="*/ 0 h 1362394"/>
                <a:gd name="connsiteX2" fmla="*/ 2692400 w 2692400"/>
                <a:gd name="connsiteY2" fmla="*/ 16194 h 1362394"/>
                <a:gd name="connsiteX3" fmla="*/ 1346200 w 2692400"/>
                <a:gd name="connsiteY3" fmla="*/ 1362394 h 1362394"/>
                <a:gd name="connsiteX4" fmla="*/ 0 w 2692400"/>
                <a:gd name="connsiteY4" fmla="*/ 16194 h 1362394"/>
                <a:gd name="connsiteX5" fmla="*/ 818 w 2692400"/>
                <a:gd name="connsiteY5" fmla="*/ 0 h 136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1362394">
                  <a:moveTo>
                    <a:pt x="818" y="0"/>
                  </a:moveTo>
                  <a:lnTo>
                    <a:pt x="2691582" y="0"/>
                  </a:lnTo>
                  <a:lnTo>
                    <a:pt x="2692400" y="16194"/>
                  </a:lnTo>
                  <a:cubicBezTo>
                    <a:pt x="2692400" y="759680"/>
                    <a:pt x="2089686" y="1362394"/>
                    <a:pt x="1346200" y="1362394"/>
                  </a:cubicBezTo>
                  <a:cubicBezTo>
                    <a:pt x="602714" y="1362394"/>
                    <a:pt x="0" y="759680"/>
                    <a:pt x="0" y="16194"/>
                  </a:cubicBezTo>
                  <a:lnTo>
                    <a:pt x="81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14" name="Graphic 13">
            <a:extLst>
              <a:ext uri="{FF2B5EF4-FFF2-40B4-BE49-F238E27FC236}">
                <a16:creationId xmlns:a16="http://schemas.microsoft.com/office/drawing/2014/main" id="{0B88FFF6-96F4-A5EC-5FA7-28B793F760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52884" r="34757"/>
          <a:stretch>
            <a:fillRect/>
          </a:stretch>
        </p:blipFill>
        <p:spPr>
          <a:xfrm>
            <a:off x="7717670" y="0"/>
            <a:ext cx="4474331" cy="3231221"/>
          </a:xfrm>
          <a:custGeom>
            <a:avLst/>
            <a:gdLst>
              <a:gd name="connsiteX0" fmla="*/ 0 w 4474331"/>
              <a:gd name="connsiteY0" fmla="*/ 0 h 3231221"/>
              <a:gd name="connsiteX1" fmla="*/ 4474331 w 4474331"/>
              <a:gd name="connsiteY1" fmla="*/ 0 h 3231221"/>
              <a:gd name="connsiteX2" fmla="*/ 4474331 w 4474331"/>
              <a:gd name="connsiteY2" fmla="*/ 3231221 h 3231221"/>
              <a:gd name="connsiteX3" fmla="*/ 0 w 4474331"/>
              <a:gd name="connsiteY3" fmla="*/ 3231221 h 3231221"/>
            </a:gdLst>
            <a:ahLst/>
            <a:cxnLst>
              <a:cxn ang="0">
                <a:pos x="connsiteX0" y="connsiteY0"/>
              </a:cxn>
              <a:cxn ang="0">
                <a:pos x="connsiteX1" y="connsiteY1"/>
              </a:cxn>
              <a:cxn ang="0">
                <a:pos x="connsiteX2" y="connsiteY2"/>
              </a:cxn>
              <a:cxn ang="0">
                <a:pos x="connsiteX3" y="connsiteY3"/>
              </a:cxn>
            </a:cxnLst>
            <a:rect l="l" t="t" r="r" b="b"/>
            <a:pathLst>
              <a:path w="4474331" h="3231221">
                <a:moveTo>
                  <a:pt x="0" y="0"/>
                </a:moveTo>
                <a:lnTo>
                  <a:pt x="4474331" y="0"/>
                </a:lnTo>
                <a:lnTo>
                  <a:pt x="4474331" y="3231221"/>
                </a:lnTo>
                <a:lnTo>
                  <a:pt x="0" y="3231221"/>
                </a:lnTo>
                <a:close/>
              </a:path>
            </a:pathLst>
          </a:custGeom>
        </p:spPr>
      </p:pic>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811127997"/>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four conten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CBEC63C-AA69-807D-2A93-BC45B1BDF641}"/>
              </a:ext>
            </a:extLst>
          </p:cNvPr>
          <p:cNvSpPr>
            <a:spLocks noGrp="1"/>
          </p:cNvSpPr>
          <p:nvPr>
            <p:ph type="title"/>
          </p:nvPr>
        </p:nvSpPr>
        <p:spPr>
          <a:xfrm>
            <a:off x="811185" y="621973"/>
            <a:ext cx="4949977" cy="1623779"/>
          </a:xfrm>
        </p:spPr>
        <p:txBody>
          <a:bodyPr lIns="0" tIns="0" rIns="0" bIns="0">
            <a:noAutofit/>
          </a:bodyPr>
          <a:lstStyle/>
          <a:p>
            <a:r>
              <a:rPr lang="en-US"/>
              <a:t>Click to edit Master title style</a:t>
            </a:r>
            <a:endParaRPr lang="en-US" dirty="0"/>
          </a:p>
        </p:txBody>
      </p:sp>
      <p:sp>
        <p:nvSpPr>
          <p:cNvPr id="6" name="Picture Placeholder 5">
            <a:extLst>
              <a:ext uri="{FF2B5EF4-FFF2-40B4-BE49-F238E27FC236}">
                <a16:creationId xmlns:a16="http://schemas.microsoft.com/office/drawing/2014/main" id="{A4F7EAC1-286D-2CE3-FFF2-96BE4C2E4614}"/>
              </a:ext>
            </a:extLst>
          </p:cNvPr>
          <p:cNvSpPr>
            <a:spLocks noGrp="1"/>
          </p:cNvSpPr>
          <p:nvPr>
            <p:ph type="pic" sz="quarter" idx="23"/>
          </p:nvPr>
        </p:nvSpPr>
        <p:spPr>
          <a:xfrm>
            <a:off x="1388164" y="2476500"/>
            <a:ext cx="502920" cy="50292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53894D46-0144-7838-A645-3C35B58430A2}"/>
              </a:ext>
            </a:extLst>
          </p:cNvPr>
          <p:cNvSpPr>
            <a:spLocks noGrp="1"/>
          </p:cNvSpPr>
          <p:nvPr>
            <p:ph type="body" sz="quarter" idx="16" hasCustomPrompt="1"/>
          </p:nvPr>
        </p:nvSpPr>
        <p:spPr>
          <a:xfrm>
            <a:off x="2255962" y="2476500"/>
            <a:ext cx="3505200" cy="1291009"/>
          </a:xfrm>
        </p:spPr>
        <p:txBody>
          <a:bodyPr lIns="0" tIns="0" rIns="0" bIns="0">
            <a:noAutofit/>
          </a:bodyPr>
          <a:lstStyle>
            <a:lvl1pPr marL="0" indent="0">
              <a:buFont typeface="Arial" panose="020B0604020202020204" pitchFamily="34" charset="0"/>
              <a:buNone/>
              <a:defRPr sz="1800">
                <a:solidFill>
                  <a:schemeClr val="bg1"/>
                </a:solidFill>
                <a:latin typeface="+mn-lt"/>
              </a:defRPr>
            </a:lvl1pPr>
          </a:lstStyle>
          <a:p>
            <a:pPr lvl="0"/>
            <a:r>
              <a:rPr lang="en-US" dirty="0"/>
              <a:t>Click to add text</a:t>
            </a:r>
          </a:p>
        </p:txBody>
      </p:sp>
      <p:sp>
        <p:nvSpPr>
          <p:cNvPr id="26" name="Picture Placeholder 5">
            <a:extLst>
              <a:ext uri="{FF2B5EF4-FFF2-40B4-BE49-F238E27FC236}">
                <a16:creationId xmlns:a16="http://schemas.microsoft.com/office/drawing/2014/main" id="{BCCCB2B0-FA91-2B00-07E8-454DF4E8C899}"/>
              </a:ext>
            </a:extLst>
          </p:cNvPr>
          <p:cNvSpPr>
            <a:spLocks noGrp="1"/>
          </p:cNvSpPr>
          <p:nvPr>
            <p:ph type="pic" sz="quarter" idx="29"/>
          </p:nvPr>
        </p:nvSpPr>
        <p:spPr>
          <a:xfrm>
            <a:off x="6457344" y="2476500"/>
            <a:ext cx="502920" cy="50292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C208DBEE-F3AC-002B-D94F-58BCDF0827FF}"/>
              </a:ext>
            </a:extLst>
          </p:cNvPr>
          <p:cNvSpPr>
            <a:spLocks noGrp="1"/>
          </p:cNvSpPr>
          <p:nvPr>
            <p:ph type="body" sz="quarter" idx="28" hasCustomPrompt="1"/>
          </p:nvPr>
        </p:nvSpPr>
        <p:spPr>
          <a:xfrm>
            <a:off x="7325142" y="2476500"/>
            <a:ext cx="3505200" cy="1291009"/>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24" name="Picture Placeholder 5">
            <a:extLst>
              <a:ext uri="{FF2B5EF4-FFF2-40B4-BE49-F238E27FC236}">
                <a16:creationId xmlns:a16="http://schemas.microsoft.com/office/drawing/2014/main" id="{8AB6090E-B445-CAD9-6D75-F89A9C013942}"/>
              </a:ext>
            </a:extLst>
          </p:cNvPr>
          <p:cNvSpPr>
            <a:spLocks noGrp="1"/>
          </p:cNvSpPr>
          <p:nvPr>
            <p:ph type="pic" sz="quarter" idx="27"/>
          </p:nvPr>
        </p:nvSpPr>
        <p:spPr>
          <a:xfrm>
            <a:off x="1388164" y="4229100"/>
            <a:ext cx="502920" cy="50292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3" name="Text Placeholder 18">
            <a:extLst>
              <a:ext uri="{FF2B5EF4-FFF2-40B4-BE49-F238E27FC236}">
                <a16:creationId xmlns:a16="http://schemas.microsoft.com/office/drawing/2014/main" id="{00527DBE-FAF9-7AE6-659C-035A70897773}"/>
              </a:ext>
            </a:extLst>
          </p:cNvPr>
          <p:cNvSpPr>
            <a:spLocks noGrp="1"/>
          </p:cNvSpPr>
          <p:nvPr>
            <p:ph type="body" sz="quarter" idx="26" hasCustomPrompt="1"/>
          </p:nvPr>
        </p:nvSpPr>
        <p:spPr>
          <a:xfrm>
            <a:off x="2255962" y="4229100"/>
            <a:ext cx="3505200" cy="1291009"/>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28" name="Picture Placeholder 5">
            <a:extLst>
              <a:ext uri="{FF2B5EF4-FFF2-40B4-BE49-F238E27FC236}">
                <a16:creationId xmlns:a16="http://schemas.microsoft.com/office/drawing/2014/main" id="{B205B4BA-3FDF-ACE5-FC20-17EE755268B1}"/>
              </a:ext>
            </a:extLst>
          </p:cNvPr>
          <p:cNvSpPr>
            <a:spLocks noGrp="1"/>
          </p:cNvSpPr>
          <p:nvPr>
            <p:ph type="pic" sz="quarter" idx="31"/>
          </p:nvPr>
        </p:nvSpPr>
        <p:spPr>
          <a:xfrm>
            <a:off x="6457344" y="4229100"/>
            <a:ext cx="500634" cy="500634"/>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7" name="Text Placeholder 18">
            <a:extLst>
              <a:ext uri="{FF2B5EF4-FFF2-40B4-BE49-F238E27FC236}">
                <a16:creationId xmlns:a16="http://schemas.microsoft.com/office/drawing/2014/main" id="{07B586C0-CA7D-6A7A-4BE7-8EC9D8C635EC}"/>
              </a:ext>
            </a:extLst>
          </p:cNvPr>
          <p:cNvSpPr>
            <a:spLocks noGrp="1"/>
          </p:cNvSpPr>
          <p:nvPr>
            <p:ph type="body" sz="quarter" idx="30" hasCustomPrompt="1"/>
          </p:nvPr>
        </p:nvSpPr>
        <p:spPr>
          <a:xfrm>
            <a:off x="7325142" y="4229100"/>
            <a:ext cx="3505200" cy="1291009"/>
          </a:xfrm>
        </p:spPr>
        <p:txBody>
          <a:bodyPr lIns="0" tIns="0" rIns="0" bIns="0">
            <a:noAutofit/>
          </a:bodyPr>
          <a:lstStyle>
            <a:lvl1pPr marL="0" indent="0">
              <a:buFont typeface="Arial" panose="020B0604020202020204" pitchFamily="34" charset="0"/>
              <a:buNone/>
              <a:defRPr sz="1800">
                <a:solidFill>
                  <a:schemeClr val="bg1"/>
                </a:solidFill>
              </a:defRPr>
            </a:lvl1pPr>
            <a:lvl2pPr>
              <a:defRPr sz="1800"/>
            </a:lvl2pPr>
          </a:lstStyle>
          <a:p>
            <a:pPr lvl="0"/>
            <a:r>
              <a:rPr lang="en-US" dirty="0"/>
              <a:t>Click to add text</a:t>
            </a:r>
          </a:p>
        </p:txBody>
      </p:sp>
      <p:pic>
        <p:nvPicPr>
          <p:cNvPr id="3" name="Graphic 2">
            <a:extLst>
              <a:ext uri="{FF2B5EF4-FFF2-40B4-BE49-F238E27FC236}">
                <a16:creationId xmlns:a16="http://schemas.microsoft.com/office/drawing/2014/main" id="{D8C74DBB-978B-8EA5-44E6-3AF3F58B70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5028" b="67254"/>
          <a:stretch>
            <a:fillRect/>
          </a:stretch>
        </p:blipFill>
        <p:spPr>
          <a:xfrm>
            <a:off x="0" y="4612248"/>
            <a:ext cx="3769950" cy="2245753"/>
          </a:xfrm>
          <a:custGeom>
            <a:avLst/>
            <a:gdLst>
              <a:gd name="connsiteX0" fmla="*/ 0 w 3769950"/>
              <a:gd name="connsiteY0" fmla="*/ 0 h 2245753"/>
              <a:gd name="connsiteX1" fmla="*/ 3769950 w 3769950"/>
              <a:gd name="connsiteY1" fmla="*/ 0 h 2245753"/>
              <a:gd name="connsiteX2" fmla="*/ 3769950 w 3769950"/>
              <a:gd name="connsiteY2" fmla="*/ 2245753 h 2245753"/>
              <a:gd name="connsiteX3" fmla="*/ 0 w 3769950"/>
              <a:gd name="connsiteY3" fmla="*/ 2245753 h 2245753"/>
            </a:gdLst>
            <a:ahLst/>
            <a:cxnLst>
              <a:cxn ang="0">
                <a:pos x="connsiteX0" y="connsiteY0"/>
              </a:cxn>
              <a:cxn ang="0">
                <a:pos x="connsiteX1" y="connsiteY1"/>
              </a:cxn>
              <a:cxn ang="0">
                <a:pos x="connsiteX2" y="connsiteY2"/>
              </a:cxn>
              <a:cxn ang="0">
                <a:pos x="connsiteX3" y="connsiteY3"/>
              </a:cxn>
            </a:cxnLst>
            <a:rect l="l" t="t" r="r" b="b"/>
            <a:pathLst>
              <a:path w="3769950" h="2245753">
                <a:moveTo>
                  <a:pt x="0" y="0"/>
                </a:moveTo>
                <a:lnTo>
                  <a:pt x="3769950" y="0"/>
                </a:lnTo>
                <a:lnTo>
                  <a:pt x="3769950" y="2245753"/>
                </a:lnTo>
                <a:lnTo>
                  <a:pt x="0" y="2245753"/>
                </a:lnTo>
                <a:close/>
              </a:path>
            </a:pathLst>
          </a:custGeom>
        </p:spPr>
      </p:pic>
      <p:pic>
        <p:nvPicPr>
          <p:cNvPr id="4" name="Graphic 3">
            <a:extLst>
              <a:ext uri="{FF2B5EF4-FFF2-40B4-BE49-F238E27FC236}">
                <a16:creationId xmlns:a16="http://schemas.microsoft.com/office/drawing/2014/main" id="{F7D965D3-2ED5-0347-F848-6C2A1D36AEB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55513" b="14154"/>
          <a:stretch>
            <a:fillRect/>
          </a:stretch>
        </p:blipFill>
        <p:spPr>
          <a:xfrm>
            <a:off x="9141088" y="970666"/>
            <a:ext cx="3050912" cy="5887335"/>
          </a:xfrm>
          <a:custGeom>
            <a:avLst/>
            <a:gdLst>
              <a:gd name="connsiteX0" fmla="*/ 0 w 3050912"/>
              <a:gd name="connsiteY0" fmla="*/ 0 h 5887335"/>
              <a:gd name="connsiteX1" fmla="*/ 3050912 w 3050912"/>
              <a:gd name="connsiteY1" fmla="*/ 0 h 5887335"/>
              <a:gd name="connsiteX2" fmla="*/ 3050912 w 3050912"/>
              <a:gd name="connsiteY2" fmla="*/ 5887335 h 5887335"/>
              <a:gd name="connsiteX3" fmla="*/ 0 w 3050912"/>
              <a:gd name="connsiteY3" fmla="*/ 5887335 h 5887335"/>
            </a:gdLst>
            <a:ahLst/>
            <a:cxnLst>
              <a:cxn ang="0">
                <a:pos x="connsiteX0" y="connsiteY0"/>
              </a:cxn>
              <a:cxn ang="0">
                <a:pos x="connsiteX1" y="connsiteY1"/>
              </a:cxn>
              <a:cxn ang="0">
                <a:pos x="connsiteX2" y="connsiteY2"/>
              </a:cxn>
              <a:cxn ang="0">
                <a:pos x="connsiteX3" y="connsiteY3"/>
              </a:cxn>
            </a:cxnLst>
            <a:rect l="l" t="t" r="r" b="b"/>
            <a:pathLst>
              <a:path w="3050912" h="5887335">
                <a:moveTo>
                  <a:pt x="0" y="0"/>
                </a:moveTo>
                <a:lnTo>
                  <a:pt x="3050912" y="0"/>
                </a:lnTo>
                <a:lnTo>
                  <a:pt x="3050912" y="5887335"/>
                </a:lnTo>
                <a:lnTo>
                  <a:pt x="0" y="5887335"/>
                </a:lnTo>
                <a:close/>
              </a:path>
            </a:pathLst>
          </a:custGeom>
        </p:spPr>
      </p:pic>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971806796"/>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48AC6985-AA41-BCAE-CEDF-E736D973B5FF}"/>
              </a:ext>
            </a:extLst>
          </p:cNvPr>
          <p:cNvSpPr>
            <a:spLocks noGrp="1"/>
          </p:cNvSpPr>
          <p:nvPr>
            <p:ph type="ctrTitle"/>
          </p:nvPr>
        </p:nvSpPr>
        <p:spPr>
          <a:xfrm>
            <a:off x="811185" y="279400"/>
            <a:ext cx="8874306" cy="3251571"/>
          </a:xfrm>
        </p:spPr>
        <p:txBody>
          <a:bodyPr lIns="0" tIns="0" rIns="0" bIns="0" anchor="b">
            <a:noAutofit/>
          </a:bodyPr>
          <a:lstStyle>
            <a:lvl1pPr marL="0" algn="l">
              <a:lnSpc>
                <a:spcPct val="90000"/>
              </a:lnSpc>
              <a:spcBef>
                <a:spcPts val="0"/>
              </a:spcBef>
              <a:spcAft>
                <a:spcPts val="0"/>
              </a:spcAft>
              <a:defRPr sz="8000"/>
            </a:lvl1pPr>
          </a:lstStyle>
          <a:p>
            <a:r>
              <a:rPr lang="en-US"/>
              <a:t>Click to edit Master title style</a:t>
            </a:r>
            <a:endParaRPr lang="en-US" dirty="0"/>
          </a:p>
        </p:txBody>
      </p:sp>
      <p:sp>
        <p:nvSpPr>
          <p:cNvPr id="19" name="Subtitle 2">
            <a:extLst>
              <a:ext uri="{FF2B5EF4-FFF2-40B4-BE49-F238E27FC236}">
                <a16:creationId xmlns:a16="http://schemas.microsoft.com/office/drawing/2014/main" id="{A7B85660-94E4-85D1-95CA-415513A0355F}"/>
              </a:ext>
            </a:extLst>
          </p:cNvPr>
          <p:cNvSpPr>
            <a:spLocks noGrp="1"/>
          </p:cNvSpPr>
          <p:nvPr>
            <p:ph type="subTitle" idx="1"/>
          </p:nvPr>
        </p:nvSpPr>
        <p:spPr>
          <a:xfrm>
            <a:off x="811185" y="3837656"/>
            <a:ext cx="8874306" cy="2076152"/>
          </a:xfrm>
        </p:spPr>
        <p:txBody>
          <a:bodyPr lIns="0" tIns="0" rIns="0" bIns="0">
            <a:noAutofit/>
          </a:bodyPr>
          <a:lstStyle>
            <a:lvl1pPr marL="0" indent="0" algn="l">
              <a:buNone/>
              <a:defRPr sz="2400" b="1" i="0">
                <a:solidFill>
                  <a:srgbClr val="D4DDFE"/>
                </a:solidFill>
                <a:latin typeface="+mj-lt"/>
                <a:cs typeface="Arial Black"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Graphic 10">
            <a:extLst>
              <a:ext uri="{FF2B5EF4-FFF2-40B4-BE49-F238E27FC236}">
                <a16:creationId xmlns:a16="http://schemas.microsoft.com/office/drawing/2014/main" id="{F108B6DF-70B6-3DE6-4253-3C4926B86A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6698" r="40000"/>
          <a:stretch>
            <a:fillRect/>
          </a:stretch>
        </p:blipFill>
        <p:spPr>
          <a:xfrm>
            <a:off x="8077200" y="0"/>
            <a:ext cx="4114800" cy="5712824"/>
          </a:xfrm>
          <a:custGeom>
            <a:avLst/>
            <a:gdLst>
              <a:gd name="connsiteX0" fmla="*/ 0 w 4114800"/>
              <a:gd name="connsiteY0" fmla="*/ 0 h 5712824"/>
              <a:gd name="connsiteX1" fmla="*/ 4114800 w 4114800"/>
              <a:gd name="connsiteY1" fmla="*/ 0 h 5712824"/>
              <a:gd name="connsiteX2" fmla="*/ 4114800 w 4114800"/>
              <a:gd name="connsiteY2" fmla="*/ 5712824 h 5712824"/>
              <a:gd name="connsiteX3" fmla="*/ 0 w 4114800"/>
              <a:gd name="connsiteY3" fmla="*/ 5712824 h 5712824"/>
            </a:gdLst>
            <a:ahLst/>
            <a:cxnLst>
              <a:cxn ang="0">
                <a:pos x="connsiteX0" y="connsiteY0"/>
              </a:cxn>
              <a:cxn ang="0">
                <a:pos x="connsiteX1" y="connsiteY1"/>
              </a:cxn>
              <a:cxn ang="0">
                <a:pos x="connsiteX2" y="connsiteY2"/>
              </a:cxn>
              <a:cxn ang="0">
                <a:pos x="connsiteX3" y="connsiteY3"/>
              </a:cxn>
            </a:cxnLst>
            <a:rect l="l" t="t" r="r" b="b"/>
            <a:pathLst>
              <a:path w="4114800" h="5712824">
                <a:moveTo>
                  <a:pt x="0" y="0"/>
                </a:moveTo>
                <a:lnTo>
                  <a:pt x="4114800" y="0"/>
                </a:lnTo>
                <a:lnTo>
                  <a:pt x="4114800" y="5712824"/>
                </a:lnTo>
                <a:lnTo>
                  <a:pt x="0" y="5712824"/>
                </a:lnTo>
                <a:close/>
              </a:path>
            </a:pathLst>
          </a:custGeom>
        </p:spPr>
      </p:pic>
      <p:sp>
        <p:nvSpPr>
          <p:cNvPr id="13" name="Oval 12">
            <a:extLst>
              <a:ext uri="{FF2B5EF4-FFF2-40B4-BE49-F238E27FC236}">
                <a16:creationId xmlns:a16="http://schemas.microsoft.com/office/drawing/2014/main" id="{8A5B9066-F7A6-6231-330D-A498C543A6A1}"/>
              </a:ext>
            </a:extLst>
          </p:cNvPr>
          <p:cNvSpPr/>
          <p:nvPr userDrawn="1"/>
        </p:nvSpPr>
        <p:spPr>
          <a:xfrm>
            <a:off x="7445683" y="944192"/>
            <a:ext cx="1291008" cy="12910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88813905"/>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he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6" name="Picture Placeholder 5">
            <a:extLst>
              <a:ext uri="{FF2B5EF4-FFF2-40B4-BE49-F238E27FC236}">
                <a16:creationId xmlns:a16="http://schemas.microsoft.com/office/drawing/2014/main" id="{AB13D922-479E-0DC1-5C55-F4D7A5504489}"/>
              </a:ext>
            </a:extLst>
          </p:cNvPr>
          <p:cNvSpPr>
            <a:spLocks noGrp="1"/>
          </p:cNvSpPr>
          <p:nvPr>
            <p:ph type="pic" sz="quarter" idx="23" hasCustomPrompt="1"/>
          </p:nvPr>
        </p:nvSpPr>
        <p:spPr>
          <a:xfrm>
            <a:off x="1388164" y="2476500"/>
            <a:ext cx="502920" cy="502920"/>
          </a:xfrm>
        </p:spPr>
        <p:txBody>
          <a:bodyPr lIns="0" tIns="0" rIns="0" bIns="0" anchor="ctr">
            <a:noAutofit/>
          </a:bodyPr>
          <a:lstStyle>
            <a:lvl1pPr marL="0" indent="0" algn="ctr">
              <a:buNone/>
              <a:defRPr sz="1200"/>
            </a:lvl1pPr>
          </a:lstStyle>
          <a:p>
            <a:r>
              <a:rPr lang="en-US" dirty="0"/>
              <a:t>Icon</a:t>
            </a:r>
          </a:p>
        </p:txBody>
      </p:sp>
      <p:sp>
        <p:nvSpPr>
          <p:cNvPr id="14" name="Text Placeholder 15">
            <a:extLst>
              <a:ext uri="{FF2B5EF4-FFF2-40B4-BE49-F238E27FC236}">
                <a16:creationId xmlns:a16="http://schemas.microsoft.com/office/drawing/2014/main" id="{E0CDAE70-42DC-AB0D-6734-B9944B7993D9}"/>
              </a:ext>
            </a:extLst>
          </p:cNvPr>
          <p:cNvSpPr>
            <a:spLocks noGrp="1"/>
          </p:cNvSpPr>
          <p:nvPr>
            <p:ph type="body" sz="quarter" idx="13" hasCustomPrompt="1"/>
          </p:nvPr>
        </p:nvSpPr>
        <p:spPr>
          <a:xfrm>
            <a:off x="2255962" y="2476500"/>
            <a:ext cx="3708401" cy="6858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sp>
        <p:nvSpPr>
          <p:cNvPr id="23" name="Picture Placeholder 5">
            <a:extLst>
              <a:ext uri="{FF2B5EF4-FFF2-40B4-BE49-F238E27FC236}">
                <a16:creationId xmlns:a16="http://schemas.microsoft.com/office/drawing/2014/main" id="{9443615E-62BC-2D46-B8BA-FD3A72B7BAB4}"/>
              </a:ext>
            </a:extLst>
          </p:cNvPr>
          <p:cNvSpPr>
            <a:spLocks noGrp="1"/>
          </p:cNvSpPr>
          <p:nvPr>
            <p:ph type="pic" sz="quarter" idx="27" hasCustomPrompt="1"/>
          </p:nvPr>
        </p:nvSpPr>
        <p:spPr>
          <a:xfrm>
            <a:off x="1388164" y="3484562"/>
            <a:ext cx="502920" cy="502920"/>
          </a:xfrm>
        </p:spPr>
        <p:txBody>
          <a:bodyPr lIns="0" tIns="0" rIns="0" bIns="0" anchor="ctr">
            <a:noAutofit/>
          </a:bodyPr>
          <a:lstStyle>
            <a:lvl1pPr marL="0" indent="0" algn="ctr">
              <a:buNone/>
              <a:defRPr sz="1200"/>
            </a:lvl1pPr>
          </a:lstStyle>
          <a:p>
            <a:r>
              <a:rPr lang="en-US" dirty="0"/>
              <a:t>Icon</a:t>
            </a:r>
          </a:p>
        </p:txBody>
      </p:sp>
      <p:sp>
        <p:nvSpPr>
          <p:cNvPr id="17" name="Text Placeholder 15">
            <a:extLst>
              <a:ext uri="{FF2B5EF4-FFF2-40B4-BE49-F238E27FC236}">
                <a16:creationId xmlns:a16="http://schemas.microsoft.com/office/drawing/2014/main" id="{CBD4E95C-EAA1-DCCF-D975-37EE3FBD915A}"/>
              </a:ext>
            </a:extLst>
          </p:cNvPr>
          <p:cNvSpPr>
            <a:spLocks noGrp="1"/>
          </p:cNvSpPr>
          <p:nvPr>
            <p:ph type="body" sz="quarter" idx="24" hasCustomPrompt="1"/>
          </p:nvPr>
        </p:nvSpPr>
        <p:spPr>
          <a:xfrm>
            <a:off x="2255962" y="3484562"/>
            <a:ext cx="3708401" cy="6858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sp>
        <p:nvSpPr>
          <p:cNvPr id="24" name="Picture Placeholder 5">
            <a:extLst>
              <a:ext uri="{FF2B5EF4-FFF2-40B4-BE49-F238E27FC236}">
                <a16:creationId xmlns:a16="http://schemas.microsoft.com/office/drawing/2014/main" id="{8EF5E933-304E-1D0F-2544-A608B4EE087F}"/>
              </a:ext>
            </a:extLst>
          </p:cNvPr>
          <p:cNvSpPr>
            <a:spLocks noGrp="1"/>
          </p:cNvSpPr>
          <p:nvPr>
            <p:ph type="pic" sz="quarter" idx="28" hasCustomPrompt="1"/>
          </p:nvPr>
        </p:nvSpPr>
        <p:spPr>
          <a:xfrm>
            <a:off x="1388164" y="4492625"/>
            <a:ext cx="502920" cy="502920"/>
          </a:xfrm>
        </p:spPr>
        <p:txBody>
          <a:bodyPr lIns="0" tIns="0" rIns="0" bIns="0" anchor="ctr">
            <a:noAutofit/>
          </a:bodyPr>
          <a:lstStyle>
            <a:lvl1pPr marL="0" indent="0" algn="ctr">
              <a:buNone/>
              <a:defRPr sz="1200"/>
            </a:lvl1pPr>
          </a:lstStyle>
          <a:p>
            <a:r>
              <a:rPr lang="en-US" dirty="0"/>
              <a:t>Icon</a:t>
            </a:r>
          </a:p>
        </p:txBody>
      </p:sp>
      <p:sp>
        <p:nvSpPr>
          <p:cNvPr id="19" name="Text Placeholder 15">
            <a:extLst>
              <a:ext uri="{FF2B5EF4-FFF2-40B4-BE49-F238E27FC236}">
                <a16:creationId xmlns:a16="http://schemas.microsoft.com/office/drawing/2014/main" id="{03014695-7138-84E3-3225-87977FD8E496}"/>
              </a:ext>
            </a:extLst>
          </p:cNvPr>
          <p:cNvSpPr>
            <a:spLocks noGrp="1"/>
          </p:cNvSpPr>
          <p:nvPr>
            <p:ph type="body" sz="quarter" idx="26" hasCustomPrompt="1"/>
          </p:nvPr>
        </p:nvSpPr>
        <p:spPr>
          <a:xfrm>
            <a:off x="2255962" y="4492625"/>
            <a:ext cx="3708401" cy="6858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pic>
        <p:nvPicPr>
          <p:cNvPr id="10" name="Graphic 9">
            <a:extLst>
              <a:ext uri="{FF2B5EF4-FFF2-40B4-BE49-F238E27FC236}">
                <a16:creationId xmlns:a16="http://schemas.microsoft.com/office/drawing/2014/main" id="{B3606A3B-5B75-C830-0580-02B3AF648B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6698" r="40000"/>
          <a:stretch>
            <a:fillRect/>
          </a:stretch>
        </p:blipFill>
        <p:spPr>
          <a:xfrm>
            <a:off x="8077200" y="0"/>
            <a:ext cx="4114800" cy="5712824"/>
          </a:xfrm>
          <a:custGeom>
            <a:avLst/>
            <a:gdLst>
              <a:gd name="connsiteX0" fmla="*/ 0 w 4114800"/>
              <a:gd name="connsiteY0" fmla="*/ 0 h 5712824"/>
              <a:gd name="connsiteX1" fmla="*/ 4114800 w 4114800"/>
              <a:gd name="connsiteY1" fmla="*/ 0 h 5712824"/>
              <a:gd name="connsiteX2" fmla="*/ 4114800 w 4114800"/>
              <a:gd name="connsiteY2" fmla="*/ 5712824 h 5712824"/>
              <a:gd name="connsiteX3" fmla="*/ 0 w 4114800"/>
              <a:gd name="connsiteY3" fmla="*/ 5712824 h 5712824"/>
            </a:gdLst>
            <a:ahLst/>
            <a:cxnLst>
              <a:cxn ang="0">
                <a:pos x="connsiteX0" y="connsiteY0"/>
              </a:cxn>
              <a:cxn ang="0">
                <a:pos x="connsiteX1" y="connsiteY1"/>
              </a:cxn>
              <a:cxn ang="0">
                <a:pos x="connsiteX2" y="connsiteY2"/>
              </a:cxn>
              <a:cxn ang="0">
                <a:pos x="connsiteX3" y="connsiteY3"/>
              </a:cxn>
            </a:cxnLst>
            <a:rect l="l" t="t" r="r" b="b"/>
            <a:pathLst>
              <a:path w="4114800" h="5712824">
                <a:moveTo>
                  <a:pt x="0" y="0"/>
                </a:moveTo>
                <a:lnTo>
                  <a:pt x="4114800" y="0"/>
                </a:lnTo>
                <a:lnTo>
                  <a:pt x="4114800" y="5712824"/>
                </a:lnTo>
                <a:lnTo>
                  <a:pt x="0" y="5712824"/>
                </a:lnTo>
                <a:close/>
              </a:path>
            </a:pathLst>
          </a:custGeom>
        </p:spPr>
      </p:pic>
      <p:sp>
        <p:nvSpPr>
          <p:cNvPr id="12" name="Oval 11">
            <a:extLst>
              <a:ext uri="{FF2B5EF4-FFF2-40B4-BE49-F238E27FC236}">
                <a16:creationId xmlns:a16="http://schemas.microsoft.com/office/drawing/2014/main" id="{45B92DB2-64DD-608F-360F-52958A93EB5B}"/>
              </a:ext>
            </a:extLst>
          </p:cNvPr>
          <p:cNvSpPr/>
          <p:nvPr userDrawn="1"/>
        </p:nvSpPr>
        <p:spPr>
          <a:xfrm>
            <a:off x="7445683" y="944192"/>
            <a:ext cx="1291008" cy="12910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64587433"/>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E53F7E88-2097-D325-6D72-678AA2F5B1B5}"/>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6" name="Text Placeholder 15">
            <a:extLst>
              <a:ext uri="{FF2B5EF4-FFF2-40B4-BE49-F238E27FC236}">
                <a16:creationId xmlns:a16="http://schemas.microsoft.com/office/drawing/2014/main" id="{31542C44-78F9-C385-BA13-32EF29E328CC}"/>
              </a:ext>
            </a:extLst>
          </p:cNvPr>
          <p:cNvSpPr>
            <a:spLocks noGrp="1"/>
          </p:cNvSpPr>
          <p:nvPr>
            <p:ph type="body" sz="quarter" idx="13" hasCustomPrompt="1"/>
          </p:nvPr>
        </p:nvSpPr>
        <p:spPr>
          <a:xfrm>
            <a:off x="1295403" y="2487613"/>
            <a:ext cx="2603497" cy="554038"/>
          </a:xfrm>
        </p:spPr>
        <p:txBody>
          <a:bodyPr lIns="0" tIns="0" rIns="0" bIns="0">
            <a:noAutofit/>
          </a:bodyPr>
          <a:lstStyle>
            <a:lvl1pPr marL="0" indent="0" algn="l">
              <a:buNone/>
              <a:defRPr sz="2000" b="1" i="0">
                <a:solidFill>
                  <a:schemeClr val="bg1"/>
                </a:solidFill>
                <a:latin typeface="Arial Black" panose="020B0604020202020204" pitchFamily="34" charset="0"/>
                <a:cs typeface="Arial Black" panose="020B0604020202020204" pitchFamily="34" charset="0"/>
              </a:defRPr>
            </a:lvl1pPr>
          </a:lstStyle>
          <a:p>
            <a:pPr lvl="0"/>
            <a:r>
              <a:rPr lang="en-US" dirty="0"/>
              <a:t>Click to add subtitle</a:t>
            </a:r>
          </a:p>
        </p:txBody>
      </p:sp>
      <p:sp>
        <p:nvSpPr>
          <p:cNvPr id="32" name="Text Placeholder 15">
            <a:extLst>
              <a:ext uri="{FF2B5EF4-FFF2-40B4-BE49-F238E27FC236}">
                <a16:creationId xmlns:a16="http://schemas.microsoft.com/office/drawing/2014/main" id="{E3F465DB-04AD-D2AA-978D-7B88D2F319F4}"/>
              </a:ext>
            </a:extLst>
          </p:cNvPr>
          <p:cNvSpPr>
            <a:spLocks noGrp="1"/>
          </p:cNvSpPr>
          <p:nvPr>
            <p:ph type="body" sz="quarter" idx="20" hasCustomPrompt="1"/>
          </p:nvPr>
        </p:nvSpPr>
        <p:spPr>
          <a:xfrm>
            <a:off x="4374970" y="2487613"/>
            <a:ext cx="2603497" cy="554038"/>
          </a:xfrm>
        </p:spPr>
        <p:txBody>
          <a:bodyPr lIns="0" tIns="0" rIns="0" bIns="0">
            <a:noAutofit/>
          </a:bodyPr>
          <a:lstStyle>
            <a:lvl1pPr marL="0" indent="0" algn="l">
              <a:buNone/>
              <a:defRPr sz="2000" b="1" i="0">
                <a:solidFill>
                  <a:schemeClr val="bg1"/>
                </a:solidFill>
                <a:latin typeface="Arial Black" panose="020B0604020202020204" pitchFamily="34" charset="0"/>
                <a:cs typeface="Arial Black" panose="020B0604020202020204" pitchFamily="34" charset="0"/>
              </a:defRPr>
            </a:lvl1pPr>
          </a:lstStyle>
          <a:p>
            <a:pPr lvl="0"/>
            <a:r>
              <a:rPr lang="en-US" dirty="0"/>
              <a:t>Click to add subtitle</a:t>
            </a:r>
          </a:p>
        </p:txBody>
      </p:sp>
      <p:sp>
        <p:nvSpPr>
          <p:cNvPr id="29" name="Text Placeholder 15">
            <a:extLst>
              <a:ext uri="{FF2B5EF4-FFF2-40B4-BE49-F238E27FC236}">
                <a16:creationId xmlns:a16="http://schemas.microsoft.com/office/drawing/2014/main" id="{379A3659-EC2D-312F-1FA2-2C3208B35D4F}"/>
              </a:ext>
            </a:extLst>
          </p:cNvPr>
          <p:cNvSpPr>
            <a:spLocks noGrp="1"/>
          </p:cNvSpPr>
          <p:nvPr>
            <p:ph type="body" sz="quarter" idx="17" hasCustomPrompt="1"/>
          </p:nvPr>
        </p:nvSpPr>
        <p:spPr>
          <a:xfrm>
            <a:off x="7454537" y="2487613"/>
            <a:ext cx="2604092" cy="554038"/>
          </a:xfrm>
        </p:spPr>
        <p:txBody>
          <a:bodyPr lIns="0" tIns="0" rIns="0" bIns="0">
            <a:noAutofit/>
          </a:bodyPr>
          <a:lstStyle>
            <a:lvl1pPr marL="0" indent="0" algn="l">
              <a:buNone/>
              <a:defRPr sz="2000" b="1" i="0">
                <a:solidFill>
                  <a:schemeClr val="bg1"/>
                </a:solidFill>
                <a:latin typeface="Arial Black" panose="020B0604020202020204" pitchFamily="34" charset="0"/>
                <a:cs typeface="Arial Black" panose="020B0604020202020204" pitchFamily="34" charset="0"/>
              </a:defRPr>
            </a:lvl1pPr>
          </a:lstStyle>
          <a:p>
            <a:pPr lvl="0"/>
            <a:r>
              <a:rPr lang="en-US" dirty="0"/>
              <a:t>Click to add subtitle</a:t>
            </a:r>
          </a:p>
        </p:txBody>
      </p:sp>
      <p:sp>
        <p:nvSpPr>
          <p:cNvPr id="17" name="Text Placeholder 18">
            <a:extLst>
              <a:ext uri="{FF2B5EF4-FFF2-40B4-BE49-F238E27FC236}">
                <a16:creationId xmlns:a16="http://schemas.microsoft.com/office/drawing/2014/main" id="{D8352836-701E-DDA9-602B-1CF2FD54A75B}"/>
              </a:ext>
            </a:extLst>
          </p:cNvPr>
          <p:cNvSpPr>
            <a:spLocks noGrp="1"/>
          </p:cNvSpPr>
          <p:nvPr>
            <p:ph type="body" sz="quarter" idx="15" hasCustomPrompt="1"/>
          </p:nvPr>
        </p:nvSpPr>
        <p:spPr>
          <a:xfrm>
            <a:off x="1295400" y="3286458"/>
            <a:ext cx="2603500" cy="554039"/>
          </a:xfrm>
        </p:spPr>
        <p:txBody>
          <a:bodyPr lIns="0" tIns="0" rIns="0" bIns="0">
            <a:noAutofit/>
          </a:bodyPr>
          <a:lstStyle>
            <a:lvl1pPr marL="0" indent="0">
              <a:buFont typeface="Arial" panose="020B0604020202020204" pitchFamily="34" charset="0"/>
              <a:buNone/>
              <a:defRPr sz="2000" cap="all" baseline="0">
                <a:solidFill>
                  <a:schemeClr val="bg1"/>
                </a:solidFill>
                <a:latin typeface="+mn-lt"/>
              </a:defRPr>
            </a:lvl1pPr>
          </a:lstStyle>
          <a:p>
            <a:pPr lvl="0"/>
            <a:r>
              <a:rPr lang="en-US" dirty="0"/>
              <a:t>CLICK TO ADD TEXT</a:t>
            </a:r>
          </a:p>
        </p:txBody>
      </p:sp>
      <p:sp>
        <p:nvSpPr>
          <p:cNvPr id="33" name="Text Placeholder 18">
            <a:extLst>
              <a:ext uri="{FF2B5EF4-FFF2-40B4-BE49-F238E27FC236}">
                <a16:creationId xmlns:a16="http://schemas.microsoft.com/office/drawing/2014/main" id="{2B9A4520-E4E7-3735-9AA4-F886868CDA0F}"/>
              </a:ext>
            </a:extLst>
          </p:cNvPr>
          <p:cNvSpPr>
            <a:spLocks noGrp="1"/>
          </p:cNvSpPr>
          <p:nvPr>
            <p:ph type="body" sz="quarter" idx="21" hasCustomPrompt="1"/>
          </p:nvPr>
        </p:nvSpPr>
        <p:spPr>
          <a:xfrm>
            <a:off x="4374967" y="3286458"/>
            <a:ext cx="2603500" cy="554039"/>
          </a:xfrm>
        </p:spPr>
        <p:txBody>
          <a:bodyPr lIns="0" tIns="0" rIns="0" bIns="0">
            <a:noAutofit/>
          </a:bodyPr>
          <a:lstStyle>
            <a:lvl1pPr marL="0" indent="0">
              <a:buFont typeface="Arial" panose="020B0604020202020204" pitchFamily="34" charset="0"/>
              <a:buNone/>
              <a:defRPr sz="2000" cap="all" baseline="0">
                <a:solidFill>
                  <a:schemeClr val="bg1"/>
                </a:solidFill>
                <a:latin typeface="+mn-lt"/>
              </a:defRPr>
            </a:lvl1pPr>
          </a:lstStyle>
          <a:p>
            <a:pPr lvl="0"/>
            <a:r>
              <a:rPr lang="en-US" dirty="0"/>
              <a:t>CLICK TO ADD TEXT</a:t>
            </a:r>
          </a:p>
        </p:txBody>
      </p:sp>
      <p:sp>
        <p:nvSpPr>
          <p:cNvPr id="30" name="Text Placeholder 18">
            <a:extLst>
              <a:ext uri="{FF2B5EF4-FFF2-40B4-BE49-F238E27FC236}">
                <a16:creationId xmlns:a16="http://schemas.microsoft.com/office/drawing/2014/main" id="{2ED3CCCC-5B50-BA18-C9CF-82C1113391F6}"/>
              </a:ext>
            </a:extLst>
          </p:cNvPr>
          <p:cNvSpPr>
            <a:spLocks noGrp="1"/>
          </p:cNvSpPr>
          <p:nvPr>
            <p:ph type="body" sz="quarter" idx="18" hasCustomPrompt="1"/>
          </p:nvPr>
        </p:nvSpPr>
        <p:spPr>
          <a:xfrm>
            <a:off x="7454534" y="3286458"/>
            <a:ext cx="2603500" cy="554039"/>
          </a:xfrm>
        </p:spPr>
        <p:txBody>
          <a:bodyPr lIns="0" tIns="0" rIns="0" bIns="0">
            <a:noAutofit/>
          </a:bodyPr>
          <a:lstStyle>
            <a:lvl1pPr marL="0" indent="0">
              <a:buFont typeface="Arial" panose="020B0604020202020204" pitchFamily="34" charset="0"/>
              <a:buNone/>
              <a:defRPr sz="2000" cap="all" baseline="0">
                <a:solidFill>
                  <a:schemeClr val="bg1"/>
                </a:solidFill>
                <a:latin typeface="+mn-lt"/>
              </a:defRPr>
            </a:lvl1pPr>
          </a:lstStyle>
          <a:p>
            <a:pPr lvl="0"/>
            <a:r>
              <a:rPr lang="en-US" dirty="0"/>
              <a:t>CLICK TO ADD TEXT</a:t>
            </a:r>
          </a:p>
        </p:txBody>
      </p:sp>
      <p:pic>
        <p:nvPicPr>
          <p:cNvPr id="9" name="Graphic 8">
            <a:extLst>
              <a:ext uri="{FF2B5EF4-FFF2-40B4-BE49-F238E27FC236}">
                <a16:creationId xmlns:a16="http://schemas.microsoft.com/office/drawing/2014/main" id="{749446AE-6E14-9EAD-CCAA-C1EC91FDAD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34945" b="66188"/>
          <a:stretch>
            <a:fillRect/>
          </a:stretch>
        </p:blipFill>
        <p:spPr>
          <a:xfrm>
            <a:off x="7730504" y="4539146"/>
            <a:ext cx="4461496" cy="2318855"/>
          </a:xfrm>
          <a:custGeom>
            <a:avLst/>
            <a:gdLst>
              <a:gd name="connsiteX0" fmla="*/ 0 w 4461496"/>
              <a:gd name="connsiteY0" fmla="*/ 0 h 2318855"/>
              <a:gd name="connsiteX1" fmla="*/ 4461496 w 4461496"/>
              <a:gd name="connsiteY1" fmla="*/ 0 h 2318855"/>
              <a:gd name="connsiteX2" fmla="*/ 4461496 w 4461496"/>
              <a:gd name="connsiteY2" fmla="*/ 2318855 h 2318855"/>
              <a:gd name="connsiteX3" fmla="*/ 0 w 4461496"/>
              <a:gd name="connsiteY3" fmla="*/ 2318855 h 2318855"/>
            </a:gdLst>
            <a:ahLst/>
            <a:cxnLst>
              <a:cxn ang="0">
                <a:pos x="connsiteX0" y="connsiteY0"/>
              </a:cxn>
              <a:cxn ang="0">
                <a:pos x="connsiteX1" y="connsiteY1"/>
              </a:cxn>
              <a:cxn ang="0">
                <a:pos x="connsiteX2" y="connsiteY2"/>
              </a:cxn>
              <a:cxn ang="0">
                <a:pos x="connsiteX3" y="connsiteY3"/>
              </a:cxn>
            </a:cxnLst>
            <a:rect l="l" t="t" r="r" b="b"/>
            <a:pathLst>
              <a:path w="4461496" h="2318855">
                <a:moveTo>
                  <a:pt x="0" y="0"/>
                </a:moveTo>
                <a:lnTo>
                  <a:pt x="4461496" y="0"/>
                </a:lnTo>
                <a:lnTo>
                  <a:pt x="4461496" y="2318855"/>
                </a:lnTo>
                <a:lnTo>
                  <a:pt x="0" y="2318855"/>
                </a:lnTo>
                <a:close/>
              </a:path>
            </a:pathLst>
          </a:custGeom>
        </p:spPr>
      </p:pic>
      <p:grpSp>
        <p:nvGrpSpPr>
          <p:cNvPr id="11" name="Group 10">
            <a:extLst>
              <a:ext uri="{FF2B5EF4-FFF2-40B4-BE49-F238E27FC236}">
                <a16:creationId xmlns:a16="http://schemas.microsoft.com/office/drawing/2014/main" id="{7788B2DA-5890-0F11-581C-A9189E008CE1}"/>
              </a:ext>
            </a:extLst>
          </p:cNvPr>
          <p:cNvGrpSpPr/>
          <p:nvPr userDrawn="1"/>
        </p:nvGrpSpPr>
        <p:grpSpPr>
          <a:xfrm rot="5400000">
            <a:off x="10058034" y="23582"/>
            <a:ext cx="2133966" cy="2133966"/>
            <a:chOff x="9654699" y="2229295"/>
            <a:chExt cx="2133966" cy="2133966"/>
          </a:xfrm>
        </p:grpSpPr>
        <p:sp>
          <p:nvSpPr>
            <p:cNvPr id="13" name="Freeform 12">
              <a:extLst>
                <a:ext uri="{FF2B5EF4-FFF2-40B4-BE49-F238E27FC236}">
                  <a16:creationId xmlns:a16="http://schemas.microsoft.com/office/drawing/2014/main" id="{6C0B013B-DCAB-56B5-B1A1-0962EFCDAD0E}"/>
                </a:ext>
              </a:extLst>
            </p:cNvPr>
            <p:cNvSpPr/>
            <p:nvPr/>
          </p:nvSpPr>
          <p:spPr>
            <a:xfrm>
              <a:off x="9655348" y="3309113"/>
              <a:ext cx="2132669" cy="1054148"/>
            </a:xfrm>
            <a:custGeom>
              <a:avLst/>
              <a:gdLst>
                <a:gd name="connsiteX0" fmla="*/ 1345382 w 2690764"/>
                <a:gd name="connsiteY0" fmla="*/ 0 h 1330006"/>
                <a:gd name="connsiteX1" fmla="*/ 2684632 w 2690764"/>
                <a:gd name="connsiteY1" fmla="*/ 1208559 h 1330006"/>
                <a:gd name="connsiteX2" fmla="*/ 2690764 w 2690764"/>
                <a:gd name="connsiteY2" fmla="*/ 1330006 h 1330006"/>
                <a:gd name="connsiteX3" fmla="*/ 0 w 2690764"/>
                <a:gd name="connsiteY3" fmla="*/ 1330006 h 1330006"/>
                <a:gd name="connsiteX4" fmla="*/ 6132 w 2690764"/>
                <a:gd name="connsiteY4" fmla="*/ 1208559 h 1330006"/>
                <a:gd name="connsiteX5" fmla="*/ 1345382 w 2690764"/>
                <a:gd name="connsiteY5" fmla="*/ 0 h 133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0764" h="1330006">
                  <a:moveTo>
                    <a:pt x="1345382" y="0"/>
                  </a:moveTo>
                  <a:cubicBezTo>
                    <a:pt x="2042400" y="0"/>
                    <a:pt x="2615693" y="529729"/>
                    <a:pt x="2684632" y="1208559"/>
                  </a:cubicBezTo>
                  <a:lnTo>
                    <a:pt x="2690764" y="1330006"/>
                  </a:lnTo>
                  <a:lnTo>
                    <a:pt x="0" y="1330006"/>
                  </a:lnTo>
                  <a:lnTo>
                    <a:pt x="6132" y="1208559"/>
                  </a:lnTo>
                  <a:cubicBezTo>
                    <a:pt x="75071" y="529729"/>
                    <a:pt x="648364" y="0"/>
                    <a:pt x="13453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97E9164D-468F-6ABB-E014-8357739493BA}"/>
                </a:ext>
              </a:extLst>
            </p:cNvPr>
            <p:cNvSpPr/>
            <p:nvPr/>
          </p:nvSpPr>
          <p:spPr>
            <a:xfrm>
              <a:off x="9654699" y="2229295"/>
              <a:ext cx="2133966" cy="1079818"/>
            </a:xfrm>
            <a:custGeom>
              <a:avLst/>
              <a:gdLst>
                <a:gd name="connsiteX0" fmla="*/ 818 w 2692400"/>
                <a:gd name="connsiteY0" fmla="*/ 0 h 1362394"/>
                <a:gd name="connsiteX1" fmla="*/ 2691582 w 2692400"/>
                <a:gd name="connsiteY1" fmla="*/ 0 h 1362394"/>
                <a:gd name="connsiteX2" fmla="*/ 2692400 w 2692400"/>
                <a:gd name="connsiteY2" fmla="*/ 16194 h 1362394"/>
                <a:gd name="connsiteX3" fmla="*/ 1346200 w 2692400"/>
                <a:gd name="connsiteY3" fmla="*/ 1362394 h 1362394"/>
                <a:gd name="connsiteX4" fmla="*/ 0 w 2692400"/>
                <a:gd name="connsiteY4" fmla="*/ 16194 h 1362394"/>
                <a:gd name="connsiteX5" fmla="*/ 818 w 2692400"/>
                <a:gd name="connsiteY5" fmla="*/ 0 h 136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1362394">
                  <a:moveTo>
                    <a:pt x="818" y="0"/>
                  </a:moveTo>
                  <a:lnTo>
                    <a:pt x="2691582" y="0"/>
                  </a:lnTo>
                  <a:lnTo>
                    <a:pt x="2692400" y="16194"/>
                  </a:lnTo>
                  <a:cubicBezTo>
                    <a:pt x="2692400" y="759680"/>
                    <a:pt x="2089686" y="1362394"/>
                    <a:pt x="1346200" y="1362394"/>
                  </a:cubicBezTo>
                  <a:cubicBezTo>
                    <a:pt x="602714" y="1362394"/>
                    <a:pt x="0" y="759680"/>
                    <a:pt x="0" y="16194"/>
                  </a:cubicBezTo>
                  <a:lnTo>
                    <a:pt x="81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Text Placeholder 18">
            <a:extLst>
              <a:ext uri="{FF2B5EF4-FFF2-40B4-BE49-F238E27FC236}">
                <a16:creationId xmlns:a16="http://schemas.microsoft.com/office/drawing/2014/main" id="{53894D46-0144-7838-A645-3C35B58430A2}"/>
              </a:ext>
            </a:extLst>
          </p:cNvPr>
          <p:cNvSpPr>
            <a:spLocks noGrp="1"/>
          </p:cNvSpPr>
          <p:nvPr>
            <p:ph type="body" sz="quarter" idx="16" hasCustomPrompt="1"/>
          </p:nvPr>
        </p:nvSpPr>
        <p:spPr>
          <a:xfrm>
            <a:off x="1295400" y="4085303"/>
            <a:ext cx="2603500" cy="1902542"/>
          </a:xfrm>
        </p:spPr>
        <p:txBody>
          <a:bodyPr lIns="0" tIns="0" rIns="0" bIns="0">
            <a:noAutofit/>
          </a:bodyPr>
          <a:lstStyle>
            <a:lvl1pPr marL="0" indent="0">
              <a:buFont typeface="Arial" panose="020B0604020202020204" pitchFamily="34" charset="0"/>
              <a:buNone/>
              <a:defRPr sz="1800">
                <a:solidFill>
                  <a:schemeClr val="bg1"/>
                </a:solidFill>
                <a:latin typeface="+mn-lt"/>
              </a:defRPr>
            </a:lvl1pPr>
          </a:lstStyle>
          <a:p>
            <a:pPr lvl="0"/>
            <a:r>
              <a:rPr lang="en-US" dirty="0"/>
              <a:t>Click to add text</a:t>
            </a:r>
          </a:p>
        </p:txBody>
      </p:sp>
      <p:sp>
        <p:nvSpPr>
          <p:cNvPr id="34" name="Text Placeholder 18">
            <a:extLst>
              <a:ext uri="{FF2B5EF4-FFF2-40B4-BE49-F238E27FC236}">
                <a16:creationId xmlns:a16="http://schemas.microsoft.com/office/drawing/2014/main" id="{5949D5F3-7F2A-1CB3-9ED4-ECFC804C9F7A}"/>
              </a:ext>
            </a:extLst>
          </p:cNvPr>
          <p:cNvSpPr>
            <a:spLocks noGrp="1"/>
          </p:cNvSpPr>
          <p:nvPr>
            <p:ph type="body" sz="quarter" idx="22" hasCustomPrompt="1"/>
          </p:nvPr>
        </p:nvSpPr>
        <p:spPr>
          <a:xfrm>
            <a:off x="4374967" y="4085303"/>
            <a:ext cx="2603500" cy="1902542"/>
          </a:xfrm>
        </p:spPr>
        <p:txBody>
          <a:bodyPr lIns="0" tIns="0" rIns="0" bIns="0">
            <a:noAutofit/>
          </a:bodyPr>
          <a:lstStyle>
            <a:lvl1pPr marL="0" indent="0">
              <a:buFont typeface="Arial" panose="020B0604020202020204" pitchFamily="34" charset="0"/>
              <a:buNone/>
              <a:defRPr sz="1800">
                <a:solidFill>
                  <a:schemeClr val="bg1"/>
                </a:solidFill>
                <a:latin typeface="+mn-lt"/>
              </a:defRPr>
            </a:lvl1pPr>
          </a:lstStyle>
          <a:p>
            <a:pPr lvl="0"/>
            <a:r>
              <a:rPr lang="en-US" dirty="0"/>
              <a:t>Click to add text</a:t>
            </a:r>
          </a:p>
        </p:txBody>
      </p:sp>
      <p:sp>
        <p:nvSpPr>
          <p:cNvPr id="31" name="Text Placeholder 18">
            <a:extLst>
              <a:ext uri="{FF2B5EF4-FFF2-40B4-BE49-F238E27FC236}">
                <a16:creationId xmlns:a16="http://schemas.microsoft.com/office/drawing/2014/main" id="{874E81CB-4A9F-BEB8-37D9-EF50A848ECFC}"/>
              </a:ext>
            </a:extLst>
          </p:cNvPr>
          <p:cNvSpPr>
            <a:spLocks noGrp="1"/>
          </p:cNvSpPr>
          <p:nvPr>
            <p:ph type="body" sz="quarter" idx="19" hasCustomPrompt="1"/>
          </p:nvPr>
        </p:nvSpPr>
        <p:spPr>
          <a:xfrm>
            <a:off x="7454534" y="4085303"/>
            <a:ext cx="2603500" cy="1902542"/>
          </a:xfrm>
        </p:spPr>
        <p:txBody>
          <a:bodyPr lIns="0" tIns="0" rIns="0" bIns="0">
            <a:noAutofit/>
          </a:bodyPr>
          <a:lstStyle>
            <a:lvl1pPr marL="0" indent="0">
              <a:buFont typeface="Arial" panose="020B0604020202020204" pitchFamily="34" charset="0"/>
              <a:buNone/>
              <a:defRPr sz="1800">
                <a:solidFill>
                  <a:schemeClr val="bg1"/>
                </a:solidFill>
                <a:latin typeface="+mn-lt"/>
              </a:defRPr>
            </a:lvl1pPr>
          </a:lstStyle>
          <a:p>
            <a:pPr lvl="0"/>
            <a:r>
              <a:rPr lang="en-US" dirty="0"/>
              <a:t>Click to add text</a:t>
            </a:r>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314417205"/>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lumn with icons">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AF34004-C8D7-0BF6-E972-61781179D593}"/>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6" name="Picture Placeholder 5">
            <a:extLst>
              <a:ext uri="{FF2B5EF4-FFF2-40B4-BE49-F238E27FC236}">
                <a16:creationId xmlns:a16="http://schemas.microsoft.com/office/drawing/2014/main" id="{A4F7EAC1-286D-2CE3-FFF2-96BE4C2E4614}"/>
              </a:ext>
            </a:extLst>
          </p:cNvPr>
          <p:cNvSpPr>
            <a:spLocks noGrp="1"/>
          </p:cNvSpPr>
          <p:nvPr>
            <p:ph type="pic" sz="quarter" idx="23"/>
          </p:nvPr>
        </p:nvSpPr>
        <p:spPr>
          <a:xfrm>
            <a:off x="1295400" y="2476500"/>
            <a:ext cx="685800" cy="685800"/>
          </a:xfrm>
        </p:spPr>
        <p:txBody>
          <a:bodyPr lIns="0" tIns="0" rIns="0" bIns="0" anchor="ctr">
            <a:noAutofit/>
          </a:bodyPr>
          <a:lstStyle>
            <a:lvl1pPr marL="0" indent="0" algn="ctr">
              <a:buNone/>
              <a:defRPr sz="1000"/>
            </a:lvl1pPr>
          </a:lstStyle>
          <a:p>
            <a:r>
              <a:rPr lang="en-US"/>
              <a:t>Click icon to add picture</a:t>
            </a:r>
            <a:endParaRPr lang="en-US" dirty="0"/>
          </a:p>
        </p:txBody>
      </p:sp>
      <p:sp>
        <p:nvSpPr>
          <p:cNvPr id="28" name="Picture Placeholder 5">
            <a:extLst>
              <a:ext uri="{FF2B5EF4-FFF2-40B4-BE49-F238E27FC236}">
                <a16:creationId xmlns:a16="http://schemas.microsoft.com/office/drawing/2014/main" id="{D9C1F6F0-4FC6-1160-0C8F-975ECDECAF3D}"/>
              </a:ext>
            </a:extLst>
          </p:cNvPr>
          <p:cNvSpPr>
            <a:spLocks noGrp="1"/>
          </p:cNvSpPr>
          <p:nvPr>
            <p:ph type="pic" sz="quarter" idx="24"/>
          </p:nvPr>
        </p:nvSpPr>
        <p:spPr>
          <a:xfrm>
            <a:off x="4374967" y="2476500"/>
            <a:ext cx="685800" cy="685800"/>
          </a:xfrm>
        </p:spPr>
        <p:txBody>
          <a:bodyPr lIns="0" tIns="0" rIns="0" bIns="0" anchor="ctr">
            <a:noAutofit/>
          </a:bodyPr>
          <a:lstStyle>
            <a:lvl1pPr marL="0" indent="0" algn="ctr">
              <a:buNone/>
              <a:defRPr sz="1000"/>
            </a:lvl1pPr>
          </a:lstStyle>
          <a:p>
            <a:r>
              <a:rPr lang="en-US"/>
              <a:t>Click icon to add picture</a:t>
            </a:r>
            <a:endParaRPr lang="en-US" dirty="0"/>
          </a:p>
        </p:txBody>
      </p:sp>
      <p:sp>
        <p:nvSpPr>
          <p:cNvPr id="35" name="Picture Placeholder 5">
            <a:extLst>
              <a:ext uri="{FF2B5EF4-FFF2-40B4-BE49-F238E27FC236}">
                <a16:creationId xmlns:a16="http://schemas.microsoft.com/office/drawing/2014/main" id="{6EF1040F-3507-9529-F7BA-DEF2138BAC89}"/>
              </a:ext>
            </a:extLst>
          </p:cNvPr>
          <p:cNvSpPr>
            <a:spLocks noGrp="1"/>
          </p:cNvSpPr>
          <p:nvPr>
            <p:ph type="pic" sz="quarter" idx="25"/>
          </p:nvPr>
        </p:nvSpPr>
        <p:spPr>
          <a:xfrm>
            <a:off x="7454534" y="2476500"/>
            <a:ext cx="685800" cy="685800"/>
          </a:xfrm>
        </p:spPr>
        <p:txBody>
          <a:bodyPr lIns="0" tIns="0" rIns="0" bIns="0" anchor="ctr">
            <a:noAutofit/>
          </a:bodyPr>
          <a:lstStyle>
            <a:lvl1pPr marL="0" indent="0" algn="ctr">
              <a:buNone/>
              <a:defRPr sz="10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53894D46-0144-7838-A645-3C35B58430A2}"/>
              </a:ext>
            </a:extLst>
          </p:cNvPr>
          <p:cNvSpPr>
            <a:spLocks noGrp="1"/>
          </p:cNvSpPr>
          <p:nvPr>
            <p:ph type="body" sz="quarter" idx="16" hasCustomPrompt="1"/>
          </p:nvPr>
        </p:nvSpPr>
        <p:spPr>
          <a:xfrm>
            <a:off x="1295400" y="3429000"/>
            <a:ext cx="2603500"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34" name="Text Placeholder 18">
            <a:extLst>
              <a:ext uri="{FF2B5EF4-FFF2-40B4-BE49-F238E27FC236}">
                <a16:creationId xmlns:a16="http://schemas.microsoft.com/office/drawing/2014/main" id="{5949D5F3-7F2A-1CB3-9ED4-ECFC804C9F7A}"/>
              </a:ext>
            </a:extLst>
          </p:cNvPr>
          <p:cNvSpPr>
            <a:spLocks noGrp="1"/>
          </p:cNvSpPr>
          <p:nvPr>
            <p:ph type="body" sz="quarter" idx="22" hasCustomPrompt="1"/>
          </p:nvPr>
        </p:nvSpPr>
        <p:spPr>
          <a:xfrm>
            <a:off x="4374967" y="3429000"/>
            <a:ext cx="2603500"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31" name="Text Placeholder 18">
            <a:extLst>
              <a:ext uri="{FF2B5EF4-FFF2-40B4-BE49-F238E27FC236}">
                <a16:creationId xmlns:a16="http://schemas.microsoft.com/office/drawing/2014/main" id="{874E81CB-4A9F-BEB8-37D9-EF50A848ECFC}"/>
              </a:ext>
            </a:extLst>
          </p:cNvPr>
          <p:cNvSpPr>
            <a:spLocks noGrp="1"/>
          </p:cNvSpPr>
          <p:nvPr>
            <p:ph type="body" sz="quarter" idx="19" hasCustomPrompt="1"/>
          </p:nvPr>
        </p:nvSpPr>
        <p:spPr>
          <a:xfrm>
            <a:off x="7454534" y="3429000"/>
            <a:ext cx="2603500"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pic>
        <p:nvPicPr>
          <p:cNvPr id="3" name="Graphic 2">
            <a:extLst>
              <a:ext uri="{FF2B5EF4-FFF2-40B4-BE49-F238E27FC236}">
                <a16:creationId xmlns:a16="http://schemas.microsoft.com/office/drawing/2014/main" id="{AF93679A-06AD-D46C-BEB8-62FEE039D44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46320" r="60054"/>
          <a:stretch>
            <a:fillRect/>
          </a:stretch>
        </p:blipFill>
        <p:spPr>
          <a:xfrm>
            <a:off x="9452531" y="0"/>
            <a:ext cx="2739468" cy="3681345"/>
          </a:xfrm>
          <a:custGeom>
            <a:avLst/>
            <a:gdLst>
              <a:gd name="connsiteX0" fmla="*/ 0 w 2739468"/>
              <a:gd name="connsiteY0" fmla="*/ 0 h 3681345"/>
              <a:gd name="connsiteX1" fmla="*/ 2739468 w 2739468"/>
              <a:gd name="connsiteY1" fmla="*/ 0 h 3681345"/>
              <a:gd name="connsiteX2" fmla="*/ 2739468 w 2739468"/>
              <a:gd name="connsiteY2" fmla="*/ 3681345 h 3681345"/>
              <a:gd name="connsiteX3" fmla="*/ 0 w 2739468"/>
              <a:gd name="connsiteY3" fmla="*/ 3681345 h 3681345"/>
            </a:gdLst>
            <a:ahLst/>
            <a:cxnLst>
              <a:cxn ang="0">
                <a:pos x="connsiteX0" y="connsiteY0"/>
              </a:cxn>
              <a:cxn ang="0">
                <a:pos x="connsiteX1" y="connsiteY1"/>
              </a:cxn>
              <a:cxn ang="0">
                <a:pos x="connsiteX2" y="connsiteY2"/>
              </a:cxn>
              <a:cxn ang="0">
                <a:pos x="connsiteX3" y="connsiteY3"/>
              </a:cxn>
            </a:cxnLst>
            <a:rect l="l" t="t" r="r" b="b"/>
            <a:pathLst>
              <a:path w="2739468" h="3681345">
                <a:moveTo>
                  <a:pt x="0" y="0"/>
                </a:moveTo>
                <a:lnTo>
                  <a:pt x="2739468" y="0"/>
                </a:lnTo>
                <a:lnTo>
                  <a:pt x="2739468" y="3681345"/>
                </a:lnTo>
                <a:lnTo>
                  <a:pt x="0" y="3681345"/>
                </a:lnTo>
                <a:close/>
              </a:path>
            </a:pathLst>
          </a:custGeom>
        </p:spPr>
      </p:pic>
      <p:sp>
        <p:nvSpPr>
          <p:cNvPr id="4" name="Freeform 3">
            <a:extLst>
              <a:ext uri="{FF2B5EF4-FFF2-40B4-BE49-F238E27FC236}">
                <a16:creationId xmlns:a16="http://schemas.microsoft.com/office/drawing/2014/main" id="{504F2DB4-4E28-277B-9867-CFC84603650B}"/>
              </a:ext>
            </a:extLst>
          </p:cNvPr>
          <p:cNvSpPr/>
          <p:nvPr userDrawn="1"/>
        </p:nvSpPr>
        <p:spPr>
          <a:xfrm>
            <a:off x="0" y="4094798"/>
            <a:ext cx="1057676" cy="2115352"/>
          </a:xfrm>
          <a:custGeom>
            <a:avLst/>
            <a:gdLst>
              <a:gd name="connsiteX0" fmla="*/ 0 w 1057676"/>
              <a:gd name="connsiteY0" fmla="*/ 0 h 2115352"/>
              <a:gd name="connsiteX1" fmla="*/ 1057676 w 1057676"/>
              <a:gd name="connsiteY1" fmla="*/ 1057676 h 2115352"/>
              <a:gd name="connsiteX2" fmla="*/ 0 w 1057676"/>
              <a:gd name="connsiteY2" fmla="*/ 2115352 h 2115352"/>
            </a:gdLst>
            <a:ahLst/>
            <a:cxnLst>
              <a:cxn ang="0">
                <a:pos x="connsiteX0" y="connsiteY0"/>
              </a:cxn>
              <a:cxn ang="0">
                <a:pos x="connsiteX1" y="connsiteY1"/>
              </a:cxn>
              <a:cxn ang="0">
                <a:pos x="connsiteX2" y="connsiteY2"/>
              </a:cxn>
            </a:cxnLst>
            <a:rect l="l" t="t" r="r" b="b"/>
            <a:pathLst>
              <a:path w="1057676" h="2115352">
                <a:moveTo>
                  <a:pt x="0" y="0"/>
                </a:moveTo>
                <a:cubicBezTo>
                  <a:pt x="584138" y="0"/>
                  <a:pt x="1057676" y="473538"/>
                  <a:pt x="1057676" y="1057676"/>
                </a:cubicBezTo>
                <a:cubicBezTo>
                  <a:pt x="1057676" y="1641814"/>
                  <a:pt x="584138" y="2115352"/>
                  <a:pt x="0" y="211535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837773964"/>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hart or graphic">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D978EB2-1AE7-BB87-954B-F3DBF5080553}"/>
              </a:ext>
            </a:extLst>
          </p:cNvPr>
          <p:cNvSpPr>
            <a:spLocks noGrp="1"/>
          </p:cNvSpPr>
          <p:nvPr>
            <p:ph type="title"/>
          </p:nvPr>
        </p:nvSpPr>
        <p:spPr>
          <a:xfrm>
            <a:off x="811185" y="621973"/>
            <a:ext cx="4433915" cy="1695777"/>
          </a:xfrm>
        </p:spPr>
        <p:txBody>
          <a:bodyPr lIns="0" tIns="0" rIns="0" bIns="0">
            <a:noAutofit/>
          </a:bodyPr>
          <a:lstStyle/>
          <a:p>
            <a:r>
              <a:rPr lang="en-US"/>
              <a:t>Click to edit Master title style</a:t>
            </a:r>
            <a:endParaRPr lang="en-US" dirty="0"/>
          </a:p>
        </p:txBody>
      </p:sp>
      <p:sp>
        <p:nvSpPr>
          <p:cNvPr id="15" name="Text Placeholder 15">
            <a:extLst>
              <a:ext uri="{FF2B5EF4-FFF2-40B4-BE49-F238E27FC236}">
                <a16:creationId xmlns:a16="http://schemas.microsoft.com/office/drawing/2014/main" id="{56819AD3-FA3D-23B3-8AB9-1E5B078B54D8}"/>
              </a:ext>
            </a:extLst>
          </p:cNvPr>
          <p:cNvSpPr>
            <a:spLocks noGrp="1"/>
          </p:cNvSpPr>
          <p:nvPr>
            <p:ph type="body" sz="quarter" idx="13" hasCustomPrompt="1"/>
          </p:nvPr>
        </p:nvSpPr>
        <p:spPr>
          <a:xfrm>
            <a:off x="1295402" y="2743200"/>
            <a:ext cx="3657598" cy="3187700"/>
          </a:xfrm>
        </p:spPr>
        <p:txBody>
          <a:bodyPr lIns="0" tIns="0" rIns="0" bIns="0">
            <a:noAutofit/>
          </a:bodyPr>
          <a:lstStyle>
            <a:lvl1pPr marL="285750" indent="-283464">
              <a:buFont typeface="Arial" panose="020B0604020202020204" pitchFamily="34" charset="0"/>
              <a:buChar char="•"/>
              <a:defRPr sz="1800" b="0" i="0">
                <a:solidFill>
                  <a:schemeClr val="bg1"/>
                </a:solidFill>
                <a:latin typeface="+mn-lt"/>
                <a:cs typeface="Arial" panose="020B0604020202020204" pitchFamily="34" charset="0"/>
              </a:defRPr>
            </a:lvl1pPr>
          </a:lstStyle>
          <a:p>
            <a:pPr lvl="0"/>
            <a:r>
              <a:rPr lang="en-US" dirty="0"/>
              <a:t>Click to add subtitle</a:t>
            </a:r>
          </a:p>
        </p:txBody>
      </p:sp>
      <p:sp>
        <p:nvSpPr>
          <p:cNvPr id="23" name="Content Placeholder 3">
            <a:extLst>
              <a:ext uri="{FF2B5EF4-FFF2-40B4-BE49-F238E27FC236}">
                <a16:creationId xmlns:a16="http://schemas.microsoft.com/office/drawing/2014/main" id="{DEDCEA88-E3F7-FC47-F274-E58409CC4E7F}"/>
              </a:ext>
            </a:extLst>
          </p:cNvPr>
          <p:cNvSpPr>
            <a:spLocks noGrp="1"/>
          </p:cNvSpPr>
          <p:nvPr>
            <p:ph sz="half" idx="2" hasCustomPrompt="1"/>
          </p:nvPr>
        </p:nvSpPr>
        <p:spPr>
          <a:xfrm>
            <a:off x="5467407" y="1054099"/>
            <a:ext cx="5657793" cy="4889501"/>
          </a:xfrm>
        </p:spPr>
        <p:txBody>
          <a:bodyPr>
            <a:noAutofit/>
          </a:bodyPr>
          <a:lstStyle>
            <a:lvl1pPr marL="0" indent="0">
              <a:buNone/>
              <a:defRPr sz="1600">
                <a:latin typeface="+mn-lt"/>
              </a:defRPr>
            </a:lvl1pPr>
          </a:lstStyle>
          <a:p>
            <a:pPr lvl="0"/>
            <a:r>
              <a:rPr lang="en-US" dirty="0"/>
              <a:t>SmartArt</a:t>
            </a:r>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01661836"/>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7B29A2F3-C289-9762-6F9F-DA18D322DF07}"/>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5" name="Text Placeholder 15">
            <a:extLst>
              <a:ext uri="{FF2B5EF4-FFF2-40B4-BE49-F238E27FC236}">
                <a16:creationId xmlns:a16="http://schemas.microsoft.com/office/drawing/2014/main" id="{56819AD3-FA3D-23B3-8AB9-1E5B078B54D8}"/>
              </a:ext>
            </a:extLst>
          </p:cNvPr>
          <p:cNvSpPr>
            <a:spLocks noGrp="1"/>
          </p:cNvSpPr>
          <p:nvPr>
            <p:ph type="body" sz="quarter" idx="13"/>
          </p:nvPr>
        </p:nvSpPr>
        <p:spPr>
          <a:xfrm>
            <a:off x="1295401" y="2476500"/>
            <a:ext cx="4495801" cy="34544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vl2pPr marL="457200" indent="0">
              <a:buNone/>
              <a:defRPr sz="1800" b="1" i="0">
                <a:latin typeface="Arial Black" panose="020B0604020202020204" pitchFamily="34" charset="0"/>
                <a:cs typeface="Arial Black" panose="020B0604020202020204" pitchFamily="34" charset="0"/>
              </a:defRPr>
            </a:lvl2pPr>
          </a:lstStyle>
          <a:p>
            <a:pPr lvl="0"/>
            <a:r>
              <a:rPr lang="en-US"/>
              <a:t>Click to edit Master text styles</a:t>
            </a:r>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
        <p:nvSpPr>
          <p:cNvPr id="11" name="Oval 10">
            <a:extLst>
              <a:ext uri="{FF2B5EF4-FFF2-40B4-BE49-F238E27FC236}">
                <a16:creationId xmlns:a16="http://schemas.microsoft.com/office/drawing/2014/main" id="{BC365DF2-FE3C-3232-AB75-C282AFD43D64}"/>
              </a:ext>
            </a:extLst>
          </p:cNvPr>
          <p:cNvSpPr/>
          <p:nvPr userDrawn="1"/>
        </p:nvSpPr>
        <p:spPr>
          <a:xfrm>
            <a:off x="9638466" y="3991499"/>
            <a:ext cx="2115351" cy="21153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13" name="Graphic 12">
            <a:extLst>
              <a:ext uri="{FF2B5EF4-FFF2-40B4-BE49-F238E27FC236}">
                <a16:creationId xmlns:a16="http://schemas.microsoft.com/office/drawing/2014/main" id="{920871AE-D105-49BC-6CB6-BC68EC55DA1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52884" r="34757"/>
          <a:stretch>
            <a:fillRect/>
          </a:stretch>
        </p:blipFill>
        <p:spPr>
          <a:xfrm>
            <a:off x="7717670" y="0"/>
            <a:ext cx="4474331" cy="3231221"/>
          </a:xfrm>
          <a:custGeom>
            <a:avLst/>
            <a:gdLst>
              <a:gd name="connsiteX0" fmla="*/ 0 w 4474331"/>
              <a:gd name="connsiteY0" fmla="*/ 0 h 3231221"/>
              <a:gd name="connsiteX1" fmla="*/ 4474331 w 4474331"/>
              <a:gd name="connsiteY1" fmla="*/ 0 h 3231221"/>
              <a:gd name="connsiteX2" fmla="*/ 4474331 w 4474331"/>
              <a:gd name="connsiteY2" fmla="*/ 3231221 h 3231221"/>
              <a:gd name="connsiteX3" fmla="*/ 0 w 4474331"/>
              <a:gd name="connsiteY3" fmla="*/ 3231221 h 3231221"/>
            </a:gdLst>
            <a:ahLst/>
            <a:cxnLst>
              <a:cxn ang="0">
                <a:pos x="connsiteX0" y="connsiteY0"/>
              </a:cxn>
              <a:cxn ang="0">
                <a:pos x="connsiteX1" y="connsiteY1"/>
              </a:cxn>
              <a:cxn ang="0">
                <a:pos x="connsiteX2" y="connsiteY2"/>
              </a:cxn>
              <a:cxn ang="0">
                <a:pos x="connsiteX3" y="connsiteY3"/>
              </a:cxn>
            </a:cxnLst>
            <a:rect l="l" t="t" r="r" b="b"/>
            <a:pathLst>
              <a:path w="4474331" h="3231221">
                <a:moveTo>
                  <a:pt x="0" y="0"/>
                </a:moveTo>
                <a:lnTo>
                  <a:pt x="4474331" y="0"/>
                </a:lnTo>
                <a:lnTo>
                  <a:pt x="4474331" y="3231221"/>
                </a:lnTo>
                <a:lnTo>
                  <a:pt x="0" y="3231221"/>
                </a:lnTo>
                <a:close/>
              </a:path>
            </a:pathLst>
          </a:custGeom>
        </p:spPr>
      </p:pic>
      <p:sp>
        <p:nvSpPr>
          <p:cNvPr id="16" name="Freeform 15">
            <a:extLst>
              <a:ext uri="{FF2B5EF4-FFF2-40B4-BE49-F238E27FC236}">
                <a16:creationId xmlns:a16="http://schemas.microsoft.com/office/drawing/2014/main" id="{39644024-6839-A3FA-9801-8CE700F9EC99}"/>
              </a:ext>
            </a:extLst>
          </p:cNvPr>
          <p:cNvSpPr/>
          <p:nvPr userDrawn="1"/>
        </p:nvSpPr>
        <p:spPr>
          <a:xfrm>
            <a:off x="10198293" y="4875419"/>
            <a:ext cx="1993707" cy="1982581"/>
          </a:xfrm>
          <a:custGeom>
            <a:avLst/>
            <a:gdLst>
              <a:gd name="connsiteX0" fmla="*/ 1993707 w 1993707"/>
              <a:gd name="connsiteY0" fmla="*/ 1952030 h 1982581"/>
              <a:gd name="connsiteX1" fmla="*/ 1993707 w 1993707"/>
              <a:gd name="connsiteY1" fmla="*/ 1982581 h 1982581"/>
              <a:gd name="connsiteX2" fmla="*/ 1965515 w 1993707"/>
              <a:gd name="connsiteY2" fmla="*/ 1982581 h 1982581"/>
              <a:gd name="connsiteX3" fmla="*/ 1974866 w 1993707"/>
              <a:gd name="connsiteY3" fmla="*/ 1974866 h 1982581"/>
              <a:gd name="connsiteX4" fmla="*/ 1346200 w 1993707"/>
              <a:gd name="connsiteY4" fmla="*/ 0 h 1982581"/>
              <a:gd name="connsiteX5" fmla="*/ 1987879 w 1993707"/>
              <a:gd name="connsiteY5" fmla="*/ 162479 h 1982581"/>
              <a:gd name="connsiteX6" fmla="*/ 1993707 w 1993707"/>
              <a:gd name="connsiteY6" fmla="*/ 166020 h 1982581"/>
              <a:gd name="connsiteX7" fmla="*/ 1993707 w 1993707"/>
              <a:gd name="connsiteY7" fmla="*/ 740369 h 1982581"/>
              <a:gd name="connsiteX8" fmla="*/ 1974866 w 1993707"/>
              <a:gd name="connsiteY8" fmla="*/ 717533 h 1982581"/>
              <a:gd name="connsiteX9" fmla="*/ 1346199 w 1993707"/>
              <a:gd name="connsiteY9" fmla="*/ 457130 h 1982581"/>
              <a:gd name="connsiteX10" fmla="*/ 457130 w 1993707"/>
              <a:gd name="connsiteY10" fmla="*/ 1346199 h 1982581"/>
              <a:gd name="connsiteX11" fmla="*/ 717532 w 1993707"/>
              <a:gd name="connsiteY11" fmla="*/ 1974866 h 1982581"/>
              <a:gd name="connsiteX12" fmla="*/ 726883 w 1993707"/>
              <a:gd name="connsiteY12" fmla="*/ 1982581 h 1982581"/>
              <a:gd name="connsiteX13" fmla="*/ 159927 w 1993707"/>
              <a:gd name="connsiteY13" fmla="*/ 1982581 h 1982581"/>
              <a:gd name="connsiteX14" fmla="*/ 105791 w 1993707"/>
              <a:gd name="connsiteY14" fmla="*/ 1870202 h 1982581"/>
              <a:gd name="connsiteX15" fmla="*/ 0 w 1993707"/>
              <a:gd name="connsiteY15" fmla="*/ 1346200 h 1982581"/>
              <a:gd name="connsiteX16" fmla="*/ 1346200 w 1993707"/>
              <a:gd name="connsiteY16" fmla="*/ 0 h 1982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93707" h="1982581">
                <a:moveTo>
                  <a:pt x="1993707" y="1952030"/>
                </a:moveTo>
                <a:lnTo>
                  <a:pt x="1993707" y="1982581"/>
                </a:lnTo>
                <a:lnTo>
                  <a:pt x="1965515" y="1982581"/>
                </a:lnTo>
                <a:lnTo>
                  <a:pt x="1974866" y="1974866"/>
                </a:lnTo>
                <a:close/>
                <a:moveTo>
                  <a:pt x="1346200" y="0"/>
                </a:moveTo>
                <a:cubicBezTo>
                  <a:pt x="1578539" y="0"/>
                  <a:pt x="1797131" y="58859"/>
                  <a:pt x="1987879" y="162479"/>
                </a:cubicBezTo>
                <a:lnTo>
                  <a:pt x="1993707" y="166020"/>
                </a:lnTo>
                <a:lnTo>
                  <a:pt x="1993707" y="740369"/>
                </a:lnTo>
                <a:lnTo>
                  <a:pt x="1974866" y="717533"/>
                </a:lnTo>
                <a:cubicBezTo>
                  <a:pt x="1813976" y="556643"/>
                  <a:pt x="1591708" y="457130"/>
                  <a:pt x="1346199" y="457130"/>
                </a:cubicBezTo>
                <a:cubicBezTo>
                  <a:pt x="855180" y="457130"/>
                  <a:pt x="457130" y="855180"/>
                  <a:pt x="457130" y="1346199"/>
                </a:cubicBezTo>
                <a:cubicBezTo>
                  <a:pt x="457130" y="1591709"/>
                  <a:pt x="556643" y="1813976"/>
                  <a:pt x="717532" y="1974866"/>
                </a:cubicBezTo>
                <a:lnTo>
                  <a:pt x="726883" y="1982581"/>
                </a:lnTo>
                <a:lnTo>
                  <a:pt x="159927" y="1982581"/>
                </a:lnTo>
                <a:lnTo>
                  <a:pt x="105791" y="1870202"/>
                </a:lnTo>
                <a:cubicBezTo>
                  <a:pt x="37670" y="1709145"/>
                  <a:pt x="0" y="1532072"/>
                  <a:pt x="0" y="1346200"/>
                </a:cubicBezTo>
                <a:cubicBezTo>
                  <a:pt x="0" y="602714"/>
                  <a:pt x="602714" y="0"/>
                  <a:pt x="1346200" y="0"/>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576611301"/>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F9A77AE4-6D69-28DE-CC84-F7991882E5BF}"/>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5" name="Text Placeholder 15">
            <a:extLst>
              <a:ext uri="{FF2B5EF4-FFF2-40B4-BE49-F238E27FC236}">
                <a16:creationId xmlns:a16="http://schemas.microsoft.com/office/drawing/2014/main" id="{56819AD3-FA3D-23B3-8AB9-1E5B078B54D8}"/>
              </a:ext>
            </a:extLst>
          </p:cNvPr>
          <p:cNvSpPr>
            <a:spLocks noGrp="1"/>
          </p:cNvSpPr>
          <p:nvPr>
            <p:ph type="body" sz="quarter" idx="13" hasCustomPrompt="1"/>
          </p:nvPr>
        </p:nvSpPr>
        <p:spPr>
          <a:xfrm>
            <a:off x="1295401" y="2476500"/>
            <a:ext cx="4495801" cy="34544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pic>
        <p:nvPicPr>
          <p:cNvPr id="2" name="Object 1" descr="preencoded.png">
            <a:extLst>
              <a:ext uri="{FF2B5EF4-FFF2-40B4-BE49-F238E27FC236}">
                <a16:creationId xmlns:a16="http://schemas.microsoft.com/office/drawing/2014/main" id="{269C21E5-B8EE-7438-A771-34BC8006E138}"/>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385898" y="0"/>
            <a:ext cx="1574573" cy="3954463"/>
          </a:xfrm>
          <a:prstGeom prst="rect">
            <a:avLst/>
          </a:prstGeom>
        </p:spPr>
      </p:pic>
      <p:sp>
        <p:nvSpPr>
          <p:cNvPr id="3" name="Oval 2">
            <a:extLst>
              <a:ext uri="{FF2B5EF4-FFF2-40B4-BE49-F238E27FC236}">
                <a16:creationId xmlns:a16="http://schemas.microsoft.com/office/drawing/2014/main" id="{18F333FA-6DDE-DB6C-73BB-FE8387977425}"/>
              </a:ext>
            </a:extLst>
          </p:cNvPr>
          <p:cNvSpPr/>
          <p:nvPr userDrawn="1"/>
        </p:nvSpPr>
        <p:spPr>
          <a:xfrm>
            <a:off x="9115508" y="4240999"/>
            <a:ext cx="2115351" cy="21153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432657993"/>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455275E-28AB-F0B7-E799-5116B11205DF}"/>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5" name="Text Placeholder 15">
            <a:extLst>
              <a:ext uri="{FF2B5EF4-FFF2-40B4-BE49-F238E27FC236}">
                <a16:creationId xmlns:a16="http://schemas.microsoft.com/office/drawing/2014/main" id="{56819AD3-FA3D-23B3-8AB9-1E5B078B54D8}"/>
              </a:ext>
            </a:extLst>
          </p:cNvPr>
          <p:cNvSpPr>
            <a:spLocks noGrp="1"/>
          </p:cNvSpPr>
          <p:nvPr>
            <p:ph type="body" sz="quarter" idx="13" hasCustomPrompt="1"/>
          </p:nvPr>
        </p:nvSpPr>
        <p:spPr>
          <a:xfrm>
            <a:off x="1295401" y="2476500"/>
            <a:ext cx="4495801" cy="34544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pic>
        <p:nvPicPr>
          <p:cNvPr id="4" name="Graphic 3">
            <a:extLst>
              <a:ext uri="{FF2B5EF4-FFF2-40B4-BE49-F238E27FC236}">
                <a16:creationId xmlns:a16="http://schemas.microsoft.com/office/drawing/2014/main" id="{F0B2CA14-03DC-FC05-7713-E0261B4B2F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3642" b="69630"/>
          <a:stretch>
            <a:fillRect/>
          </a:stretch>
        </p:blipFill>
        <p:spPr>
          <a:xfrm>
            <a:off x="1" y="4775200"/>
            <a:ext cx="6608233" cy="2082800"/>
          </a:xfrm>
          <a:custGeom>
            <a:avLst/>
            <a:gdLst>
              <a:gd name="connsiteX0" fmla="*/ 0 w 6608233"/>
              <a:gd name="connsiteY0" fmla="*/ 0 h 2082800"/>
              <a:gd name="connsiteX1" fmla="*/ 6608233 w 6608233"/>
              <a:gd name="connsiteY1" fmla="*/ 0 h 2082800"/>
              <a:gd name="connsiteX2" fmla="*/ 6608233 w 6608233"/>
              <a:gd name="connsiteY2" fmla="*/ 2082800 h 2082800"/>
              <a:gd name="connsiteX3" fmla="*/ 0 w 6608233"/>
              <a:gd name="connsiteY3" fmla="*/ 2082800 h 2082800"/>
            </a:gdLst>
            <a:ahLst/>
            <a:cxnLst>
              <a:cxn ang="0">
                <a:pos x="connsiteX0" y="connsiteY0"/>
              </a:cxn>
              <a:cxn ang="0">
                <a:pos x="connsiteX1" y="connsiteY1"/>
              </a:cxn>
              <a:cxn ang="0">
                <a:pos x="connsiteX2" y="connsiteY2"/>
              </a:cxn>
              <a:cxn ang="0">
                <a:pos x="connsiteX3" y="connsiteY3"/>
              </a:cxn>
            </a:cxnLst>
            <a:rect l="l" t="t" r="r" b="b"/>
            <a:pathLst>
              <a:path w="6608233" h="2082800">
                <a:moveTo>
                  <a:pt x="0" y="0"/>
                </a:moveTo>
                <a:lnTo>
                  <a:pt x="6608233" y="0"/>
                </a:lnTo>
                <a:lnTo>
                  <a:pt x="6608233" y="2082800"/>
                </a:lnTo>
                <a:lnTo>
                  <a:pt x="0" y="2082800"/>
                </a:lnTo>
                <a:close/>
              </a:path>
            </a:pathLst>
          </a:custGeom>
        </p:spPr>
      </p:pic>
      <p:sp>
        <p:nvSpPr>
          <p:cNvPr id="5" name="Freeform 4">
            <a:extLst>
              <a:ext uri="{FF2B5EF4-FFF2-40B4-BE49-F238E27FC236}">
                <a16:creationId xmlns:a16="http://schemas.microsoft.com/office/drawing/2014/main" id="{5EC223C2-E475-8E7A-48D4-A9BC2EB6931C}"/>
              </a:ext>
            </a:extLst>
          </p:cNvPr>
          <p:cNvSpPr/>
          <p:nvPr userDrawn="1"/>
        </p:nvSpPr>
        <p:spPr>
          <a:xfrm>
            <a:off x="9363677" y="1523310"/>
            <a:ext cx="2692400" cy="2692400"/>
          </a:xfrm>
          <a:custGeom>
            <a:avLst/>
            <a:gdLst>
              <a:gd name="connsiteX0" fmla="*/ 1346200 w 2692400"/>
              <a:gd name="connsiteY0" fmla="*/ 0 h 2692400"/>
              <a:gd name="connsiteX1" fmla="*/ 2692400 w 2692400"/>
              <a:gd name="connsiteY1" fmla="*/ 1346200 h 2692400"/>
              <a:gd name="connsiteX2" fmla="*/ 1346200 w 2692400"/>
              <a:gd name="connsiteY2" fmla="*/ 2692400 h 2692400"/>
              <a:gd name="connsiteX3" fmla="*/ 0 w 2692400"/>
              <a:gd name="connsiteY3" fmla="*/ 1346200 h 2692400"/>
              <a:gd name="connsiteX4" fmla="*/ 1346200 w 2692400"/>
              <a:gd name="connsiteY4" fmla="*/ 0 h 2692400"/>
              <a:gd name="connsiteX5" fmla="*/ 1346199 w 2692400"/>
              <a:gd name="connsiteY5" fmla="*/ 457130 h 2692400"/>
              <a:gd name="connsiteX6" fmla="*/ 457130 w 2692400"/>
              <a:gd name="connsiteY6" fmla="*/ 1346199 h 2692400"/>
              <a:gd name="connsiteX7" fmla="*/ 1346199 w 2692400"/>
              <a:gd name="connsiteY7" fmla="*/ 2235268 h 2692400"/>
              <a:gd name="connsiteX8" fmla="*/ 2235268 w 2692400"/>
              <a:gd name="connsiteY8" fmla="*/ 1346199 h 2692400"/>
              <a:gd name="connsiteX9" fmla="*/ 1346199 w 2692400"/>
              <a:gd name="connsiteY9" fmla="*/ 457130 h 269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2400" h="2692400">
                <a:moveTo>
                  <a:pt x="1346200" y="0"/>
                </a:moveTo>
                <a:cubicBezTo>
                  <a:pt x="2089686" y="0"/>
                  <a:pt x="2692400" y="602714"/>
                  <a:pt x="2692400" y="1346200"/>
                </a:cubicBezTo>
                <a:cubicBezTo>
                  <a:pt x="2692400" y="2089686"/>
                  <a:pt x="2089686" y="2692400"/>
                  <a:pt x="1346200" y="2692400"/>
                </a:cubicBezTo>
                <a:cubicBezTo>
                  <a:pt x="602714" y="2692400"/>
                  <a:pt x="0" y="2089686"/>
                  <a:pt x="0" y="1346200"/>
                </a:cubicBezTo>
                <a:cubicBezTo>
                  <a:pt x="0" y="602714"/>
                  <a:pt x="602714" y="0"/>
                  <a:pt x="1346200" y="0"/>
                </a:cubicBezTo>
                <a:close/>
                <a:moveTo>
                  <a:pt x="1346199" y="457130"/>
                </a:moveTo>
                <a:cubicBezTo>
                  <a:pt x="855180" y="457130"/>
                  <a:pt x="457130" y="855180"/>
                  <a:pt x="457130" y="1346199"/>
                </a:cubicBezTo>
                <a:cubicBezTo>
                  <a:pt x="457130" y="1837218"/>
                  <a:pt x="855180" y="2235268"/>
                  <a:pt x="1346199" y="2235268"/>
                </a:cubicBezTo>
                <a:cubicBezTo>
                  <a:pt x="1837218" y="2235268"/>
                  <a:pt x="2235268" y="1837218"/>
                  <a:pt x="2235268" y="1346199"/>
                </a:cubicBezTo>
                <a:cubicBezTo>
                  <a:pt x="2235268" y="855180"/>
                  <a:pt x="1837218" y="457130"/>
                  <a:pt x="1346199" y="457130"/>
                </a:cubicBezTo>
                <a:close/>
              </a:path>
            </a:pathLst>
          </a:custGeom>
          <a:solidFill>
            <a:srgbClr val="D5DE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Oval 5">
            <a:extLst>
              <a:ext uri="{FF2B5EF4-FFF2-40B4-BE49-F238E27FC236}">
                <a16:creationId xmlns:a16="http://schemas.microsoft.com/office/drawing/2014/main" id="{1BD9D7CE-BCD9-0B12-1945-C5FFE31A7DAE}"/>
              </a:ext>
            </a:extLst>
          </p:cNvPr>
          <p:cNvSpPr/>
          <p:nvPr userDrawn="1"/>
        </p:nvSpPr>
        <p:spPr>
          <a:xfrm>
            <a:off x="8907309" y="136525"/>
            <a:ext cx="2115351" cy="21153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073163654"/>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52DD956C-BC83-8F97-6FF5-5A11028FEFEA}"/>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6" name="Picture Placeholder 5">
            <a:extLst>
              <a:ext uri="{FF2B5EF4-FFF2-40B4-BE49-F238E27FC236}">
                <a16:creationId xmlns:a16="http://schemas.microsoft.com/office/drawing/2014/main" id="{D5364683-E8FF-8D94-04BD-2DF0086DB127}"/>
              </a:ext>
            </a:extLst>
          </p:cNvPr>
          <p:cNvSpPr>
            <a:spLocks noGrp="1"/>
          </p:cNvSpPr>
          <p:nvPr>
            <p:ph type="pic" sz="quarter" idx="23"/>
          </p:nvPr>
        </p:nvSpPr>
        <p:spPr>
          <a:xfrm>
            <a:off x="1295400"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B1592037-0F29-1473-3EA8-7A7812DF3A39}"/>
              </a:ext>
            </a:extLst>
          </p:cNvPr>
          <p:cNvSpPr>
            <a:spLocks noGrp="1"/>
          </p:cNvSpPr>
          <p:nvPr>
            <p:ph type="body" sz="quarter" idx="16" hasCustomPrompt="1"/>
          </p:nvPr>
        </p:nvSpPr>
        <p:spPr>
          <a:xfrm>
            <a:off x="1295400" y="3429000"/>
            <a:ext cx="3773778"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18" name="Picture Placeholder 5">
            <a:extLst>
              <a:ext uri="{FF2B5EF4-FFF2-40B4-BE49-F238E27FC236}">
                <a16:creationId xmlns:a16="http://schemas.microsoft.com/office/drawing/2014/main" id="{CE6D5275-4C73-11F2-4948-8DD43F836F70}"/>
              </a:ext>
            </a:extLst>
          </p:cNvPr>
          <p:cNvSpPr>
            <a:spLocks noGrp="1"/>
          </p:cNvSpPr>
          <p:nvPr>
            <p:ph type="pic" sz="quarter" idx="25"/>
          </p:nvPr>
        </p:nvSpPr>
        <p:spPr>
          <a:xfrm>
            <a:off x="7122822"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17" name="Text Placeholder 18">
            <a:extLst>
              <a:ext uri="{FF2B5EF4-FFF2-40B4-BE49-F238E27FC236}">
                <a16:creationId xmlns:a16="http://schemas.microsoft.com/office/drawing/2014/main" id="{FDF0F72F-56B8-7E37-B80A-49A9D92550AB}"/>
              </a:ext>
            </a:extLst>
          </p:cNvPr>
          <p:cNvSpPr>
            <a:spLocks noGrp="1"/>
          </p:cNvSpPr>
          <p:nvPr>
            <p:ph type="body" sz="quarter" idx="24" hasCustomPrompt="1"/>
          </p:nvPr>
        </p:nvSpPr>
        <p:spPr>
          <a:xfrm>
            <a:off x="7122822" y="3429000"/>
            <a:ext cx="3773778"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pic>
        <p:nvPicPr>
          <p:cNvPr id="9" name="Graphic 8">
            <a:extLst>
              <a:ext uri="{FF2B5EF4-FFF2-40B4-BE49-F238E27FC236}">
                <a16:creationId xmlns:a16="http://schemas.microsoft.com/office/drawing/2014/main" id="{A22F8239-92F5-595B-5DD3-ACBA1C19E6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b="73895"/>
          <a:stretch>
            <a:fillRect/>
          </a:stretch>
        </p:blipFill>
        <p:spPr>
          <a:xfrm>
            <a:off x="3459002" y="4945020"/>
            <a:ext cx="7328137" cy="1912980"/>
          </a:xfrm>
          <a:custGeom>
            <a:avLst/>
            <a:gdLst>
              <a:gd name="connsiteX0" fmla="*/ 0 w 7328137"/>
              <a:gd name="connsiteY0" fmla="*/ 0 h 1912980"/>
              <a:gd name="connsiteX1" fmla="*/ 7328137 w 7328137"/>
              <a:gd name="connsiteY1" fmla="*/ 0 h 1912980"/>
              <a:gd name="connsiteX2" fmla="*/ 7328137 w 7328137"/>
              <a:gd name="connsiteY2" fmla="*/ 1912980 h 1912980"/>
              <a:gd name="connsiteX3" fmla="*/ 0 w 7328137"/>
              <a:gd name="connsiteY3" fmla="*/ 1912980 h 1912980"/>
            </a:gdLst>
            <a:ahLst/>
            <a:cxnLst>
              <a:cxn ang="0">
                <a:pos x="connsiteX0" y="connsiteY0"/>
              </a:cxn>
              <a:cxn ang="0">
                <a:pos x="connsiteX1" y="connsiteY1"/>
              </a:cxn>
              <a:cxn ang="0">
                <a:pos x="connsiteX2" y="connsiteY2"/>
              </a:cxn>
              <a:cxn ang="0">
                <a:pos x="connsiteX3" y="connsiteY3"/>
              </a:cxn>
            </a:cxnLst>
            <a:rect l="l" t="t" r="r" b="b"/>
            <a:pathLst>
              <a:path w="7328137" h="1912980">
                <a:moveTo>
                  <a:pt x="0" y="0"/>
                </a:moveTo>
                <a:lnTo>
                  <a:pt x="7328137" y="0"/>
                </a:lnTo>
                <a:lnTo>
                  <a:pt x="7328137" y="1912980"/>
                </a:lnTo>
                <a:lnTo>
                  <a:pt x="0" y="1912980"/>
                </a:lnTo>
                <a:close/>
              </a:path>
            </a:pathLst>
          </a:custGeom>
        </p:spPr>
      </p:pic>
      <p:grpSp>
        <p:nvGrpSpPr>
          <p:cNvPr id="10" name="Group 9">
            <a:extLst>
              <a:ext uri="{FF2B5EF4-FFF2-40B4-BE49-F238E27FC236}">
                <a16:creationId xmlns:a16="http://schemas.microsoft.com/office/drawing/2014/main" id="{DF9E987C-6F3E-FB11-D796-2D5F9075A7FF}"/>
              </a:ext>
            </a:extLst>
          </p:cNvPr>
          <p:cNvGrpSpPr/>
          <p:nvPr userDrawn="1"/>
        </p:nvGrpSpPr>
        <p:grpSpPr>
          <a:xfrm rot="10800000">
            <a:off x="9829617" y="0"/>
            <a:ext cx="2133966" cy="2133966"/>
            <a:chOff x="9654699" y="2229295"/>
            <a:chExt cx="2133966" cy="2133966"/>
          </a:xfrm>
        </p:grpSpPr>
        <p:sp>
          <p:nvSpPr>
            <p:cNvPr id="11" name="Freeform 10">
              <a:extLst>
                <a:ext uri="{FF2B5EF4-FFF2-40B4-BE49-F238E27FC236}">
                  <a16:creationId xmlns:a16="http://schemas.microsoft.com/office/drawing/2014/main" id="{53342B09-3192-492F-3F5F-19163C83F9EE}"/>
                </a:ext>
              </a:extLst>
            </p:cNvPr>
            <p:cNvSpPr/>
            <p:nvPr/>
          </p:nvSpPr>
          <p:spPr>
            <a:xfrm>
              <a:off x="9655348" y="3309113"/>
              <a:ext cx="2132669" cy="1054148"/>
            </a:xfrm>
            <a:custGeom>
              <a:avLst/>
              <a:gdLst>
                <a:gd name="connsiteX0" fmla="*/ 1345382 w 2690764"/>
                <a:gd name="connsiteY0" fmla="*/ 0 h 1330006"/>
                <a:gd name="connsiteX1" fmla="*/ 2684632 w 2690764"/>
                <a:gd name="connsiteY1" fmla="*/ 1208559 h 1330006"/>
                <a:gd name="connsiteX2" fmla="*/ 2690764 w 2690764"/>
                <a:gd name="connsiteY2" fmla="*/ 1330006 h 1330006"/>
                <a:gd name="connsiteX3" fmla="*/ 0 w 2690764"/>
                <a:gd name="connsiteY3" fmla="*/ 1330006 h 1330006"/>
                <a:gd name="connsiteX4" fmla="*/ 6132 w 2690764"/>
                <a:gd name="connsiteY4" fmla="*/ 1208559 h 1330006"/>
                <a:gd name="connsiteX5" fmla="*/ 1345382 w 2690764"/>
                <a:gd name="connsiteY5" fmla="*/ 0 h 133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0764" h="1330006">
                  <a:moveTo>
                    <a:pt x="1345382" y="0"/>
                  </a:moveTo>
                  <a:cubicBezTo>
                    <a:pt x="2042400" y="0"/>
                    <a:pt x="2615693" y="529729"/>
                    <a:pt x="2684632" y="1208559"/>
                  </a:cubicBezTo>
                  <a:lnTo>
                    <a:pt x="2690764" y="1330006"/>
                  </a:lnTo>
                  <a:lnTo>
                    <a:pt x="0" y="1330006"/>
                  </a:lnTo>
                  <a:lnTo>
                    <a:pt x="6132" y="1208559"/>
                  </a:lnTo>
                  <a:cubicBezTo>
                    <a:pt x="75071" y="529729"/>
                    <a:pt x="648364" y="0"/>
                    <a:pt x="13453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11">
              <a:extLst>
                <a:ext uri="{FF2B5EF4-FFF2-40B4-BE49-F238E27FC236}">
                  <a16:creationId xmlns:a16="http://schemas.microsoft.com/office/drawing/2014/main" id="{062E2B15-36A9-C2C7-6306-EEA512B646D0}"/>
                </a:ext>
              </a:extLst>
            </p:cNvPr>
            <p:cNvSpPr/>
            <p:nvPr/>
          </p:nvSpPr>
          <p:spPr>
            <a:xfrm>
              <a:off x="9654699" y="2229295"/>
              <a:ext cx="2133966" cy="1079818"/>
            </a:xfrm>
            <a:custGeom>
              <a:avLst/>
              <a:gdLst>
                <a:gd name="connsiteX0" fmla="*/ 818 w 2692400"/>
                <a:gd name="connsiteY0" fmla="*/ 0 h 1362394"/>
                <a:gd name="connsiteX1" fmla="*/ 2691582 w 2692400"/>
                <a:gd name="connsiteY1" fmla="*/ 0 h 1362394"/>
                <a:gd name="connsiteX2" fmla="*/ 2692400 w 2692400"/>
                <a:gd name="connsiteY2" fmla="*/ 16194 h 1362394"/>
                <a:gd name="connsiteX3" fmla="*/ 1346200 w 2692400"/>
                <a:gd name="connsiteY3" fmla="*/ 1362394 h 1362394"/>
                <a:gd name="connsiteX4" fmla="*/ 0 w 2692400"/>
                <a:gd name="connsiteY4" fmla="*/ 16194 h 1362394"/>
                <a:gd name="connsiteX5" fmla="*/ 818 w 2692400"/>
                <a:gd name="connsiteY5" fmla="*/ 0 h 136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1362394">
                  <a:moveTo>
                    <a:pt x="818" y="0"/>
                  </a:moveTo>
                  <a:lnTo>
                    <a:pt x="2691582" y="0"/>
                  </a:lnTo>
                  <a:lnTo>
                    <a:pt x="2692400" y="16194"/>
                  </a:lnTo>
                  <a:cubicBezTo>
                    <a:pt x="2692400" y="759680"/>
                    <a:pt x="2089686" y="1362394"/>
                    <a:pt x="1346200" y="1362394"/>
                  </a:cubicBezTo>
                  <a:cubicBezTo>
                    <a:pt x="602714" y="1362394"/>
                    <a:pt x="0" y="759680"/>
                    <a:pt x="0" y="16194"/>
                  </a:cubicBezTo>
                  <a:lnTo>
                    <a:pt x="81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76886504"/>
      </p:ext>
    </p:extLst>
  </p:cSld>
  <p:clrMapOvr>
    <a:masterClrMapping/>
  </p:clrMapOvr>
  <p:transition spd="slow">
    <p:push dir="r"/>
  </p:transition>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11185" y="621973"/>
            <a:ext cx="10569630" cy="1068715"/>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11185" y="1825625"/>
            <a:ext cx="1056963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541491" y="6356350"/>
            <a:ext cx="4411509" cy="365125"/>
          </a:xfrm>
          <a:prstGeom prst="rect">
            <a:avLst/>
          </a:prstGeom>
        </p:spPr>
        <p:txBody>
          <a:bodyPr vert="horz" lIns="0" tIns="0" rIns="0" bIns="0" rtlCol="0" anchor="ctr">
            <a:noAutofit/>
          </a:bodyPr>
          <a:lstStyle>
            <a:lvl1pPr algn="l">
              <a:defRPr sz="1200" b="0" i="0" spc="50" baseline="0">
                <a:solidFill>
                  <a:schemeClr val="bg1"/>
                </a:solidFill>
                <a:latin typeface="+mn-lt"/>
                <a:cs typeface="Arial" panose="020B0604020202020204" pitchFamily="34" charset="0"/>
              </a:defRPr>
            </a:lvl1pPr>
          </a:lstStyle>
          <a:p>
            <a:r>
              <a:rPr lang="en-US" dirty="0"/>
              <a:t>PRESENTATION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907309" y="6356350"/>
            <a:ext cx="2743200" cy="365125"/>
          </a:xfrm>
          <a:prstGeom prst="rect">
            <a:avLst/>
          </a:prstGeom>
        </p:spPr>
        <p:txBody>
          <a:bodyPr vert="horz" lIns="0" tIns="0" rIns="0" bIns="0" rtlCol="0" anchor="ctr">
            <a:noAutofit/>
          </a:bodyPr>
          <a:lstStyle>
            <a:lvl1pPr algn="r">
              <a:defRPr sz="1200" b="1" i="0" spc="50" baseline="0">
                <a:solidFill>
                  <a:schemeClr val="bg1"/>
                </a:solidFill>
                <a:latin typeface="+mn-lt"/>
                <a:cs typeface="Arial Black" panose="020B0604020202020204" pitchFamily="34" charset="0"/>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8" r:id="rId4"/>
    <p:sldLayoutId id="2147483669" r:id="rId5"/>
    <p:sldLayoutId id="2147483670" r:id="rId6"/>
    <p:sldLayoutId id="2147483672" r:id="rId7"/>
    <p:sldLayoutId id="2147483675" r:id="rId8"/>
    <p:sldLayoutId id="2147483671" r:id="rId9"/>
    <p:sldLayoutId id="2147483673" r:id="rId10"/>
    <p:sldLayoutId id="2147483677" r:id="rId11"/>
    <p:sldLayoutId id="2147483676" r:id="rId12"/>
    <p:sldLayoutId id="2147483656" r:id="rId13"/>
  </p:sldLayoutIdLst>
  <p:transition spd="slow">
    <p:push dir="r"/>
  </p:transition>
  <p:hf hdr="0" dt="0"/>
  <p:txStyles>
    <p:titleStyle>
      <a:lvl1pPr algn="l" defTabSz="914400" rtl="0" eaLnBrk="1" latinLnBrk="0" hangingPunct="1">
        <a:lnSpc>
          <a:spcPct val="90000"/>
        </a:lnSpc>
        <a:spcBef>
          <a:spcPct val="0"/>
        </a:spcBef>
        <a:buNone/>
        <a:defRPr sz="4000" b="1" i="0" kern="1200" spc="100" baseline="0">
          <a:solidFill>
            <a:schemeClr val="bg1"/>
          </a:solidFill>
          <a:latin typeface="+mj-lt"/>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15D2-7F57-AF2A-38D7-558098789073}"/>
              </a:ext>
            </a:extLst>
          </p:cNvPr>
          <p:cNvSpPr>
            <a:spLocks noGrp="1"/>
          </p:cNvSpPr>
          <p:nvPr>
            <p:ph type="ctrTitle"/>
          </p:nvPr>
        </p:nvSpPr>
        <p:spPr>
          <a:xfrm>
            <a:off x="811185" y="99153"/>
            <a:ext cx="8874306" cy="2256400"/>
          </a:xfrm>
        </p:spPr>
        <p:txBody>
          <a:bodyPr/>
          <a:lstStyle/>
          <a:p>
            <a:r>
              <a:rPr lang="en-US" dirty="0"/>
              <a:t>Keep your eye</a:t>
            </a:r>
            <a:br>
              <a:rPr lang="en-US" dirty="0"/>
            </a:br>
            <a:r>
              <a:rPr lang="en-US" dirty="0"/>
              <a:t>on the Rainbow</a:t>
            </a:r>
          </a:p>
        </p:txBody>
      </p:sp>
      <p:sp>
        <p:nvSpPr>
          <p:cNvPr id="3" name="Subtitle 2">
            <a:extLst>
              <a:ext uri="{FF2B5EF4-FFF2-40B4-BE49-F238E27FC236}">
                <a16:creationId xmlns:a16="http://schemas.microsoft.com/office/drawing/2014/main" id="{4B66B039-AD11-C061-6CE2-7424121FE34B}"/>
              </a:ext>
            </a:extLst>
          </p:cNvPr>
          <p:cNvSpPr>
            <a:spLocks noGrp="1"/>
          </p:cNvSpPr>
          <p:nvPr>
            <p:ph type="subTitle" idx="1"/>
          </p:nvPr>
        </p:nvSpPr>
        <p:spPr>
          <a:xfrm>
            <a:off x="811185" y="5541484"/>
            <a:ext cx="8874306" cy="1134738"/>
          </a:xfrm>
        </p:spPr>
        <p:txBody>
          <a:bodyPr/>
          <a:lstStyle/>
          <a:p>
            <a:pPr algn="ctr"/>
            <a:r>
              <a:rPr lang="en-US" sz="3600" dirty="0"/>
              <a:t>“You </a:t>
            </a:r>
            <a:r>
              <a:rPr lang="en-US" sz="3600" dirty="0" err="1"/>
              <a:t>gotta</a:t>
            </a:r>
            <a:r>
              <a:rPr lang="en-US" sz="3600" dirty="0"/>
              <a:t> stand a little rain </a:t>
            </a:r>
            <a:br>
              <a:rPr lang="en-US" sz="3600" dirty="0"/>
            </a:br>
            <a:r>
              <a:rPr lang="en-US" sz="3600" dirty="0"/>
              <a:t>if you </a:t>
            </a:r>
            <a:r>
              <a:rPr lang="en-US" sz="3600" dirty="0" err="1"/>
              <a:t>gonna</a:t>
            </a:r>
            <a:r>
              <a:rPr lang="en-US" sz="3600" dirty="0"/>
              <a:t> see the rainbow.”</a:t>
            </a:r>
          </a:p>
        </p:txBody>
      </p:sp>
      <p:pic>
        <p:nvPicPr>
          <p:cNvPr id="1026" name="Picture 2" descr="dramatic sky with rainbow - rainbow stock pictures, royalty-free photos &amp; images">
            <a:extLst>
              <a:ext uri="{FF2B5EF4-FFF2-40B4-BE49-F238E27FC236}">
                <a16:creationId xmlns:a16="http://schemas.microsoft.com/office/drawing/2014/main" id="{E4FD5093-E50F-9901-FD5B-870D140B8F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4754" y="2355553"/>
            <a:ext cx="4651347" cy="3097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401082"/>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DC4597-E04C-F563-CF2B-C87DA9D595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CE8584-A7BC-12FC-603D-DD0A2F79AC36}"/>
              </a:ext>
            </a:extLst>
          </p:cNvPr>
          <p:cNvSpPr>
            <a:spLocks noGrp="1"/>
          </p:cNvSpPr>
          <p:nvPr>
            <p:ph type="title"/>
          </p:nvPr>
        </p:nvSpPr>
        <p:spPr>
          <a:xfrm>
            <a:off x="811185" y="136525"/>
            <a:ext cx="5284816" cy="790575"/>
          </a:xfrm>
        </p:spPr>
        <p:txBody>
          <a:bodyPr/>
          <a:lstStyle/>
          <a:p>
            <a:r>
              <a:rPr lang="en-US" dirty="0"/>
              <a:t>IS IT DIFFERENT </a:t>
            </a:r>
            <a:br>
              <a:rPr lang="en-US" dirty="0"/>
            </a:br>
            <a:r>
              <a:rPr lang="en-US" dirty="0"/>
              <a:t>FOR US?</a:t>
            </a:r>
          </a:p>
        </p:txBody>
      </p:sp>
      <p:sp>
        <p:nvSpPr>
          <p:cNvPr id="3" name="Text Placeholder 2">
            <a:extLst>
              <a:ext uri="{FF2B5EF4-FFF2-40B4-BE49-F238E27FC236}">
                <a16:creationId xmlns:a16="http://schemas.microsoft.com/office/drawing/2014/main" id="{BC761594-D9A7-FB66-4124-6E849BFC16C8}"/>
              </a:ext>
            </a:extLst>
          </p:cNvPr>
          <p:cNvSpPr>
            <a:spLocks noGrp="1"/>
          </p:cNvSpPr>
          <p:nvPr>
            <p:ph type="body" sz="quarter" idx="13"/>
          </p:nvPr>
        </p:nvSpPr>
        <p:spPr>
          <a:xfrm>
            <a:off x="541491" y="1333041"/>
            <a:ext cx="7842345" cy="4597859"/>
          </a:xfrm>
        </p:spPr>
        <p:txBody>
          <a:bodyPr/>
          <a:lstStyle/>
          <a:p>
            <a:pPr marR="0" rtl="0"/>
            <a:endParaRPr lang="en-US" sz="3200" dirty="0">
              <a:latin typeface="Verdana" panose="020B0604030504040204" pitchFamily="34" charset="0"/>
            </a:endParaRPr>
          </a:p>
          <a:p>
            <a:pPr marR="0" rtl="0"/>
            <a:r>
              <a:rPr lang="en-US" sz="3200" dirty="0">
                <a:latin typeface="Verdana" panose="020B0604030504040204" pitchFamily="34" charset="0"/>
              </a:rPr>
              <a:t>Moses – leads 3 million across the Red Sea with a long stick</a:t>
            </a:r>
          </a:p>
          <a:p>
            <a:pPr marR="0" rtl="0"/>
            <a:endParaRPr lang="en-US" sz="3200" dirty="0">
              <a:latin typeface="Verdana" panose="020B0604030504040204" pitchFamily="34" charset="0"/>
            </a:endParaRPr>
          </a:p>
          <a:p>
            <a:pPr marR="0" rtl="0"/>
            <a:r>
              <a:rPr lang="en-US" sz="3200" b="0" i="0" u="none" strike="noStrike" baseline="0" dirty="0">
                <a:latin typeface="Verdana" panose="020B0604030504040204" pitchFamily="34" charset="0"/>
              </a:rPr>
              <a:t>WHAT IF – God tells you to go to Afghanistan, preach the gospel, and distribute Bibles. Would we look around: “God are you coming with me?”</a:t>
            </a:r>
          </a:p>
          <a:p>
            <a:pPr marR="0" algn="l" rtl="0"/>
            <a:endParaRPr lang="en-US" sz="2800" b="0" i="0" u="none" strike="noStrike" baseline="0" dirty="0">
              <a:latin typeface="Verdana" panose="020B0604030504040204" pitchFamily="34" charset="0"/>
            </a:endParaRPr>
          </a:p>
        </p:txBody>
      </p:sp>
      <p:sp>
        <p:nvSpPr>
          <p:cNvPr id="4" name="Footer Placeholder 3">
            <a:extLst>
              <a:ext uri="{FF2B5EF4-FFF2-40B4-BE49-F238E27FC236}">
                <a16:creationId xmlns:a16="http://schemas.microsoft.com/office/drawing/2014/main" id="{C6A518E3-9207-5BBA-7A86-D14F7DF947BD}"/>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6FC6DBAC-3B7B-FA0D-24F1-A08B8FF86C52}"/>
              </a:ext>
            </a:extLst>
          </p:cNvPr>
          <p:cNvSpPr>
            <a:spLocks noGrp="1"/>
          </p:cNvSpPr>
          <p:nvPr>
            <p:ph type="sldNum" sz="quarter" idx="11"/>
          </p:nvPr>
        </p:nvSpPr>
        <p:spPr/>
        <p:txBody>
          <a:bodyPr/>
          <a:lstStyle/>
          <a:p>
            <a:fld id="{B5CEABB6-07DC-46E8-9B57-56EC44A396E5}" type="slidenum">
              <a:rPr lang="en-US" smtClean="0"/>
              <a:pPr/>
              <a:t>10</a:t>
            </a:fld>
            <a:endParaRPr lang="en-US" dirty="0"/>
          </a:p>
        </p:txBody>
      </p:sp>
    </p:spTree>
    <p:extLst>
      <p:ext uri="{BB962C8B-B14F-4D97-AF65-F5344CB8AC3E}">
        <p14:creationId xmlns:p14="http://schemas.microsoft.com/office/powerpoint/2010/main" val="868134315"/>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GOD HAS PROMISED!</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algn="ctr" rtl="0"/>
            <a:r>
              <a:rPr lang="en-US" sz="3200" b="1" i="0" u="none" strike="noStrike" baseline="0" dirty="0">
                <a:latin typeface="Verdana" panose="020B0604030504040204" pitchFamily="34" charset="0"/>
              </a:rPr>
              <a:t>God loves you</a:t>
            </a:r>
          </a:p>
          <a:p>
            <a:pPr marR="0" algn="l" rtl="0"/>
            <a:endParaRPr lang="en-US" sz="1800" b="0" i="0" u="none" strike="noStrike" baseline="0" dirty="0">
              <a:latin typeface="Verdana" panose="020B0604030504040204" pitchFamily="34" charset="0"/>
            </a:endParaRPr>
          </a:p>
          <a:p>
            <a:pPr marR="0" algn="l" rtl="0"/>
            <a:r>
              <a:rPr lang="en-US" sz="2400" b="0" i="0" u="none" strike="noStrike" baseline="0" dirty="0">
                <a:latin typeface="Verdana" panose="020B0604030504040204" pitchFamily="34" charset="0"/>
              </a:rPr>
              <a:t>(Isa 54:9)  "For this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like the waters of Noah to Me; For as I have sworn That the waters of Noah would no longer cover the earth, So have I sworn That I would not be angry with you, nor rebuke you.</a:t>
            </a:r>
          </a:p>
          <a:p>
            <a:pPr marR="0" algn="l" rtl="0"/>
            <a:r>
              <a:rPr lang="en-US" sz="2400" b="0" i="0" u="none" strike="noStrike" baseline="0" dirty="0">
                <a:latin typeface="Verdana" panose="020B0604030504040204" pitchFamily="34" charset="0"/>
              </a:rPr>
              <a:t>(Isa 54:10)  For the mountains shall depart And the hills be removed, But My kindness shall not depart from you, Nor shall My covenant of peace be removed," Says the LORD, who has mercy on you.</a:t>
            </a: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11</a:t>
            </a:fld>
            <a:endParaRPr lang="en-US" dirty="0"/>
          </a:p>
        </p:txBody>
      </p:sp>
    </p:spTree>
    <p:extLst>
      <p:ext uri="{BB962C8B-B14F-4D97-AF65-F5344CB8AC3E}">
        <p14:creationId xmlns:p14="http://schemas.microsoft.com/office/powerpoint/2010/main" val="3116799312"/>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GOD HAS PROMISED!</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algn="ctr" rtl="0"/>
            <a:r>
              <a:rPr lang="en-US" sz="3200" b="1" i="0" u="none" strike="noStrike" baseline="0" dirty="0">
                <a:latin typeface="Verdana" panose="020B0604030504040204" pitchFamily="34" charset="0"/>
              </a:rPr>
              <a:t>God forgives you</a:t>
            </a:r>
          </a:p>
          <a:p>
            <a:pPr marR="0" algn="l" rtl="0"/>
            <a:endParaRPr lang="en-US" sz="1800" b="0" i="0" u="none" strike="noStrike" baseline="0" dirty="0">
              <a:latin typeface="Verdana" panose="020B0604030504040204" pitchFamily="34" charset="0"/>
            </a:endParaRPr>
          </a:p>
          <a:p>
            <a:pPr marR="0" algn="l" rtl="0"/>
            <a:r>
              <a:rPr lang="en-US" sz="2800" b="0" i="0" u="none" strike="noStrike" baseline="0" dirty="0">
                <a:latin typeface="Verdana" panose="020B0604030504040204" pitchFamily="34" charset="0"/>
              </a:rPr>
              <a:t>(Mat 26:27)  Then He took the cup, and gave thanks, and gave </a:t>
            </a:r>
            <a:r>
              <a:rPr lang="en-US" sz="2800" b="0" i="1" u="none" strike="noStrike" baseline="0" dirty="0">
                <a:latin typeface="Verdana" panose="020B0604030504040204" pitchFamily="34" charset="0"/>
              </a:rPr>
              <a:t>it</a:t>
            </a:r>
            <a:r>
              <a:rPr lang="en-US" sz="2800" b="0" i="0" u="none" strike="noStrike" baseline="0" dirty="0">
                <a:latin typeface="Verdana" panose="020B0604030504040204" pitchFamily="34" charset="0"/>
              </a:rPr>
              <a:t> to them, saying, "Drink from it, all of you.</a:t>
            </a:r>
          </a:p>
          <a:p>
            <a:pPr marR="0" algn="l" rtl="0"/>
            <a:r>
              <a:rPr lang="en-US" sz="2800" b="0" i="0" u="none" strike="noStrike" baseline="0" dirty="0">
                <a:latin typeface="Verdana" panose="020B0604030504040204" pitchFamily="34" charset="0"/>
              </a:rPr>
              <a:t>(Mat 26:28)  For this is My blood of the new covenant, which is shed for many for the remission of sins.</a:t>
            </a: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12</a:t>
            </a:fld>
            <a:endParaRPr lang="en-US" dirty="0"/>
          </a:p>
        </p:txBody>
      </p:sp>
    </p:spTree>
    <p:extLst>
      <p:ext uri="{BB962C8B-B14F-4D97-AF65-F5344CB8AC3E}">
        <p14:creationId xmlns:p14="http://schemas.microsoft.com/office/powerpoint/2010/main" val="3811247605"/>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GOD HAS PROMISED!</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algn="ctr" rtl="0"/>
            <a:r>
              <a:rPr lang="en-US" sz="2400" b="1" i="0" u="none" strike="noStrike" baseline="0" dirty="0">
                <a:latin typeface="Verdana" panose="020B0604030504040204" pitchFamily="34" charset="0"/>
              </a:rPr>
              <a:t>God will raise you to life </a:t>
            </a:r>
          </a:p>
          <a:p>
            <a:pPr marR="0" algn="l" rtl="0"/>
            <a:endParaRPr lang="en-US" sz="2400" b="0" i="0" u="none" strike="noStrike" baseline="0" dirty="0">
              <a:latin typeface="Verdana" panose="020B0604030504040204" pitchFamily="34" charset="0"/>
            </a:endParaRPr>
          </a:p>
          <a:p>
            <a:pPr marR="0" algn="l" rtl="0"/>
            <a:r>
              <a:rPr lang="en-US" sz="2400" b="0" i="0" u="none" strike="noStrike" baseline="0" dirty="0">
                <a:latin typeface="Verdana" panose="020B0604030504040204" pitchFamily="34" charset="0"/>
              </a:rPr>
              <a:t>(1Cor. 15:19)  If in this life only we have hope in Christ, we are of all men the most pitiable. (20)  But now Christ is risen from the dead, </a:t>
            </a:r>
            <a:r>
              <a:rPr lang="en-US" sz="2400" b="0" i="1" u="none" strike="noStrike" baseline="0" dirty="0">
                <a:latin typeface="Verdana" panose="020B0604030504040204" pitchFamily="34" charset="0"/>
              </a:rPr>
              <a:t>and</a:t>
            </a:r>
            <a:r>
              <a:rPr lang="en-US" sz="2400" b="0" i="0" u="none" strike="noStrike" baseline="0" dirty="0">
                <a:latin typeface="Verdana" panose="020B0604030504040204" pitchFamily="34" charset="0"/>
              </a:rPr>
              <a:t> has become the first fruits of those who have fallen asleep. (21)  For since by man </a:t>
            </a:r>
            <a:r>
              <a:rPr lang="en-US" sz="2400" b="0" i="1" u="none" strike="noStrike" baseline="0" dirty="0">
                <a:latin typeface="Verdana" panose="020B0604030504040204" pitchFamily="34" charset="0"/>
              </a:rPr>
              <a:t>came</a:t>
            </a:r>
            <a:r>
              <a:rPr lang="en-US" sz="2400" b="0" i="0" u="none" strike="noStrike" baseline="0" dirty="0">
                <a:latin typeface="Verdana" panose="020B0604030504040204" pitchFamily="34" charset="0"/>
              </a:rPr>
              <a:t> death, by Man also </a:t>
            </a:r>
            <a:r>
              <a:rPr lang="en-US" sz="2400" b="0" i="1" u="none" strike="noStrike" baseline="0" dirty="0">
                <a:latin typeface="Verdana" panose="020B0604030504040204" pitchFamily="34" charset="0"/>
              </a:rPr>
              <a:t>came</a:t>
            </a:r>
            <a:r>
              <a:rPr lang="en-US" sz="2400" b="0" i="0" u="none" strike="noStrike" baseline="0" dirty="0">
                <a:latin typeface="Verdana" panose="020B0604030504040204" pitchFamily="34" charset="0"/>
              </a:rPr>
              <a:t> the resurrection of the dead. (22)  For as in Adam all die, even so </a:t>
            </a:r>
            <a:r>
              <a:rPr lang="en-US" sz="2400" b="1" i="0" u="sng" strike="noStrike" baseline="0" dirty="0">
                <a:latin typeface="Verdana" panose="020B0604030504040204" pitchFamily="34" charset="0"/>
              </a:rPr>
              <a:t>in Christ all shall be made alive</a:t>
            </a:r>
            <a:r>
              <a:rPr lang="en-US" sz="2400" b="0" i="0" u="none" strike="noStrike" baseline="0" dirty="0">
                <a:latin typeface="Verdana" panose="020B0604030504040204" pitchFamily="34" charset="0"/>
              </a:rPr>
              <a:t>. (23)  But each one in his own order: Christ the </a:t>
            </a:r>
            <a:r>
              <a:rPr lang="en-US" sz="2400" b="0" i="0" u="none" strike="noStrike" baseline="0" dirty="0" err="1">
                <a:latin typeface="Verdana" panose="020B0604030504040204" pitchFamily="34" charset="0"/>
              </a:rPr>
              <a:t>firstfruits</a:t>
            </a:r>
            <a:r>
              <a:rPr lang="en-US" sz="2400" b="0" i="0" u="none" strike="noStrike" baseline="0" dirty="0">
                <a:latin typeface="Verdana" panose="020B0604030504040204" pitchFamily="34" charset="0"/>
              </a:rPr>
              <a:t>, </a:t>
            </a:r>
            <a:r>
              <a:rPr lang="en-US" sz="2400" b="1" i="0" u="sng" strike="noStrike" baseline="0" dirty="0">
                <a:latin typeface="Verdana" panose="020B0604030504040204" pitchFamily="34" charset="0"/>
              </a:rPr>
              <a:t>afterward those </a:t>
            </a:r>
            <a:r>
              <a:rPr lang="en-US" sz="2400" b="1" i="1" u="sng" strike="noStrike" baseline="0" dirty="0">
                <a:latin typeface="Verdana" panose="020B0604030504040204" pitchFamily="34" charset="0"/>
              </a:rPr>
              <a:t>who are</a:t>
            </a:r>
            <a:r>
              <a:rPr lang="en-US" sz="2400" b="1" i="0" u="sng" strike="noStrike" baseline="0" dirty="0">
                <a:latin typeface="Verdana" panose="020B0604030504040204" pitchFamily="34" charset="0"/>
              </a:rPr>
              <a:t> Christ's at His coming</a:t>
            </a:r>
            <a:r>
              <a:rPr lang="en-US" sz="2400" b="0" i="0" u="none" strike="noStrike" baseline="0" dirty="0">
                <a:latin typeface="Verdana" panose="020B0604030504040204" pitchFamily="34" charset="0"/>
              </a:rPr>
              <a:t>.</a:t>
            </a: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13</a:t>
            </a:fld>
            <a:endParaRPr lang="en-US" dirty="0"/>
          </a:p>
        </p:txBody>
      </p:sp>
    </p:spTree>
    <p:extLst>
      <p:ext uri="{BB962C8B-B14F-4D97-AF65-F5344CB8AC3E}">
        <p14:creationId xmlns:p14="http://schemas.microsoft.com/office/powerpoint/2010/main" val="1436599527"/>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GOD HAS PROMISED!</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algn="ctr" rtl="0"/>
            <a:r>
              <a:rPr lang="en-US" sz="2400" b="1" i="0" u="none" strike="noStrike" baseline="0" dirty="0">
                <a:latin typeface="Verdana" panose="020B0604030504040204" pitchFamily="34" charset="0"/>
              </a:rPr>
              <a:t>You can live with God for Eternity</a:t>
            </a:r>
          </a:p>
          <a:p>
            <a:pPr marR="0" algn="l" rtl="0"/>
            <a:r>
              <a:rPr lang="en-US" sz="2400" b="0" i="0" u="none" strike="noStrike" baseline="0" dirty="0">
                <a:latin typeface="Verdana" panose="020B0604030504040204" pitchFamily="34" charset="0"/>
              </a:rPr>
              <a:t>(John 14:1)  "Let not your heart be troubled; you believe in God, believe also in Me. (2)  In My Father's house are many mansions; if </a:t>
            </a:r>
            <a:r>
              <a:rPr lang="en-US" sz="2400" b="0" i="1" u="none" strike="noStrike" baseline="0" dirty="0">
                <a:latin typeface="Verdana" panose="020B0604030504040204" pitchFamily="34" charset="0"/>
              </a:rPr>
              <a:t>it were</a:t>
            </a:r>
            <a:r>
              <a:rPr lang="en-US" sz="2400" b="0" i="0" u="none" strike="noStrike" baseline="0" dirty="0">
                <a:latin typeface="Verdana" panose="020B0604030504040204" pitchFamily="34" charset="0"/>
              </a:rPr>
              <a:t> not </a:t>
            </a:r>
            <a:r>
              <a:rPr lang="en-US" sz="2400" b="0" i="1" u="none" strike="noStrike" baseline="0" dirty="0">
                <a:latin typeface="Verdana" panose="020B0604030504040204" pitchFamily="34" charset="0"/>
              </a:rPr>
              <a:t>so,</a:t>
            </a:r>
            <a:r>
              <a:rPr lang="en-US" sz="2400" b="0" i="0" u="none" strike="noStrike" baseline="0" dirty="0">
                <a:latin typeface="Verdana" panose="020B0604030504040204" pitchFamily="34" charset="0"/>
              </a:rPr>
              <a:t> I would have told you. I go to prepare a place for you. (3)  And if I go and prepare a place for you, </a:t>
            </a:r>
            <a:r>
              <a:rPr lang="en-US" sz="2400" b="1" i="0" u="sng" strike="noStrike" baseline="0" dirty="0">
                <a:latin typeface="Verdana" panose="020B0604030504040204" pitchFamily="34" charset="0"/>
              </a:rPr>
              <a:t>I will come again and receive you to Myself; that where I am, </a:t>
            </a:r>
            <a:r>
              <a:rPr lang="en-US" sz="2400" b="1" i="1" u="sng" strike="noStrike" baseline="0" dirty="0">
                <a:latin typeface="Verdana" panose="020B0604030504040204" pitchFamily="34" charset="0"/>
              </a:rPr>
              <a:t>there</a:t>
            </a:r>
            <a:r>
              <a:rPr lang="en-US" sz="2400" b="1" i="0" u="sng" strike="noStrike" baseline="0" dirty="0">
                <a:latin typeface="Verdana" panose="020B0604030504040204" pitchFamily="34" charset="0"/>
              </a:rPr>
              <a:t> you may be also. </a:t>
            </a:r>
            <a:r>
              <a:rPr lang="en-US" sz="2400" b="0" i="0" u="none" strike="noStrike" baseline="0" dirty="0">
                <a:latin typeface="Verdana" panose="020B0604030504040204" pitchFamily="34" charset="0"/>
              </a:rPr>
              <a:t>(4)  And where I go you know, and the way you know.“ (5)  Thomas said to Him, "Lord, we do not know where You are going, and how can we know the way?“ (6)  Jesus said to him, "I am the way, the truth, and the life. No one comes to the Father except through Me.</a:t>
            </a: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14</a:t>
            </a:fld>
            <a:endParaRPr lang="en-US" dirty="0"/>
          </a:p>
        </p:txBody>
      </p:sp>
    </p:spTree>
    <p:extLst>
      <p:ext uri="{BB962C8B-B14F-4D97-AF65-F5344CB8AC3E}">
        <p14:creationId xmlns:p14="http://schemas.microsoft.com/office/powerpoint/2010/main" val="1600282275"/>
      </p:ext>
    </p:extLst>
  </p:cSld>
  <p:clrMapOvr>
    <a:masterClrMapping/>
  </p:clrMapOvr>
  <p:transition spd="slow">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15D2-7F57-AF2A-38D7-558098789073}"/>
              </a:ext>
            </a:extLst>
          </p:cNvPr>
          <p:cNvSpPr>
            <a:spLocks noGrp="1"/>
          </p:cNvSpPr>
          <p:nvPr>
            <p:ph type="ctrTitle"/>
          </p:nvPr>
        </p:nvSpPr>
        <p:spPr>
          <a:xfrm>
            <a:off x="811185" y="99153"/>
            <a:ext cx="8874306" cy="2256400"/>
          </a:xfrm>
        </p:spPr>
        <p:txBody>
          <a:bodyPr/>
          <a:lstStyle/>
          <a:p>
            <a:r>
              <a:rPr lang="en-US" dirty="0"/>
              <a:t>Keep your eye</a:t>
            </a:r>
            <a:br>
              <a:rPr lang="en-US" dirty="0"/>
            </a:br>
            <a:r>
              <a:rPr lang="en-US" dirty="0"/>
              <a:t>on the Rainbow</a:t>
            </a:r>
          </a:p>
        </p:txBody>
      </p:sp>
      <p:sp>
        <p:nvSpPr>
          <p:cNvPr id="3" name="Subtitle 2">
            <a:extLst>
              <a:ext uri="{FF2B5EF4-FFF2-40B4-BE49-F238E27FC236}">
                <a16:creationId xmlns:a16="http://schemas.microsoft.com/office/drawing/2014/main" id="{4B66B039-AD11-C061-6CE2-7424121FE34B}"/>
              </a:ext>
            </a:extLst>
          </p:cNvPr>
          <p:cNvSpPr>
            <a:spLocks noGrp="1"/>
          </p:cNvSpPr>
          <p:nvPr>
            <p:ph type="subTitle" idx="1"/>
          </p:nvPr>
        </p:nvSpPr>
        <p:spPr>
          <a:xfrm>
            <a:off x="811185" y="5541484"/>
            <a:ext cx="8874306" cy="1134738"/>
          </a:xfrm>
        </p:spPr>
        <p:txBody>
          <a:bodyPr/>
          <a:lstStyle/>
          <a:p>
            <a:pPr algn="ctr"/>
            <a:r>
              <a:rPr lang="en-US" sz="3600" dirty="0"/>
              <a:t>Are you looking at your problem</a:t>
            </a:r>
          </a:p>
          <a:p>
            <a:pPr algn="ctr"/>
            <a:r>
              <a:rPr lang="en-US" sz="3600" dirty="0"/>
              <a:t> or the rainbow?</a:t>
            </a:r>
          </a:p>
        </p:txBody>
      </p:sp>
      <p:pic>
        <p:nvPicPr>
          <p:cNvPr id="1026" name="Picture 2" descr="dramatic sky with rainbow - rainbow stock pictures, royalty-free photos &amp; images">
            <a:extLst>
              <a:ext uri="{FF2B5EF4-FFF2-40B4-BE49-F238E27FC236}">
                <a16:creationId xmlns:a16="http://schemas.microsoft.com/office/drawing/2014/main" id="{E4FD5093-E50F-9901-FD5B-870D140B8F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4754" y="2355553"/>
            <a:ext cx="4651347" cy="3097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383388"/>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INTRODUCTION</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r>
              <a:rPr lang="en-US" sz="3600" dirty="0">
                <a:latin typeface="Verdana" panose="020B0604030504040204" pitchFamily="34" charset="0"/>
                <a:ea typeface="Verdana" panose="020B0604030504040204" pitchFamily="34" charset="0"/>
              </a:rPr>
              <a:t>God put the rainbow in the sky.</a:t>
            </a:r>
          </a:p>
          <a:p>
            <a:r>
              <a:rPr lang="en-US" sz="3600" dirty="0">
                <a:latin typeface="Verdana" panose="020B0604030504040204" pitchFamily="34" charset="0"/>
                <a:ea typeface="Verdana" panose="020B0604030504040204" pitchFamily="34" charset="0"/>
              </a:rPr>
              <a:t>So God will remember the promise</a:t>
            </a:r>
          </a:p>
          <a:p>
            <a:endParaRPr lang="en-US" sz="3600" dirty="0">
              <a:latin typeface="Verdana" panose="020B0604030504040204" pitchFamily="34" charset="0"/>
              <a:ea typeface="Verdana" panose="020B0604030504040204" pitchFamily="34" charset="0"/>
            </a:endParaRPr>
          </a:p>
          <a:p>
            <a:r>
              <a:rPr lang="en-US" sz="3600" b="0" i="0" u="none" strike="noStrike" baseline="0" dirty="0">
                <a:latin typeface="Verdana" panose="020B0604030504040204" pitchFamily="34" charset="0"/>
              </a:rPr>
              <a:t>(2Co 1:20)  For all the promises of God in Him </a:t>
            </a:r>
            <a:r>
              <a:rPr lang="en-US" sz="3600" b="0" i="1" u="none" strike="noStrike" baseline="0" dirty="0">
                <a:latin typeface="Verdana" panose="020B0604030504040204" pitchFamily="34" charset="0"/>
              </a:rPr>
              <a:t>are</a:t>
            </a:r>
            <a:r>
              <a:rPr lang="en-US" sz="3600" b="0" i="0" u="none" strike="noStrike" baseline="0" dirty="0">
                <a:latin typeface="Verdana" panose="020B0604030504040204" pitchFamily="34" charset="0"/>
              </a:rPr>
              <a:t> Yes, and in Him Amen, to the glory of God through us.</a:t>
            </a: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2</a:t>
            </a:fld>
            <a:endParaRPr lang="en-US" dirty="0"/>
          </a:p>
        </p:txBody>
      </p:sp>
    </p:spTree>
    <p:extLst>
      <p:ext uri="{BB962C8B-B14F-4D97-AF65-F5344CB8AC3E}">
        <p14:creationId xmlns:p14="http://schemas.microsoft.com/office/powerpoint/2010/main" val="437916747"/>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INTRODUCTION</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algn="l" rtl="0"/>
            <a:r>
              <a:rPr lang="en-US" sz="2800" b="0" i="0" u="none" strike="noStrike" baseline="0" dirty="0">
                <a:latin typeface="Verdana" panose="020B0604030504040204" pitchFamily="34" charset="0"/>
              </a:rPr>
              <a:t>We often doubt the promise of God.</a:t>
            </a:r>
          </a:p>
          <a:p>
            <a:pPr marR="0" algn="l" rtl="0"/>
            <a:endParaRPr lang="en-US" sz="2800" b="0" i="0" u="none" strike="noStrike" baseline="0" dirty="0">
              <a:latin typeface="Verdana" panose="020B0604030504040204" pitchFamily="34" charset="0"/>
            </a:endParaRPr>
          </a:p>
          <a:p>
            <a:pPr marR="0" algn="l" rtl="0"/>
            <a:r>
              <a:rPr lang="en-US" sz="2800" b="0" i="0" u="none" strike="noStrike" baseline="0" dirty="0">
                <a:latin typeface="Verdana" panose="020B0604030504040204" pitchFamily="34" charset="0"/>
              </a:rPr>
              <a:t>(Gen 15:4)  And behold, the word of the LORD </a:t>
            </a:r>
            <a:r>
              <a:rPr lang="en-US" sz="2800" b="0" i="1" u="none" strike="noStrike" baseline="0" dirty="0">
                <a:latin typeface="Verdana" panose="020B0604030504040204" pitchFamily="34" charset="0"/>
              </a:rPr>
              <a:t>came</a:t>
            </a:r>
            <a:r>
              <a:rPr lang="en-US" sz="2800" b="0" i="0" u="none" strike="noStrike" baseline="0" dirty="0">
                <a:latin typeface="Verdana" panose="020B0604030504040204" pitchFamily="34" charset="0"/>
              </a:rPr>
              <a:t> to him, saying, "This one shall not be your heir, but one who will come from your own body shall be your heir.“</a:t>
            </a:r>
          </a:p>
          <a:p>
            <a:pPr marR="0" algn="l" rtl="0"/>
            <a:endParaRPr lang="en-US" sz="2800" dirty="0">
              <a:latin typeface="Verdana" panose="020B0604030504040204" pitchFamily="34" charset="0"/>
            </a:endParaRPr>
          </a:p>
          <a:p>
            <a:r>
              <a:rPr lang="en-US" sz="2800" b="0" i="0" u="none" strike="noStrike" baseline="0" dirty="0">
                <a:latin typeface="Verdana" panose="020B0604030504040204" pitchFamily="34" charset="0"/>
              </a:rPr>
              <a:t>(Gen 15:8)  And he said, "Lord GOD, how shall I know that I will inherit it?"</a:t>
            </a:r>
          </a:p>
          <a:p>
            <a:pPr marR="0" algn="l" rtl="0"/>
            <a:endParaRPr lang="en-US" sz="2800" b="0" i="0" u="none" strike="noStrike" baseline="0" dirty="0">
              <a:latin typeface="Verdana" panose="020B0604030504040204" pitchFamily="34" charset="0"/>
            </a:endParaRP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3</a:t>
            </a:fld>
            <a:endParaRPr lang="en-US" dirty="0"/>
          </a:p>
        </p:txBody>
      </p:sp>
    </p:spTree>
    <p:extLst>
      <p:ext uri="{BB962C8B-B14F-4D97-AF65-F5344CB8AC3E}">
        <p14:creationId xmlns:p14="http://schemas.microsoft.com/office/powerpoint/2010/main" val="49605248"/>
      </p:ext>
    </p:extLst>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INTRODUCTION</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algn="ctr" rtl="0"/>
            <a:r>
              <a:rPr lang="en-US" sz="4800" b="0" i="0" u="none" strike="noStrike" baseline="0" dirty="0">
                <a:latin typeface="Verdana" panose="020B0604030504040204" pitchFamily="34" charset="0"/>
              </a:rPr>
              <a:t>KEEP YOUR FOCUS ON</a:t>
            </a:r>
          </a:p>
          <a:p>
            <a:pPr marR="0" algn="ctr" rtl="0"/>
            <a:endParaRPr lang="en-US" sz="4800" dirty="0">
              <a:latin typeface="Verdana" panose="020B0604030504040204" pitchFamily="34" charset="0"/>
            </a:endParaRPr>
          </a:p>
          <a:p>
            <a:pPr marR="0" algn="ctr" rtl="0"/>
            <a:r>
              <a:rPr lang="en-US" sz="4800" b="0" i="0" u="none" strike="noStrike" baseline="0" dirty="0">
                <a:latin typeface="Verdana" panose="020B0604030504040204" pitchFamily="34" charset="0"/>
              </a:rPr>
              <a:t> THE PROMISE</a:t>
            </a:r>
          </a:p>
          <a:p>
            <a:pPr marR="0" algn="ctr" rtl="0"/>
            <a:endParaRPr lang="en-US" sz="4800" dirty="0">
              <a:latin typeface="Verdana" panose="020B0604030504040204" pitchFamily="34" charset="0"/>
            </a:endParaRPr>
          </a:p>
          <a:p>
            <a:pPr marR="0" algn="ctr" rtl="0"/>
            <a:r>
              <a:rPr lang="en-US" sz="4800" b="0" i="0" u="none" strike="noStrike" baseline="0" dirty="0">
                <a:latin typeface="Verdana" panose="020B0604030504040204" pitchFamily="34" charset="0"/>
              </a:rPr>
              <a:t>NOT ON THE PROBLEM</a:t>
            </a:r>
          </a:p>
          <a:p>
            <a:pPr marR="0" algn="l" rtl="0"/>
            <a:endParaRPr lang="en-US" sz="2800" b="0" i="0" u="none" strike="noStrike" baseline="0" dirty="0">
              <a:latin typeface="Verdana" panose="020B0604030504040204" pitchFamily="34" charset="0"/>
            </a:endParaRP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4</a:t>
            </a:fld>
            <a:endParaRPr lang="en-US" dirty="0"/>
          </a:p>
        </p:txBody>
      </p:sp>
    </p:spTree>
    <p:extLst>
      <p:ext uri="{BB962C8B-B14F-4D97-AF65-F5344CB8AC3E}">
        <p14:creationId xmlns:p14="http://schemas.microsoft.com/office/powerpoint/2010/main" val="1219383515"/>
      </p:ext>
    </p:extLst>
  </p:cSld>
  <p:clrMapOvr>
    <a:masterClrMapping/>
  </p:clrMapOvr>
  <p:transition spd="slow">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IS IT DIFFERENT </a:t>
            </a:r>
            <a:br>
              <a:rPr lang="en-US" dirty="0"/>
            </a:br>
            <a:r>
              <a:rPr lang="en-US" dirty="0"/>
              <a:t>FOR US?</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rtl="0"/>
            <a:endParaRPr lang="en-US" sz="3200" dirty="0">
              <a:latin typeface="Verdana" panose="020B0604030504040204" pitchFamily="34" charset="0"/>
            </a:endParaRPr>
          </a:p>
          <a:p>
            <a:pPr marR="0" rtl="0"/>
            <a:r>
              <a:rPr lang="en-US" sz="3200" dirty="0">
                <a:latin typeface="Verdana" panose="020B0604030504040204" pitchFamily="34" charset="0"/>
              </a:rPr>
              <a:t>Gideon – 300 men defeats an army of 32,000</a:t>
            </a:r>
          </a:p>
          <a:p>
            <a:pPr marL="514350" marR="0" indent="-514350" rtl="0">
              <a:buAutoNum type="arabicPeriod"/>
            </a:pPr>
            <a:endParaRPr lang="en-US" sz="3200" dirty="0">
              <a:latin typeface="Verdana" panose="020B0604030504040204" pitchFamily="34" charset="0"/>
            </a:endParaRPr>
          </a:p>
          <a:p>
            <a:pPr marR="0" rtl="0"/>
            <a:endParaRPr lang="en-US" sz="320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5</a:t>
            </a:fld>
            <a:endParaRPr lang="en-US" dirty="0"/>
          </a:p>
        </p:txBody>
      </p:sp>
    </p:spTree>
    <p:extLst>
      <p:ext uri="{BB962C8B-B14F-4D97-AF65-F5344CB8AC3E}">
        <p14:creationId xmlns:p14="http://schemas.microsoft.com/office/powerpoint/2010/main" val="1035797331"/>
      </p:ext>
    </p:extLst>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A550C9-21D4-7B45-8841-B0F2F113F4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2AAD82-D5FE-7A66-23C2-4C431B9F0A0A}"/>
              </a:ext>
            </a:extLst>
          </p:cNvPr>
          <p:cNvSpPr>
            <a:spLocks noGrp="1"/>
          </p:cNvSpPr>
          <p:nvPr>
            <p:ph type="title"/>
          </p:nvPr>
        </p:nvSpPr>
        <p:spPr>
          <a:xfrm>
            <a:off x="811185" y="136525"/>
            <a:ext cx="5284816" cy="790575"/>
          </a:xfrm>
        </p:spPr>
        <p:txBody>
          <a:bodyPr/>
          <a:lstStyle/>
          <a:p>
            <a:r>
              <a:rPr lang="en-US" dirty="0"/>
              <a:t>IS IT DIFFERENT </a:t>
            </a:r>
            <a:br>
              <a:rPr lang="en-US" dirty="0"/>
            </a:br>
            <a:r>
              <a:rPr lang="en-US" dirty="0"/>
              <a:t>FOR US?</a:t>
            </a:r>
          </a:p>
        </p:txBody>
      </p:sp>
      <p:sp>
        <p:nvSpPr>
          <p:cNvPr id="3" name="Text Placeholder 2">
            <a:extLst>
              <a:ext uri="{FF2B5EF4-FFF2-40B4-BE49-F238E27FC236}">
                <a16:creationId xmlns:a16="http://schemas.microsoft.com/office/drawing/2014/main" id="{ECA09ADB-EE11-6273-55A4-35D78687D5D9}"/>
              </a:ext>
            </a:extLst>
          </p:cNvPr>
          <p:cNvSpPr>
            <a:spLocks noGrp="1"/>
          </p:cNvSpPr>
          <p:nvPr>
            <p:ph type="body" sz="quarter" idx="13"/>
          </p:nvPr>
        </p:nvSpPr>
        <p:spPr>
          <a:xfrm>
            <a:off x="541491" y="1333041"/>
            <a:ext cx="7842345" cy="4597859"/>
          </a:xfrm>
        </p:spPr>
        <p:txBody>
          <a:bodyPr/>
          <a:lstStyle/>
          <a:p>
            <a:pPr marR="0" rtl="0"/>
            <a:endParaRPr lang="en-US" sz="3200" dirty="0">
              <a:latin typeface="Verdana" panose="020B0604030504040204" pitchFamily="34" charset="0"/>
            </a:endParaRPr>
          </a:p>
          <a:p>
            <a:pPr marR="0" rtl="0"/>
            <a:r>
              <a:rPr lang="en-US" sz="3200" dirty="0">
                <a:latin typeface="Verdana" panose="020B0604030504040204" pitchFamily="34" charset="0"/>
              </a:rPr>
              <a:t>Gideon – 300 men defeats an army of 32,000</a:t>
            </a:r>
          </a:p>
          <a:p>
            <a:pPr marL="514350" marR="0" indent="-514350" rtl="0">
              <a:buAutoNum type="arabicPeriod"/>
            </a:pPr>
            <a:endParaRPr lang="en-US" sz="3200" dirty="0">
              <a:latin typeface="Verdana" panose="020B0604030504040204" pitchFamily="34" charset="0"/>
            </a:endParaRPr>
          </a:p>
          <a:p>
            <a:pPr marR="0" rtl="0"/>
            <a:endParaRPr lang="en-US" sz="3200" dirty="0">
              <a:latin typeface="Verdana" panose="020B0604030504040204" pitchFamily="34" charset="0"/>
            </a:endParaRPr>
          </a:p>
          <a:p>
            <a:pPr marR="0" rtl="0"/>
            <a:r>
              <a:rPr lang="en-US" sz="3200" b="0" i="0" u="none" strike="noStrike" baseline="0" dirty="0">
                <a:latin typeface="Verdana" panose="020B0604030504040204" pitchFamily="34" charset="0"/>
              </a:rPr>
              <a:t>WHAT IF – God tells you to overthrow Russia with a paper clip and a rubber band?</a:t>
            </a:r>
          </a:p>
          <a:p>
            <a:pPr marR="0" algn="l" rtl="0"/>
            <a:endParaRPr lang="en-US" sz="2800" b="0" i="0" u="none" strike="noStrike" baseline="0" dirty="0">
              <a:latin typeface="Verdana" panose="020B0604030504040204" pitchFamily="34" charset="0"/>
            </a:endParaRPr>
          </a:p>
        </p:txBody>
      </p:sp>
      <p:sp>
        <p:nvSpPr>
          <p:cNvPr id="4" name="Footer Placeholder 3">
            <a:extLst>
              <a:ext uri="{FF2B5EF4-FFF2-40B4-BE49-F238E27FC236}">
                <a16:creationId xmlns:a16="http://schemas.microsoft.com/office/drawing/2014/main" id="{C3E79A14-F555-8B39-8A86-0CF0DB71D31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2A1D48D0-A8D1-4281-E6E3-47D6118914E9}"/>
              </a:ext>
            </a:extLst>
          </p:cNvPr>
          <p:cNvSpPr>
            <a:spLocks noGrp="1"/>
          </p:cNvSpPr>
          <p:nvPr>
            <p:ph type="sldNum" sz="quarter" idx="11"/>
          </p:nvPr>
        </p:nvSpPr>
        <p:spPr/>
        <p:txBody>
          <a:bodyPr/>
          <a:lstStyle/>
          <a:p>
            <a:fld id="{B5CEABB6-07DC-46E8-9B57-56EC44A396E5}" type="slidenum">
              <a:rPr lang="en-US" smtClean="0"/>
              <a:pPr/>
              <a:t>6</a:t>
            </a:fld>
            <a:endParaRPr lang="en-US" dirty="0"/>
          </a:p>
        </p:txBody>
      </p:sp>
    </p:spTree>
    <p:extLst>
      <p:ext uri="{BB962C8B-B14F-4D97-AF65-F5344CB8AC3E}">
        <p14:creationId xmlns:p14="http://schemas.microsoft.com/office/powerpoint/2010/main" val="1798906267"/>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IS IT DIFFERENT </a:t>
            </a:r>
            <a:br>
              <a:rPr lang="en-US" dirty="0"/>
            </a:br>
            <a:r>
              <a:rPr lang="en-US" dirty="0"/>
              <a:t>FOR US?</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rtl="0"/>
            <a:endParaRPr lang="en-US" sz="3200" dirty="0">
              <a:latin typeface="Verdana" panose="020B0604030504040204" pitchFamily="34" charset="0"/>
            </a:endParaRPr>
          </a:p>
          <a:p>
            <a:pPr marR="0" rtl="0"/>
            <a:r>
              <a:rPr lang="en-US" sz="3200" dirty="0">
                <a:latin typeface="Verdana" panose="020B0604030504040204" pitchFamily="34" charset="0"/>
              </a:rPr>
              <a:t>David – kills Goliath with a slingshot and a smooth stone</a:t>
            </a:r>
          </a:p>
          <a:p>
            <a:pPr marR="0" rtl="0"/>
            <a:endParaRPr lang="en-US" sz="320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7</a:t>
            </a:fld>
            <a:endParaRPr lang="en-US" dirty="0"/>
          </a:p>
        </p:txBody>
      </p:sp>
    </p:spTree>
    <p:extLst>
      <p:ext uri="{BB962C8B-B14F-4D97-AF65-F5344CB8AC3E}">
        <p14:creationId xmlns:p14="http://schemas.microsoft.com/office/powerpoint/2010/main" val="4290505868"/>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8639D9-B9C0-8944-79D6-AA1E0AF7E7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EA5130-571E-9A30-5381-DEBCB7D72BEB}"/>
              </a:ext>
            </a:extLst>
          </p:cNvPr>
          <p:cNvSpPr>
            <a:spLocks noGrp="1"/>
          </p:cNvSpPr>
          <p:nvPr>
            <p:ph type="title"/>
          </p:nvPr>
        </p:nvSpPr>
        <p:spPr>
          <a:xfrm>
            <a:off x="811185" y="136525"/>
            <a:ext cx="5284816" cy="790575"/>
          </a:xfrm>
        </p:spPr>
        <p:txBody>
          <a:bodyPr/>
          <a:lstStyle/>
          <a:p>
            <a:r>
              <a:rPr lang="en-US" dirty="0"/>
              <a:t>IS IT DIFFERENT </a:t>
            </a:r>
            <a:br>
              <a:rPr lang="en-US" dirty="0"/>
            </a:br>
            <a:r>
              <a:rPr lang="en-US" dirty="0"/>
              <a:t>FOR US?</a:t>
            </a:r>
          </a:p>
        </p:txBody>
      </p:sp>
      <p:sp>
        <p:nvSpPr>
          <p:cNvPr id="3" name="Text Placeholder 2">
            <a:extLst>
              <a:ext uri="{FF2B5EF4-FFF2-40B4-BE49-F238E27FC236}">
                <a16:creationId xmlns:a16="http://schemas.microsoft.com/office/drawing/2014/main" id="{AE902731-28C8-D199-1381-F7451AE3485A}"/>
              </a:ext>
            </a:extLst>
          </p:cNvPr>
          <p:cNvSpPr>
            <a:spLocks noGrp="1"/>
          </p:cNvSpPr>
          <p:nvPr>
            <p:ph type="body" sz="quarter" idx="13"/>
          </p:nvPr>
        </p:nvSpPr>
        <p:spPr>
          <a:xfrm>
            <a:off x="541491" y="1333041"/>
            <a:ext cx="7842345" cy="4597859"/>
          </a:xfrm>
        </p:spPr>
        <p:txBody>
          <a:bodyPr/>
          <a:lstStyle/>
          <a:p>
            <a:pPr marR="0" rtl="0"/>
            <a:endParaRPr lang="en-US" sz="3200" dirty="0">
              <a:latin typeface="Verdana" panose="020B0604030504040204" pitchFamily="34" charset="0"/>
            </a:endParaRPr>
          </a:p>
          <a:p>
            <a:pPr marR="0" rtl="0"/>
            <a:r>
              <a:rPr lang="en-US" sz="3200" dirty="0">
                <a:latin typeface="Verdana" panose="020B0604030504040204" pitchFamily="34" charset="0"/>
              </a:rPr>
              <a:t>David – kills Goliath with a slingshot and a smooth stone</a:t>
            </a:r>
          </a:p>
          <a:p>
            <a:pPr marR="0" rtl="0"/>
            <a:endParaRPr lang="en-US" sz="3200" dirty="0">
              <a:latin typeface="Verdana" panose="020B0604030504040204" pitchFamily="34" charset="0"/>
            </a:endParaRPr>
          </a:p>
          <a:p>
            <a:pPr marR="0" rtl="0"/>
            <a:r>
              <a:rPr lang="en-US" sz="3200" b="0" i="0" u="none" strike="noStrike" baseline="0" dirty="0">
                <a:latin typeface="Verdana" panose="020B0604030504040204" pitchFamily="34" charset="0"/>
              </a:rPr>
              <a:t>WHAT IF – God tells you to go up to a large, strong man, squirt him with a water gun and dare him to step across the line?</a:t>
            </a:r>
          </a:p>
          <a:p>
            <a:pPr marR="0" algn="l" rtl="0"/>
            <a:endParaRPr lang="en-US" sz="2800" b="0" i="0" u="none" strike="noStrike" baseline="0" dirty="0">
              <a:latin typeface="Verdana" panose="020B0604030504040204" pitchFamily="34" charset="0"/>
            </a:endParaRPr>
          </a:p>
        </p:txBody>
      </p:sp>
      <p:sp>
        <p:nvSpPr>
          <p:cNvPr id="4" name="Footer Placeholder 3">
            <a:extLst>
              <a:ext uri="{FF2B5EF4-FFF2-40B4-BE49-F238E27FC236}">
                <a16:creationId xmlns:a16="http://schemas.microsoft.com/office/drawing/2014/main" id="{A17E2280-0CD2-D86E-E076-A549F9F028E8}"/>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DE4B6041-D9A6-D3C8-3D5C-6CE0F432AA92}"/>
              </a:ext>
            </a:extLst>
          </p:cNvPr>
          <p:cNvSpPr>
            <a:spLocks noGrp="1"/>
          </p:cNvSpPr>
          <p:nvPr>
            <p:ph type="sldNum" sz="quarter" idx="11"/>
          </p:nvPr>
        </p:nvSpPr>
        <p:spPr/>
        <p:txBody>
          <a:bodyPr/>
          <a:lstStyle/>
          <a:p>
            <a:fld id="{B5CEABB6-07DC-46E8-9B57-56EC44A396E5}" type="slidenum">
              <a:rPr lang="en-US" smtClean="0"/>
              <a:pPr/>
              <a:t>8</a:t>
            </a:fld>
            <a:endParaRPr lang="en-US" dirty="0"/>
          </a:p>
        </p:txBody>
      </p:sp>
    </p:spTree>
    <p:extLst>
      <p:ext uri="{BB962C8B-B14F-4D97-AF65-F5344CB8AC3E}">
        <p14:creationId xmlns:p14="http://schemas.microsoft.com/office/powerpoint/2010/main" val="1364986536"/>
      </p:ext>
    </p:extLst>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63C-4184-6C75-7BB9-C77DBBC644BE}"/>
              </a:ext>
            </a:extLst>
          </p:cNvPr>
          <p:cNvSpPr>
            <a:spLocks noGrp="1"/>
          </p:cNvSpPr>
          <p:nvPr>
            <p:ph type="title"/>
          </p:nvPr>
        </p:nvSpPr>
        <p:spPr>
          <a:xfrm>
            <a:off x="811185" y="136525"/>
            <a:ext cx="5284816" cy="790575"/>
          </a:xfrm>
        </p:spPr>
        <p:txBody>
          <a:bodyPr/>
          <a:lstStyle/>
          <a:p>
            <a:r>
              <a:rPr lang="en-US" dirty="0"/>
              <a:t>IS IT DIFFERENT </a:t>
            </a:r>
            <a:br>
              <a:rPr lang="en-US" dirty="0"/>
            </a:br>
            <a:r>
              <a:rPr lang="en-US" dirty="0"/>
              <a:t>FOR US?</a:t>
            </a:r>
          </a:p>
        </p:txBody>
      </p:sp>
      <p:sp>
        <p:nvSpPr>
          <p:cNvPr id="3" name="Text Placeholder 2">
            <a:extLst>
              <a:ext uri="{FF2B5EF4-FFF2-40B4-BE49-F238E27FC236}">
                <a16:creationId xmlns:a16="http://schemas.microsoft.com/office/drawing/2014/main" id="{59EB9E10-75E2-785D-C670-911F551D0AFC}"/>
              </a:ext>
            </a:extLst>
          </p:cNvPr>
          <p:cNvSpPr>
            <a:spLocks noGrp="1"/>
          </p:cNvSpPr>
          <p:nvPr>
            <p:ph type="body" sz="quarter" idx="13"/>
          </p:nvPr>
        </p:nvSpPr>
        <p:spPr>
          <a:xfrm>
            <a:off x="541491" y="1333041"/>
            <a:ext cx="7842345" cy="4597859"/>
          </a:xfrm>
        </p:spPr>
        <p:txBody>
          <a:bodyPr/>
          <a:lstStyle/>
          <a:p>
            <a:pPr marR="0" rtl="0"/>
            <a:endParaRPr lang="en-US" sz="3200" dirty="0">
              <a:latin typeface="Verdana" panose="020B0604030504040204" pitchFamily="34" charset="0"/>
            </a:endParaRPr>
          </a:p>
          <a:p>
            <a:pPr marR="0" rtl="0"/>
            <a:r>
              <a:rPr lang="en-US" sz="3200" dirty="0">
                <a:latin typeface="Verdana" panose="020B0604030504040204" pitchFamily="34" charset="0"/>
              </a:rPr>
              <a:t>Moses – leads 3 million across the Red Sea with a long stick</a:t>
            </a:r>
          </a:p>
          <a:p>
            <a:pPr marR="0" rtl="0"/>
            <a:endParaRPr lang="en-US" sz="320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
        <p:nvSpPr>
          <p:cNvPr id="4" name="Footer Placeholder 3">
            <a:extLst>
              <a:ext uri="{FF2B5EF4-FFF2-40B4-BE49-F238E27FC236}">
                <a16:creationId xmlns:a16="http://schemas.microsoft.com/office/drawing/2014/main" id="{B0341D01-77C7-E21C-E797-B0C9CE38FA92}"/>
              </a:ext>
            </a:extLst>
          </p:cNvPr>
          <p:cNvSpPr>
            <a:spLocks noGrp="1"/>
          </p:cNvSpPr>
          <p:nvPr>
            <p:ph type="ftr" sz="quarter" idx="10"/>
          </p:nvPr>
        </p:nvSpPr>
        <p:spPr/>
        <p:txBody>
          <a:bodyPr/>
          <a:lstStyle/>
          <a:p>
            <a:r>
              <a:rPr lang="en-US" sz="1800" dirty="0"/>
              <a:t>EYE ON RAINBOW</a:t>
            </a:r>
          </a:p>
        </p:txBody>
      </p:sp>
      <p:sp>
        <p:nvSpPr>
          <p:cNvPr id="5" name="Slide Number Placeholder 4">
            <a:extLst>
              <a:ext uri="{FF2B5EF4-FFF2-40B4-BE49-F238E27FC236}">
                <a16:creationId xmlns:a16="http://schemas.microsoft.com/office/drawing/2014/main" id="{8999C87A-FB65-CDDF-8527-DA566ABF8AB0}"/>
              </a:ext>
            </a:extLst>
          </p:cNvPr>
          <p:cNvSpPr>
            <a:spLocks noGrp="1"/>
          </p:cNvSpPr>
          <p:nvPr>
            <p:ph type="sldNum" sz="quarter" idx="11"/>
          </p:nvPr>
        </p:nvSpPr>
        <p:spPr/>
        <p:txBody>
          <a:bodyPr/>
          <a:lstStyle/>
          <a:p>
            <a:fld id="{B5CEABB6-07DC-46E8-9B57-56EC44A396E5}" type="slidenum">
              <a:rPr lang="en-US" smtClean="0"/>
              <a:pPr/>
              <a:t>9</a:t>
            </a:fld>
            <a:endParaRPr lang="en-US" dirty="0"/>
          </a:p>
        </p:txBody>
      </p:sp>
    </p:spTree>
    <p:extLst>
      <p:ext uri="{BB962C8B-B14F-4D97-AF65-F5344CB8AC3E}">
        <p14:creationId xmlns:p14="http://schemas.microsoft.com/office/powerpoint/2010/main" val="2011081660"/>
      </p:ext>
    </p:extLst>
  </p:cSld>
  <p:clrMapOvr>
    <a:masterClrMapping/>
  </p:clrMapOvr>
  <p:transition spd="slow">
    <p:push dir="r"/>
  </p:transition>
</p:sld>
</file>

<file path=ppt/theme/theme1.xml><?xml version="1.0" encoding="utf-8"?>
<a:theme xmlns:a="http://schemas.openxmlformats.org/drawingml/2006/main" name="Office Theme">
  <a:themeElements>
    <a:clrScheme name="Training-presentation">
      <a:dk1>
        <a:srgbClr val="000000"/>
      </a:dk1>
      <a:lt1>
        <a:srgbClr val="FFFFFF"/>
      </a:lt1>
      <a:dk2>
        <a:srgbClr val="112CC1"/>
      </a:dk2>
      <a:lt2>
        <a:srgbClr val="E7E6E6"/>
      </a:lt2>
      <a:accent1>
        <a:srgbClr val="FF7128"/>
      </a:accent1>
      <a:accent2>
        <a:srgbClr val="FF2828"/>
      </a:accent2>
      <a:accent3>
        <a:srgbClr val="2849FD"/>
      </a:accent3>
      <a:accent4>
        <a:srgbClr val="D3DDFE"/>
      </a:accent4>
      <a:accent5>
        <a:srgbClr val="FBFF22"/>
      </a:accent5>
      <a:accent6>
        <a:srgbClr val="D90000"/>
      </a:accent6>
      <a:hlink>
        <a:srgbClr val="0563C1"/>
      </a:hlink>
      <a:folHlink>
        <a:srgbClr val="954F72"/>
      </a:folHlink>
    </a:clrScheme>
    <a:fontScheme name="Custom 12">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ining-presentation_tm03460604_Win32_SD_v8.pptx" id="{66635C4D-D4A9-4648-90D6-E45654B1E8E2}" vid="{94017650-3BB5-407C-BEF8-89944962ED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229B82-2C15-48C7-81C4-60933CA1C9E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F37CE065-66B7-4F0E-946A-AB3C0E53962A}">
  <ds:schemaRefs>
    <ds:schemaRef ds:uri="http://schemas.microsoft.com/sharepoint/v3/contenttype/forms"/>
  </ds:schemaRefs>
</ds:datastoreItem>
</file>

<file path=customXml/itemProps3.xml><?xml version="1.0" encoding="utf-8"?>
<ds:datastoreItem xmlns:ds="http://schemas.openxmlformats.org/officeDocument/2006/customXml" ds:itemID="{03775E1D-CEA1-47AF-BBAA-C0FEE5CAA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Training presentation</Template>
  <TotalTime>61</TotalTime>
  <Words>870</Words>
  <Application>Microsoft Office PowerPoint</Application>
  <PresentationFormat>Widescreen</PresentationFormat>
  <Paragraphs>91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Verdana</vt:lpstr>
      <vt:lpstr>Office Theme</vt:lpstr>
      <vt:lpstr>Keep your eye on the Rainbow</vt:lpstr>
      <vt:lpstr>INTRODUCTION</vt:lpstr>
      <vt:lpstr>INTRODUCTION</vt:lpstr>
      <vt:lpstr>INTRODUCTION</vt:lpstr>
      <vt:lpstr>IS IT DIFFERENT  FOR US?</vt:lpstr>
      <vt:lpstr>IS IT DIFFERENT  FOR US?</vt:lpstr>
      <vt:lpstr>IS IT DIFFERENT  FOR US?</vt:lpstr>
      <vt:lpstr>IS IT DIFFERENT  FOR US?</vt:lpstr>
      <vt:lpstr>IS IT DIFFERENT  FOR US?</vt:lpstr>
      <vt:lpstr>IS IT DIFFERENT  FOR US?</vt:lpstr>
      <vt:lpstr>GOD HAS PROMISED!</vt:lpstr>
      <vt:lpstr>GOD HAS PROMISED!</vt:lpstr>
      <vt:lpstr>GOD HAS PROMISED!</vt:lpstr>
      <vt:lpstr>GOD HAS PROMISED!</vt:lpstr>
      <vt:lpstr>Keep your eye on the Rainbow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your eye on the Rainbow</dc:title>
  <dc:creator>Account Update</dc:creator>
  <cp:lastModifiedBy>Account Update</cp:lastModifiedBy>
  <cp:revision>1</cp:revision>
  <dcterms:created xsi:type="dcterms:W3CDTF">2024-01-19T00:29:14Z</dcterms:created>
  <dcterms:modified xsi:type="dcterms:W3CDTF">2024-03-10T18:34:00Z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