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handoutMasterIdLst>
    <p:handoutMasterId r:id="rId21"/>
  </p:handoutMasterIdLst>
  <p:sldIdLst>
    <p:sldId id="314" r:id="rId5"/>
    <p:sldId id="316" r:id="rId6"/>
    <p:sldId id="317" r:id="rId7"/>
    <p:sldId id="318" r:id="rId8"/>
    <p:sldId id="319" r:id="rId9"/>
    <p:sldId id="329" r:id="rId10"/>
    <p:sldId id="320" r:id="rId11"/>
    <p:sldId id="330" r:id="rId12"/>
    <p:sldId id="323" r:id="rId13"/>
    <p:sldId id="331" r:id="rId14"/>
    <p:sldId id="324" r:id="rId15"/>
    <p:sldId id="325" r:id="rId16"/>
    <p:sldId id="326" r:id="rId17"/>
    <p:sldId id="327" r:id="rId18"/>
    <p:sldId id="32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16" userDrawn="1">
          <p15:clr>
            <a:srgbClr val="A4A3A4"/>
          </p15:clr>
        </p15:guide>
        <p15:guide id="2" orient="horz" pos="1008" userDrawn="1">
          <p15:clr>
            <a:srgbClr val="A4A3A4"/>
          </p15:clr>
        </p15:guide>
        <p15:guide id="3"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DDFE"/>
    <a:srgbClr val="D5DEFF"/>
    <a:srgbClr val="F6F7FF"/>
    <a:srgbClr val="DBDCE5"/>
    <a:srgbClr val="F0F1FB"/>
    <a:srgbClr val="DFE1F6"/>
    <a:srgbClr val="EEEFF5"/>
    <a:srgbClr val="DFE1EF"/>
    <a:srgbClr val="A9B1FF"/>
    <a:srgbClr val="FFB5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3020" autoAdjust="0"/>
  </p:normalViewPr>
  <p:slideViewPr>
    <p:cSldViewPr snapToGrid="0">
      <p:cViewPr varScale="1">
        <p:scale>
          <a:sx n="111" d="100"/>
          <a:sy n="111" d="100"/>
        </p:scale>
        <p:origin x="306" y="108"/>
      </p:cViewPr>
      <p:guideLst>
        <p:guide orient="horz" pos="1416"/>
        <p:guide orient="horz" pos="1008"/>
        <p:guide pos="3840"/>
      </p:guideLst>
    </p:cSldViewPr>
  </p:slideViewPr>
  <p:notesTextViewPr>
    <p:cViewPr>
      <p:scale>
        <a:sx n="1" d="1"/>
        <a:sy n="1" d="1"/>
      </p:scale>
      <p:origin x="0" y="0"/>
    </p:cViewPr>
  </p:notesTextViewPr>
  <p:notesViewPr>
    <p:cSldViewPr snapToGrid="0" showGuides="1">
      <p:cViewPr varScale="1">
        <p:scale>
          <a:sx n="96" d="100"/>
          <a:sy n="96" d="100"/>
        </p:scale>
        <p:origin x="2480"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BA71E121-A1BF-4693-9882-A0B7A87898D3}"/>
    <pc:docChg chg="addSld delSld">
      <pc:chgData name="Account Update" userId="d66a401e1e7a39bf" providerId="LiveId" clId="{BA71E121-A1BF-4693-9882-A0B7A87898D3}" dt="2024-03-10T18:33:56.043" v="1" actId="47"/>
      <pc:docMkLst>
        <pc:docMk/>
      </pc:docMkLst>
      <pc:sldChg chg="new del">
        <pc:chgData name="Account Update" userId="d66a401e1e7a39bf" providerId="LiveId" clId="{BA71E121-A1BF-4693-9882-A0B7A87898D3}" dt="2024-03-10T18:33:56.043" v="1" actId="47"/>
        <pc:sldMkLst>
          <pc:docMk/>
          <pc:sldMk cId="3050164786" sldId="332"/>
        </pc:sldMkLst>
      </pc:sldChg>
    </pc:docChg>
  </pc:docChgLst>
  <pc:docChgLst>
    <pc:chgData name="Account Update" userId="d66a401e1e7a39bf" providerId="LiveId" clId="{70C22E71-A5CD-4335-8DA4-093EC05111EA}"/>
    <pc:docChg chg="custSel addSld modSld">
      <pc:chgData name="Account Update" userId="d66a401e1e7a39bf" providerId="LiveId" clId="{70C22E71-A5CD-4335-8DA4-093EC05111EA}" dt="2024-02-11T19:16:49.319" v="83"/>
      <pc:docMkLst>
        <pc:docMk/>
      </pc:docMkLst>
      <pc:sldChg chg="modSp mod">
        <pc:chgData name="Account Update" userId="d66a401e1e7a39bf" providerId="LiveId" clId="{70C22E71-A5CD-4335-8DA4-093EC05111EA}" dt="2024-02-11T19:08:55.806" v="63" actId="20577"/>
        <pc:sldMkLst>
          <pc:docMk/>
          <pc:sldMk cId="3421401082" sldId="314"/>
        </pc:sldMkLst>
        <pc:spChg chg="mod">
          <ac:chgData name="Account Update" userId="d66a401e1e7a39bf" providerId="LiveId" clId="{70C22E71-A5CD-4335-8DA4-093EC05111EA}" dt="2024-02-11T19:08:55.806" v="63" actId="20577"/>
          <ac:spMkLst>
            <pc:docMk/>
            <pc:sldMk cId="3421401082" sldId="314"/>
            <ac:spMk id="3" creationId="{4B66B039-AD11-C061-6CE2-7424121FE34B}"/>
          </ac:spMkLst>
        </pc:spChg>
      </pc:sldChg>
      <pc:sldChg chg="modSp mod">
        <pc:chgData name="Account Update" userId="d66a401e1e7a39bf" providerId="LiveId" clId="{70C22E71-A5CD-4335-8DA4-093EC05111EA}" dt="2024-02-11T19:16:08.336" v="78" actId="20577"/>
        <pc:sldMkLst>
          <pc:docMk/>
          <pc:sldMk cId="1035797331" sldId="319"/>
        </pc:sldMkLst>
        <pc:spChg chg="mod">
          <ac:chgData name="Account Update" userId="d66a401e1e7a39bf" providerId="LiveId" clId="{70C22E71-A5CD-4335-8DA4-093EC05111EA}" dt="2024-02-11T19:16:08.336" v="78" actId="20577"/>
          <ac:spMkLst>
            <pc:docMk/>
            <pc:sldMk cId="1035797331" sldId="319"/>
            <ac:spMk id="2" creationId="{2F81463C-4184-6C75-7BB9-C77DBBC644BE}"/>
          </ac:spMkLst>
        </pc:spChg>
        <pc:spChg chg="mod">
          <ac:chgData name="Account Update" userId="d66a401e1e7a39bf" providerId="LiveId" clId="{70C22E71-A5CD-4335-8DA4-093EC05111EA}" dt="2024-02-11T19:14:15.608" v="68" actId="6549"/>
          <ac:spMkLst>
            <pc:docMk/>
            <pc:sldMk cId="1035797331" sldId="319"/>
            <ac:spMk id="3" creationId="{59EB9E10-75E2-785D-C670-911F551D0AFC}"/>
          </ac:spMkLst>
        </pc:spChg>
      </pc:sldChg>
      <pc:sldChg chg="modSp mod">
        <pc:chgData name="Account Update" userId="d66a401e1e7a39bf" providerId="LiveId" clId="{70C22E71-A5CD-4335-8DA4-093EC05111EA}" dt="2024-02-11T19:16:29.545" v="80"/>
        <pc:sldMkLst>
          <pc:docMk/>
          <pc:sldMk cId="4290505868" sldId="320"/>
        </pc:sldMkLst>
        <pc:spChg chg="mod">
          <ac:chgData name="Account Update" userId="d66a401e1e7a39bf" providerId="LiveId" clId="{70C22E71-A5CD-4335-8DA4-093EC05111EA}" dt="2024-02-11T19:16:29.545" v="80"/>
          <ac:spMkLst>
            <pc:docMk/>
            <pc:sldMk cId="4290505868" sldId="320"/>
            <ac:spMk id="2" creationId="{2F81463C-4184-6C75-7BB9-C77DBBC644BE}"/>
          </ac:spMkLst>
        </pc:spChg>
        <pc:spChg chg="mod">
          <ac:chgData name="Account Update" userId="d66a401e1e7a39bf" providerId="LiveId" clId="{70C22E71-A5CD-4335-8DA4-093EC05111EA}" dt="2024-02-11T19:14:38.539" v="70" actId="6549"/>
          <ac:spMkLst>
            <pc:docMk/>
            <pc:sldMk cId="4290505868" sldId="320"/>
            <ac:spMk id="3" creationId="{59EB9E10-75E2-785D-C670-911F551D0AFC}"/>
          </ac:spMkLst>
        </pc:spChg>
      </pc:sldChg>
      <pc:sldChg chg="modSp mod">
        <pc:chgData name="Account Update" userId="d66a401e1e7a39bf" providerId="LiveId" clId="{70C22E71-A5CD-4335-8DA4-093EC05111EA}" dt="2024-02-11T19:16:44.020" v="82"/>
        <pc:sldMkLst>
          <pc:docMk/>
          <pc:sldMk cId="2011081660" sldId="323"/>
        </pc:sldMkLst>
        <pc:spChg chg="mod">
          <ac:chgData name="Account Update" userId="d66a401e1e7a39bf" providerId="LiveId" clId="{70C22E71-A5CD-4335-8DA4-093EC05111EA}" dt="2024-02-11T19:16:44.020" v="82"/>
          <ac:spMkLst>
            <pc:docMk/>
            <pc:sldMk cId="2011081660" sldId="323"/>
            <ac:spMk id="2" creationId="{2F81463C-4184-6C75-7BB9-C77DBBC644BE}"/>
          </ac:spMkLst>
        </pc:spChg>
        <pc:spChg chg="mod">
          <ac:chgData name="Account Update" userId="d66a401e1e7a39bf" providerId="LiveId" clId="{70C22E71-A5CD-4335-8DA4-093EC05111EA}" dt="2024-02-11T19:15:18.061" v="72" actId="6549"/>
          <ac:spMkLst>
            <pc:docMk/>
            <pc:sldMk cId="2011081660" sldId="323"/>
            <ac:spMk id="3" creationId="{59EB9E10-75E2-785D-C670-911F551D0AFC}"/>
          </ac:spMkLst>
        </pc:spChg>
      </pc:sldChg>
      <pc:sldChg chg="modSp mod">
        <pc:chgData name="Account Update" userId="d66a401e1e7a39bf" providerId="LiveId" clId="{70C22E71-A5CD-4335-8DA4-093EC05111EA}" dt="2024-02-11T19:12:35.959" v="64" actId="20577"/>
        <pc:sldMkLst>
          <pc:docMk/>
          <pc:sldMk cId="1436599527" sldId="326"/>
        </pc:sldMkLst>
        <pc:spChg chg="mod">
          <ac:chgData name="Account Update" userId="d66a401e1e7a39bf" providerId="LiveId" clId="{70C22E71-A5CD-4335-8DA4-093EC05111EA}" dt="2024-02-11T19:12:35.959" v="64" actId="20577"/>
          <ac:spMkLst>
            <pc:docMk/>
            <pc:sldMk cId="1436599527" sldId="326"/>
            <ac:spMk id="3" creationId="{59EB9E10-75E2-785D-C670-911F551D0AFC}"/>
          </ac:spMkLst>
        </pc:spChg>
      </pc:sldChg>
      <pc:sldChg chg="modSp mod">
        <pc:chgData name="Account Update" userId="d66a401e1e7a39bf" providerId="LiveId" clId="{70C22E71-A5CD-4335-8DA4-093EC05111EA}" dt="2024-02-11T19:13:05.275" v="66" actId="20577"/>
        <pc:sldMkLst>
          <pc:docMk/>
          <pc:sldMk cId="1600282275" sldId="327"/>
        </pc:sldMkLst>
        <pc:spChg chg="mod">
          <ac:chgData name="Account Update" userId="d66a401e1e7a39bf" providerId="LiveId" clId="{70C22E71-A5CD-4335-8DA4-093EC05111EA}" dt="2024-02-11T19:13:05.275" v="66" actId="20577"/>
          <ac:spMkLst>
            <pc:docMk/>
            <pc:sldMk cId="1600282275" sldId="327"/>
            <ac:spMk id="3" creationId="{59EB9E10-75E2-785D-C670-911F551D0AFC}"/>
          </ac:spMkLst>
        </pc:spChg>
      </pc:sldChg>
      <pc:sldChg chg="modSp add mod">
        <pc:chgData name="Account Update" userId="d66a401e1e7a39bf" providerId="LiveId" clId="{70C22E71-A5CD-4335-8DA4-093EC05111EA}" dt="2024-02-11T19:16:23.778" v="79"/>
        <pc:sldMkLst>
          <pc:docMk/>
          <pc:sldMk cId="1798906267" sldId="329"/>
        </pc:sldMkLst>
        <pc:spChg chg="mod">
          <ac:chgData name="Account Update" userId="d66a401e1e7a39bf" providerId="LiveId" clId="{70C22E71-A5CD-4335-8DA4-093EC05111EA}" dt="2024-02-11T19:16:23.778" v="79"/>
          <ac:spMkLst>
            <pc:docMk/>
            <pc:sldMk cId="1798906267" sldId="329"/>
            <ac:spMk id="2" creationId="{4E2AAD82-D5FE-7A66-23C2-4C431B9F0A0A}"/>
          </ac:spMkLst>
        </pc:spChg>
      </pc:sldChg>
      <pc:sldChg chg="modSp add mod">
        <pc:chgData name="Account Update" userId="d66a401e1e7a39bf" providerId="LiveId" clId="{70C22E71-A5CD-4335-8DA4-093EC05111EA}" dt="2024-02-11T19:16:34.393" v="81"/>
        <pc:sldMkLst>
          <pc:docMk/>
          <pc:sldMk cId="1364986536" sldId="330"/>
        </pc:sldMkLst>
        <pc:spChg chg="mod">
          <ac:chgData name="Account Update" userId="d66a401e1e7a39bf" providerId="LiveId" clId="{70C22E71-A5CD-4335-8DA4-093EC05111EA}" dt="2024-02-11T19:16:34.393" v="81"/>
          <ac:spMkLst>
            <pc:docMk/>
            <pc:sldMk cId="1364986536" sldId="330"/>
            <ac:spMk id="2" creationId="{C7EA5130-571E-9A30-5381-DEBCB7D72BEB}"/>
          </ac:spMkLst>
        </pc:spChg>
      </pc:sldChg>
      <pc:sldChg chg="modSp add mod">
        <pc:chgData name="Account Update" userId="d66a401e1e7a39bf" providerId="LiveId" clId="{70C22E71-A5CD-4335-8DA4-093EC05111EA}" dt="2024-02-11T19:16:49.319" v="83"/>
        <pc:sldMkLst>
          <pc:docMk/>
          <pc:sldMk cId="868134315" sldId="331"/>
        </pc:sldMkLst>
        <pc:spChg chg="mod">
          <ac:chgData name="Account Update" userId="d66a401e1e7a39bf" providerId="LiveId" clId="{70C22E71-A5CD-4335-8DA4-093EC05111EA}" dt="2024-02-11T19:16:49.319" v="83"/>
          <ac:spMkLst>
            <pc:docMk/>
            <pc:sldMk cId="868134315" sldId="331"/>
            <ac:spMk id="2" creationId="{17CE8584-A7BC-12FC-603D-DD0A2F79AC36}"/>
          </ac:spMkLst>
        </pc:spChg>
      </pc:sldChg>
    </pc:docChg>
  </pc:docChgLst>
  <pc:docChgLst>
    <pc:chgData name="Account Update" userId="d66a401e1e7a39bf" providerId="LiveId" clId="{57524FA3-E242-4FB9-A5C6-2AC973476400}"/>
    <pc:docChg chg="custSel addSld delSld modSld sldOrd modMainMaster">
      <pc:chgData name="Account Update" userId="d66a401e1e7a39bf" providerId="LiveId" clId="{57524FA3-E242-4FB9-A5C6-2AC973476400}" dt="2024-01-19T01:18:14.561" v="1023"/>
      <pc:docMkLst>
        <pc:docMk/>
      </pc:docMkLst>
      <pc:sldChg chg="modTransition">
        <pc:chgData name="Account Update" userId="d66a401e1e7a39bf" providerId="LiveId" clId="{57524FA3-E242-4FB9-A5C6-2AC973476400}" dt="2024-01-19T01:09:07.373" v="998"/>
        <pc:sldMkLst>
          <pc:docMk/>
          <pc:sldMk cId="3421401082" sldId="314"/>
        </pc:sldMkLst>
      </pc:sldChg>
      <pc:sldChg chg="del">
        <pc:chgData name="Account Update" userId="d66a401e1e7a39bf" providerId="LiveId" clId="{57524FA3-E242-4FB9-A5C6-2AC973476400}" dt="2024-01-19T00:36:29.278" v="0" actId="47"/>
        <pc:sldMkLst>
          <pc:docMk/>
          <pc:sldMk cId="3579231554" sldId="315"/>
        </pc:sldMkLst>
      </pc:sldChg>
      <pc:sldChg chg="modSp mod modTransition">
        <pc:chgData name="Account Update" userId="d66a401e1e7a39bf" providerId="LiveId" clId="{57524FA3-E242-4FB9-A5C6-2AC973476400}" dt="2024-01-19T01:09:07.373" v="998"/>
        <pc:sldMkLst>
          <pc:docMk/>
          <pc:sldMk cId="437916747" sldId="316"/>
        </pc:sldMkLst>
        <pc:spChg chg="mod">
          <ac:chgData name="Account Update" userId="d66a401e1e7a39bf" providerId="LiveId" clId="{57524FA3-E242-4FB9-A5C6-2AC973476400}" dt="2024-01-19T00:45:42.054" v="211" actId="20577"/>
          <ac:spMkLst>
            <pc:docMk/>
            <pc:sldMk cId="437916747" sldId="316"/>
            <ac:spMk id="2" creationId="{2F81463C-4184-6C75-7BB9-C77DBBC644BE}"/>
          </ac:spMkLst>
        </pc:spChg>
        <pc:spChg chg="mod">
          <ac:chgData name="Account Update" userId="d66a401e1e7a39bf" providerId="LiveId" clId="{57524FA3-E242-4FB9-A5C6-2AC973476400}" dt="2024-01-19T00:40:24.699" v="110" actId="255"/>
          <ac:spMkLst>
            <pc:docMk/>
            <pc:sldMk cId="437916747" sldId="316"/>
            <ac:spMk id="3" creationId="{59EB9E10-75E2-785D-C670-911F551D0AFC}"/>
          </ac:spMkLst>
        </pc:spChg>
        <pc:spChg chg="mod">
          <ac:chgData name="Account Update" userId="d66a401e1e7a39bf" providerId="LiveId" clId="{57524FA3-E242-4FB9-A5C6-2AC973476400}" dt="2024-01-19T00:36:55.716" v="19" actId="255"/>
          <ac:spMkLst>
            <pc:docMk/>
            <pc:sldMk cId="437916747" sldId="316"/>
            <ac:spMk id="4" creationId="{B0341D01-77C7-E21C-E797-B0C9CE38FA92}"/>
          </ac:spMkLst>
        </pc:spChg>
      </pc:sldChg>
      <pc:sldChg chg="modSp add mod modTransition">
        <pc:chgData name="Account Update" userId="d66a401e1e7a39bf" providerId="LiveId" clId="{57524FA3-E242-4FB9-A5C6-2AC973476400}" dt="2024-01-19T01:09:07.373" v="998"/>
        <pc:sldMkLst>
          <pc:docMk/>
          <pc:sldMk cId="49605248" sldId="317"/>
        </pc:sldMkLst>
        <pc:spChg chg="mod">
          <ac:chgData name="Account Update" userId="d66a401e1e7a39bf" providerId="LiveId" clId="{57524FA3-E242-4FB9-A5C6-2AC973476400}" dt="2024-01-19T00:45:48.136" v="213" actId="20577"/>
          <ac:spMkLst>
            <pc:docMk/>
            <pc:sldMk cId="49605248" sldId="317"/>
            <ac:spMk id="2" creationId="{2F81463C-4184-6C75-7BB9-C77DBBC644BE}"/>
          </ac:spMkLst>
        </pc:spChg>
        <pc:spChg chg="mod">
          <ac:chgData name="Account Update" userId="d66a401e1e7a39bf" providerId="LiveId" clId="{57524FA3-E242-4FB9-A5C6-2AC973476400}" dt="2024-01-19T00:43:51.164" v="154" actId="20577"/>
          <ac:spMkLst>
            <pc:docMk/>
            <pc:sldMk cId="49605248" sldId="317"/>
            <ac:spMk id="3" creationId="{59EB9E10-75E2-785D-C670-911F551D0AFC}"/>
          </ac:spMkLst>
        </pc:spChg>
      </pc:sldChg>
      <pc:sldChg chg="modSp add mod modTransition">
        <pc:chgData name="Account Update" userId="d66a401e1e7a39bf" providerId="LiveId" clId="{57524FA3-E242-4FB9-A5C6-2AC973476400}" dt="2024-01-19T01:09:07.373" v="998"/>
        <pc:sldMkLst>
          <pc:docMk/>
          <pc:sldMk cId="1219383515" sldId="318"/>
        </pc:sldMkLst>
        <pc:spChg chg="mod">
          <ac:chgData name="Account Update" userId="d66a401e1e7a39bf" providerId="LiveId" clId="{57524FA3-E242-4FB9-A5C6-2AC973476400}" dt="2024-01-19T00:45:54.859" v="215" actId="20577"/>
          <ac:spMkLst>
            <pc:docMk/>
            <pc:sldMk cId="1219383515" sldId="318"/>
            <ac:spMk id="2" creationId="{2F81463C-4184-6C75-7BB9-C77DBBC644BE}"/>
          </ac:spMkLst>
        </pc:spChg>
        <pc:spChg chg="mod">
          <ac:chgData name="Account Update" userId="d66a401e1e7a39bf" providerId="LiveId" clId="{57524FA3-E242-4FB9-A5C6-2AC973476400}" dt="2024-01-19T00:45:27.480" v="209" actId="20577"/>
          <ac:spMkLst>
            <pc:docMk/>
            <pc:sldMk cId="1219383515" sldId="318"/>
            <ac:spMk id="3" creationId="{59EB9E10-75E2-785D-C670-911F551D0AFC}"/>
          </ac:spMkLst>
        </pc:spChg>
      </pc:sldChg>
      <pc:sldChg chg="modSp add mod modTransition">
        <pc:chgData name="Account Update" userId="d66a401e1e7a39bf" providerId="LiveId" clId="{57524FA3-E242-4FB9-A5C6-2AC973476400}" dt="2024-01-19T01:14:24.409" v="1001" actId="20577"/>
        <pc:sldMkLst>
          <pc:docMk/>
          <pc:sldMk cId="1035797331" sldId="319"/>
        </pc:sldMkLst>
        <pc:spChg chg="mod">
          <ac:chgData name="Account Update" userId="d66a401e1e7a39bf" providerId="LiveId" clId="{57524FA3-E242-4FB9-A5C6-2AC973476400}" dt="2024-01-19T00:46:33.432" v="245" actId="20577"/>
          <ac:spMkLst>
            <pc:docMk/>
            <pc:sldMk cId="1035797331" sldId="319"/>
            <ac:spMk id="2" creationId="{2F81463C-4184-6C75-7BB9-C77DBBC644BE}"/>
          </ac:spMkLst>
        </pc:spChg>
        <pc:spChg chg="mod">
          <ac:chgData name="Account Update" userId="d66a401e1e7a39bf" providerId="LiveId" clId="{57524FA3-E242-4FB9-A5C6-2AC973476400}" dt="2024-01-19T01:14:24.409" v="1001" actId="20577"/>
          <ac:spMkLst>
            <pc:docMk/>
            <pc:sldMk cId="1035797331" sldId="319"/>
            <ac:spMk id="3" creationId="{59EB9E10-75E2-785D-C670-911F551D0AFC}"/>
          </ac:spMkLst>
        </pc:spChg>
      </pc:sldChg>
      <pc:sldChg chg="modSp add mod modTransition">
        <pc:chgData name="Account Update" userId="d66a401e1e7a39bf" providerId="LiveId" clId="{57524FA3-E242-4FB9-A5C6-2AC973476400}" dt="2024-01-19T01:14:17.418" v="1000" actId="20577"/>
        <pc:sldMkLst>
          <pc:docMk/>
          <pc:sldMk cId="4290505868" sldId="320"/>
        </pc:sldMkLst>
        <pc:spChg chg="mod">
          <ac:chgData name="Account Update" userId="d66a401e1e7a39bf" providerId="LiveId" clId="{57524FA3-E242-4FB9-A5C6-2AC973476400}" dt="2024-01-19T01:14:17.418" v="1000" actId="20577"/>
          <ac:spMkLst>
            <pc:docMk/>
            <pc:sldMk cId="4290505868" sldId="320"/>
            <ac:spMk id="3" creationId="{59EB9E10-75E2-785D-C670-911F551D0AFC}"/>
          </ac:spMkLst>
        </pc:spChg>
      </pc:sldChg>
      <pc:sldChg chg="add del modTransition">
        <pc:chgData name="Account Update" userId="d66a401e1e7a39bf" providerId="LiveId" clId="{57524FA3-E242-4FB9-A5C6-2AC973476400}" dt="2024-01-19T01:12:06.821" v="999" actId="47"/>
        <pc:sldMkLst>
          <pc:docMk/>
          <pc:sldMk cId="3974301473" sldId="321"/>
        </pc:sldMkLst>
      </pc:sldChg>
      <pc:sldChg chg="modSp new del mod modTransition">
        <pc:chgData name="Account Update" userId="d66a401e1e7a39bf" providerId="LiveId" clId="{57524FA3-E242-4FB9-A5C6-2AC973476400}" dt="2024-01-19T01:17:36.458" v="1020" actId="47"/>
        <pc:sldMkLst>
          <pc:docMk/>
          <pc:sldMk cId="1977096998" sldId="322"/>
        </pc:sldMkLst>
        <pc:spChg chg="mod">
          <ac:chgData name="Account Update" userId="d66a401e1e7a39bf" providerId="LiveId" clId="{57524FA3-E242-4FB9-A5C6-2AC973476400}" dt="2024-01-19T00:51:47.579" v="561" actId="20577"/>
          <ac:spMkLst>
            <pc:docMk/>
            <pc:sldMk cId="1977096998" sldId="322"/>
            <ac:spMk id="2" creationId="{55C4F20A-3D14-2B68-1E88-631913EDECE6}"/>
          </ac:spMkLst>
        </pc:spChg>
      </pc:sldChg>
      <pc:sldChg chg="modSp add mod modTransition">
        <pc:chgData name="Account Update" userId="d66a401e1e7a39bf" providerId="LiveId" clId="{57524FA3-E242-4FB9-A5C6-2AC973476400}" dt="2024-01-19T01:14:58.286" v="1017" actId="6549"/>
        <pc:sldMkLst>
          <pc:docMk/>
          <pc:sldMk cId="2011081660" sldId="323"/>
        </pc:sldMkLst>
        <pc:spChg chg="mod">
          <ac:chgData name="Account Update" userId="d66a401e1e7a39bf" providerId="LiveId" clId="{57524FA3-E242-4FB9-A5C6-2AC973476400}" dt="2024-01-19T01:14:58.286" v="1017" actId="6549"/>
          <ac:spMkLst>
            <pc:docMk/>
            <pc:sldMk cId="2011081660" sldId="323"/>
            <ac:spMk id="3" creationId="{59EB9E10-75E2-785D-C670-911F551D0AFC}"/>
          </ac:spMkLst>
        </pc:spChg>
      </pc:sldChg>
      <pc:sldChg chg="modSp add mod modTransition">
        <pc:chgData name="Account Update" userId="d66a401e1e7a39bf" providerId="LiveId" clId="{57524FA3-E242-4FB9-A5C6-2AC973476400}" dt="2024-01-19T01:09:07.373" v="998"/>
        <pc:sldMkLst>
          <pc:docMk/>
          <pc:sldMk cId="3116799312" sldId="324"/>
        </pc:sldMkLst>
        <pc:spChg chg="mod">
          <ac:chgData name="Account Update" userId="d66a401e1e7a39bf" providerId="LiveId" clId="{57524FA3-E242-4FB9-A5C6-2AC973476400}" dt="2024-01-19T00:55:10.768" v="784" actId="20577"/>
          <ac:spMkLst>
            <pc:docMk/>
            <pc:sldMk cId="3116799312" sldId="324"/>
            <ac:spMk id="2" creationId="{2F81463C-4184-6C75-7BB9-C77DBBC644BE}"/>
          </ac:spMkLst>
        </pc:spChg>
        <pc:spChg chg="mod">
          <ac:chgData name="Account Update" userId="d66a401e1e7a39bf" providerId="LiveId" clId="{57524FA3-E242-4FB9-A5C6-2AC973476400}" dt="2024-01-19T01:03:26.864" v="881" actId="113"/>
          <ac:spMkLst>
            <pc:docMk/>
            <pc:sldMk cId="3116799312" sldId="324"/>
            <ac:spMk id="3" creationId="{59EB9E10-75E2-785D-C670-911F551D0AFC}"/>
          </ac:spMkLst>
        </pc:spChg>
      </pc:sldChg>
      <pc:sldChg chg="modSp add mod modTransition">
        <pc:chgData name="Account Update" userId="d66a401e1e7a39bf" providerId="LiveId" clId="{57524FA3-E242-4FB9-A5C6-2AC973476400}" dt="2024-01-19T01:09:07.373" v="998"/>
        <pc:sldMkLst>
          <pc:docMk/>
          <pc:sldMk cId="3811247605" sldId="325"/>
        </pc:sldMkLst>
        <pc:spChg chg="mod">
          <ac:chgData name="Account Update" userId="d66a401e1e7a39bf" providerId="LiveId" clId="{57524FA3-E242-4FB9-A5C6-2AC973476400}" dt="2024-01-19T01:03:33.440" v="882" actId="113"/>
          <ac:spMkLst>
            <pc:docMk/>
            <pc:sldMk cId="3811247605" sldId="325"/>
            <ac:spMk id="3" creationId="{59EB9E10-75E2-785D-C670-911F551D0AFC}"/>
          </ac:spMkLst>
        </pc:spChg>
      </pc:sldChg>
      <pc:sldChg chg="modSp add mod modTransition">
        <pc:chgData name="Account Update" userId="d66a401e1e7a39bf" providerId="LiveId" clId="{57524FA3-E242-4FB9-A5C6-2AC973476400}" dt="2024-01-19T01:09:07.373" v="998"/>
        <pc:sldMkLst>
          <pc:docMk/>
          <pc:sldMk cId="1436599527" sldId="326"/>
        </pc:sldMkLst>
        <pc:spChg chg="mod">
          <ac:chgData name="Account Update" userId="d66a401e1e7a39bf" providerId="LiveId" clId="{57524FA3-E242-4FB9-A5C6-2AC973476400}" dt="2024-01-19T01:04:29.907" v="905" actId="115"/>
          <ac:spMkLst>
            <pc:docMk/>
            <pc:sldMk cId="1436599527" sldId="326"/>
            <ac:spMk id="3" creationId="{59EB9E10-75E2-785D-C670-911F551D0AFC}"/>
          </ac:spMkLst>
        </pc:spChg>
      </pc:sldChg>
      <pc:sldChg chg="modSp add mod modTransition">
        <pc:chgData name="Account Update" userId="d66a401e1e7a39bf" providerId="LiveId" clId="{57524FA3-E242-4FB9-A5C6-2AC973476400}" dt="2024-01-19T01:17:05.542" v="1019" actId="113"/>
        <pc:sldMkLst>
          <pc:docMk/>
          <pc:sldMk cId="1600282275" sldId="327"/>
        </pc:sldMkLst>
        <pc:spChg chg="mod">
          <ac:chgData name="Account Update" userId="d66a401e1e7a39bf" providerId="LiveId" clId="{57524FA3-E242-4FB9-A5C6-2AC973476400}" dt="2024-01-19T01:17:05.542" v="1019" actId="113"/>
          <ac:spMkLst>
            <pc:docMk/>
            <pc:sldMk cId="1600282275" sldId="327"/>
            <ac:spMk id="3" creationId="{59EB9E10-75E2-785D-C670-911F551D0AFC}"/>
          </ac:spMkLst>
        </pc:spChg>
      </pc:sldChg>
      <pc:sldChg chg="add ord">
        <pc:chgData name="Account Update" userId="d66a401e1e7a39bf" providerId="LiveId" clId="{57524FA3-E242-4FB9-A5C6-2AC973476400}" dt="2024-01-19T01:18:14.561" v="1023"/>
        <pc:sldMkLst>
          <pc:docMk/>
          <pc:sldMk cId="1339383388" sldId="328"/>
        </pc:sldMkLst>
      </pc:sldChg>
      <pc:sldMasterChg chg="modTransition modSldLayout">
        <pc:chgData name="Account Update" userId="d66a401e1e7a39bf" providerId="LiveId" clId="{57524FA3-E242-4FB9-A5C6-2AC973476400}" dt="2024-01-19T01:09:07.373" v="998"/>
        <pc:sldMasterMkLst>
          <pc:docMk/>
          <pc:sldMasterMk cId="2464305198" sldId="2147483648"/>
        </pc:sldMasterMkLst>
        <pc:sldLayoutChg chg="modTransition">
          <pc:chgData name="Account Update" userId="d66a401e1e7a39bf" providerId="LiveId" clId="{57524FA3-E242-4FB9-A5C6-2AC973476400}" dt="2024-01-19T01:09:07.373" v="998"/>
          <pc:sldLayoutMkLst>
            <pc:docMk/>
            <pc:sldMasterMk cId="2464305198" sldId="2147483648"/>
            <pc:sldLayoutMk cId="3839583478" sldId="2147483649"/>
          </pc:sldLayoutMkLst>
        </pc:sldLayoutChg>
        <pc:sldLayoutChg chg="modTransition">
          <pc:chgData name="Account Update" userId="d66a401e1e7a39bf" providerId="LiveId" clId="{57524FA3-E242-4FB9-A5C6-2AC973476400}" dt="2024-01-19T01:09:07.373" v="998"/>
          <pc:sldLayoutMkLst>
            <pc:docMk/>
            <pc:sldMasterMk cId="2464305198" sldId="2147483648"/>
            <pc:sldLayoutMk cId="1164587433" sldId="2147483650"/>
          </pc:sldLayoutMkLst>
        </pc:sldLayoutChg>
        <pc:sldLayoutChg chg="modTransition">
          <pc:chgData name="Account Update" userId="d66a401e1e7a39bf" providerId="LiveId" clId="{57524FA3-E242-4FB9-A5C6-2AC973476400}" dt="2024-01-19T01:09:07.373" v="998"/>
          <pc:sldLayoutMkLst>
            <pc:docMk/>
            <pc:sldMasterMk cId="2464305198" sldId="2147483648"/>
            <pc:sldLayoutMk cId="2988813905" sldId="2147483656"/>
          </pc:sldLayoutMkLst>
        </pc:sldLayoutChg>
        <pc:sldLayoutChg chg="modTransition">
          <pc:chgData name="Account Update" userId="d66a401e1e7a39bf" providerId="LiveId" clId="{57524FA3-E242-4FB9-A5C6-2AC973476400}" dt="2024-01-19T01:09:07.373" v="998"/>
          <pc:sldLayoutMkLst>
            <pc:docMk/>
            <pc:sldMasterMk cId="2464305198" sldId="2147483648"/>
            <pc:sldLayoutMk cId="2314417205" sldId="2147483667"/>
          </pc:sldLayoutMkLst>
        </pc:sldLayoutChg>
        <pc:sldLayoutChg chg="modTransition">
          <pc:chgData name="Account Update" userId="d66a401e1e7a39bf" providerId="LiveId" clId="{57524FA3-E242-4FB9-A5C6-2AC973476400}" dt="2024-01-19T01:09:07.373" v="998"/>
          <pc:sldLayoutMkLst>
            <pc:docMk/>
            <pc:sldMasterMk cId="2464305198" sldId="2147483648"/>
            <pc:sldLayoutMk cId="837773964" sldId="2147483668"/>
          </pc:sldLayoutMkLst>
        </pc:sldLayoutChg>
        <pc:sldLayoutChg chg="modTransition">
          <pc:chgData name="Account Update" userId="d66a401e1e7a39bf" providerId="LiveId" clId="{57524FA3-E242-4FB9-A5C6-2AC973476400}" dt="2024-01-19T01:09:07.373" v="998"/>
          <pc:sldLayoutMkLst>
            <pc:docMk/>
            <pc:sldMasterMk cId="2464305198" sldId="2147483648"/>
            <pc:sldLayoutMk cId="201661836" sldId="2147483669"/>
          </pc:sldLayoutMkLst>
        </pc:sldLayoutChg>
        <pc:sldLayoutChg chg="modTransition">
          <pc:chgData name="Account Update" userId="d66a401e1e7a39bf" providerId="LiveId" clId="{57524FA3-E242-4FB9-A5C6-2AC973476400}" dt="2024-01-19T01:09:07.373" v="998"/>
          <pc:sldLayoutMkLst>
            <pc:docMk/>
            <pc:sldMasterMk cId="2464305198" sldId="2147483648"/>
            <pc:sldLayoutMk cId="1576611301" sldId="2147483670"/>
          </pc:sldLayoutMkLst>
        </pc:sldLayoutChg>
        <pc:sldLayoutChg chg="modTransition">
          <pc:chgData name="Account Update" userId="d66a401e1e7a39bf" providerId="LiveId" clId="{57524FA3-E242-4FB9-A5C6-2AC973476400}" dt="2024-01-19T01:09:07.373" v="998"/>
          <pc:sldLayoutMkLst>
            <pc:docMk/>
            <pc:sldMasterMk cId="2464305198" sldId="2147483648"/>
            <pc:sldLayoutMk cId="3776886504" sldId="2147483671"/>
          </pc:sldLayoutMkLst>
        </pc:sldLayoutChg>
        <pc:sldLayoutChg chg="modTransition">
          <pc:chgData name="Account Update" userId="d66a401e1e7a39bf" providerId="LiveId" clId="{57524FA3-E242-4FB9-A5C6-2AC973476400}" dt="2024-01-19T01:09:07.373" v="998"/>
          <pc:sldLayoutMkLst>
            <pc:docMk/>
            <pc:sldMasterMk cId="2464305198" sldId="2147483648"/>
            <pc:sldLayoutMk cId="3432657993" sldId="2147483672"/>
          </pc:sldLayoutMkLst>
        </pc:sldLayoutChg>
        <pc:sldLayoutChg chg="modTransition">
          <pc:chgData name="Account Update" userId="d66a401e1e7a39bf" providerId="LiveId" clId="{57524FA3-E242-4FB9-A5C6-2AC973476400}" dt="2024-01-19T01:09:07.373" v="998"/>
          <pc:sldLayoutMkLst>
            <pc:docMk/>
            <pc:sldMasterMk cId="2464305198" sldId="2147483648"/>
            <pc:sldLayoutMk cId="1276945332" sldId="2147483673"/>
          </pc:sldLayoutMkLst>
        </pc:sldLayoutChg>
        <pc:sldLayoutChg chg="modTransition">
          <pc:chgData name="Account Update" userId="d66a401e1e7a39bf" providerId="LiveId" clId="{57524FA3-E242-4FB9-A5C6-2AC973476400}" dt="2024-01-19T01:09:07.373" v="998"/>
          <pc:sldLayoutMkLst>
            <pc:docMk/>
            <pc:sldMasterMk cId="2464305198" sldId="2147483648"/>
            <pc:sldLayoutMk cId="3073163654" sldId="2147483675"/>
          </pc:sldLayoutMkLst>
        </pc:sldLayoutChg>
        <pc:sldLayoutChg chg="modTransition">
          <pc:chgData name="Account Update" userId="d66a401e1e7a39bf" providerId="LiveId" clId="{57524FA3-E242-4FB9-A5C6-2AC973476400}" dt="2024-01-19T01:09:07.373" v="998"/>
          <pc:sldLayoutMkLst>
            <pc:docMk/>
            <pc:sldMasterMk cId="2464305198" sldId="2147483648"/>
            <pc:sldLayoutMk cId="1971806796" sldId="2147483676"/>
          </pc:sldLayoutMkLst>
        </pc:sldLayoutChg>
        <pc:sldLayoutChg chg="modTransition">
          <pc:chgData name="Account Update" userId="d66a401e1e7a39bf" providerId="LiveId" clId="{57524FA3-E242-4FB9-A5C6-2AC973476400}" dt="2024-01-19T01:09:07.373" v="998"/>
          <pc:sldLayoutMkLst>
            <pc:docMk/>
            <pc:sldMasterMk cId="2464305198" sldId="2147483648"/>
            <pc:sldLayoutMk cId="3811127997" sldId="2147483677"/>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32BE22-BCF5-218A-BCDB-9D6463B9A4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36C6B9B-3CD0-9D38-9EB7-8FC9403B85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A62055-8DBD-6042-92AC-66DE479F90DE}" type="datetimeFigureOut">
              <a:rPr lang="en-US" smtClean="0"/>
              <a:t>3/10/2024</a:t>
            </a:fld>
            <a:endParaRPr lang="en-US" dirty="0"/>
          </a:p>
        </p:txBody>
      </p:sp>
      <p:sp>
        <p:nvSpPr>
          <p:cNvPr id="4" name="Footer Placeholder 3">
            <a:extLst>
              <a:ext uri="{FF2B5EF4-FFF2-40B4-BE49-F238E27FC236}">
                <a16:creationId xmlns:a16="http://schemas.microsoft.com/office/drawing/2014/main" id="{7745B14E-D4D7-1E40-CD23-AE797C23682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5B73A30-F0E7-1854-D7A5-7F568CB3373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0E43A2A-6559-1747-976A-DC26AF7BBECA}" type="slidenum">
              <a:rPr lang="en-US" smtClean="0"/>
              <a:t>‹#›</a:t>
            </a:fld>
            <a:endParaRPr lang="en-US" dirty="0"/>
          </a:p>
        </p:txBody>
      </p:sp>
    </p:spTree>
    <p:extLst>
      <p:ext uri="{BB962C8B-B14F-4D97-AF65-F5344CB8AC3E}">
        <p14:creationId xmlns:p14="http://schemas.microsoft.com/office/powerpoint/2010/main" val="37135121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FEE50A-AB77-49BE-9076-23C4C8D08BB2}" type="datetimeFigureOut">
              <a:rPr lang="en-US" smtClean="0"/>
              <a:t>3/10/2024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09883-B744-4FDD-8623-D69A66650022}" type="slidenum">
              <a:rPr lang="en-US" smtClean="0"/>
              <a:t>‹#›</a:t>
            </a:fld>
            <a:endParaRPr lang="en-US" dirty="0"/>
          </a:p>
        </p:txBody>
      </p:sp>
    </p:spTree>
    <p:extLst>
      <p:ext uri="{BB962C8B-B14F-4D97-AF65-F5344CB8AC3E}">
        <p14:creationId xmlns:p14="http://schemas.microsoft.com/office/powerpoint/2010/main" val="1427647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284AF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p:nvPr>
        </p:nvSpPr>
        <p:spPr>
          <a:xfrm>
            <a:off x="811185" y="610010"/>
            <a:ext cx="8874306" cy="3585753"/>
          </a:xfrm>
        </p:spPr>
        <p:txBody>
          <a:bodyPr lIns="0" tIns="0" rIns="0" bIns="0" anchor="b">
            <a:noAutofit/>
          </a:bodyPr>
          <a:lstStyle>
            <a:lvl1pPr marL="0" algn="l">
              <a:lnSpc>
                <a:spcPct val="90000"/>
              </a:lnSpc>
              <a:spcBef>
                <a:spcPts val="0"/>
              </a:spcBef>
              <a:spcAft>
                <a:spcPts val="0"/>
              </a:spcAft>
              <a:defRPr sz="8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811185" y="4502448"/>
            <a:ext cx="8874306" cy="1441152"/>
          </a:xfrm>
        </p:spPr>
        <p:txBody>
          <a:bodyPr lIns="0" tIns="0" rIns="0" bIns="0"/>
          <a:lstStyle>
            <a:lvl1pPr marL="0" indent="0" algn="l">
              <a:buNone/>
              <a:defRPr sz="2400" b="1" i="0">
                <a:solidFill>
                  <a:srgbClr val="D4DDFE"/>
                </a:solidFill>
                <a:latin typeface="+mj-lt"/>
                <a:cs typeface="Arial Black"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Freeform 5">
            <a:extLst>
              <a:ext uri="{FF2B5EF4-FFF2-40B4-BE49-F238E27FC236}">
                <a16:creationId xmlns:a16="http://schemas.microsoft.com/office/drawing/2014/main" id="{CA65DB93-2357-6899-3DDD-DC79C877ADA2}"/>
              </a:ext>
            </a:extLst>
          </p:cNvPr>
          <p:cNvSpPr/>
          <p:nvPr userDrawn="1"/>
        </p:nvSpPr>
        <p:spPr>
          <a:xfrm>
            <a:off x="9729533" y="5801722"/>
            <a:ext cx="2115210" cy="1056278"/>
          </a:xfrm>
          <a:custGeom>
            <a:avLst/>
            <a:gdLst>
              <a:gd name="connsiteX0" fmla="*/ 1057605 w 2115210"/>
              <a:gd name="connsiteY0" fmla="*/ 0 h 1056278"/>
              <a:gd name="connsiteX1" fmla="*/ 2109820 w 2115210"/>
              <a:gd name="connsiteY1" fmla="*/ 949535 h 1056278"/>
              <a:gd name="connsiteX2" fmla="*/ 2115210 w 2115210"/>
              <a:gd name="connsiteY2" fmla="*/ 1056278 h 1056278"/>
              <a:gd name="connsiteX3" fmla="*/ 0 w 2115210"/>
              <a:gd name="connsiteY3" fmla="*/ 1056278 h 1056278"/>
              <a:gd name="connsiteX4" fmla="*/ 5390 w 2115210"/>
              <a:gd name="connsiteY4" fmla="*/ 949535 h 1056278"/>
              <a:gd name="connsiteX5" fmla="*/ 1057605 w 2115210"/>
              <a:gd name="connsiteY5" fmla="*/ 0 h 105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5210" h="1056278">
                <a:moveTo>
                  <a:pt x="1057605" y="0"/>
                </a:moveTo>
                <a:cubicBezTo>
                  <a:pt x="1605234" y="0"/>
                  <a:pt x="2055657" y="416196"/>
                  <a:pt x="2109820" y="949535"/>
                </a:cubicBezTo>
                <a:lnTo>
                  <a:pt x="2115210" y="1056278"/>
                </a:lnTo>
                <a:lnTo>
                  <a:pt x="0" y="1056278"/>
                </a:lnTo>
                <a:lnTo>
                  <a:pt x="5390" y="949535"/>
                </a:lnTo>
                <a:cubicBezTo>
                  <a:pt x="59553" y="416196"/>
                  <a:pt x="509976" y="0"/>
                  <a:pt x="1057605"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1" name="Object 1" descr="preencoded.png">
            <a:extLst>
              <a:ext uri="{FF2B5EF4-FFF2-40B4-BE49-F238E27FC236}">
                <a16:creationId xmlns:a16="http://schemas.microsoft.com/office/drawing/2014/main" id="{056E6431-5C32-6197-AA1B-37637943138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9999852" y="0"/>
            <a:ext cx="1574573" cy="3954463"/>
          </a:xfrm>
          <a:prstGeom prst="rect">
            <a:avLst/>
          </a:prstGeom>
        </p:spPr>
      </p:pic>
    </p:spTree>
    <p:extLst>
      <p:ext uri="{BB962C8B-B14F-4D97-AF65-F5344CB8AC3E}">
        <p14:creationId xmlns:p14="http://schemas.microsoft.com/office/powerpoint/2010/main" val="3839583478"/>
      </p:ext>
    </p:extLst>
  </p:cSld>
  <p:clrMapOvr>
    <a:masterClrMapping/>
  </p:clrMapOvr>
  <p:transition spd="slow">
    <p:push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1A089D1-3F91-4EA1-F598-0EDD4632E42D}"/>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6" name="Picture Placeholder 5">
            <a:extLst>
              <a:ext uri="{FF2B5EF4-FFF2-40B4-BE49-F238E27FC236}">
                <a16:creationId xmlns:a16="http://schemas.microsoft.com/office/drawing/2014/main" id="{A4F7EAC1-286D-2CE3-FFF2-96BE4C2E4614}"/>
              </a:ext>
            </a:extLst>
          </p:cNvPr>
          <p:cNvSpPr>
            <a:spLocks noGrp="1"/>
          </p:cNvSpPr>
          <p:nvPr>
            <p:ph type="pic" sz="quarter" idx="23"/>
          </p:nvPr>
        </p:nvSpPr>
        <p:spPr>
          <a:xfrm>
            <a:off x="1295400" y="2476500"/>
            <a:ext cx="685800" cy="68580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53894D46-0144-7838-A645-3C35B58430A2}"/>
              </a:ext>
            </a:extLst>
          </p:cNvPr>
          <p:cNvSpPr>
            <a:spLocks noGrp="1"/>
          </p:cNvSpPr>
          <p:nvPr>
            <p:ph type="body" sz="quarter" idx="16" hasCustomPrompt="1"/>
          </p:nvPr>
        </p:nvSpPr>
        <p:spPr>
          <a:xfrm>
            <a:off x="1295400" y="3429000"/>
            <a:ext cx="3773778"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sp>
        <p:nvSpPr>
          <p:cNvPr id="20" name="Picture Placeholder 5">
            <a:extLst>
              <a:ext uri="{FF2B5EF4-FFF2-40B4-BE49-F238E27FC236}">
                <a16:creationId xmlns:a16="http://schemas.microsoft.com/office/drawing/2014/main" id="{F127C6F7-85D7-FF83-7650-A1088544CA92}"/>
              </a:ext>
            </a:extLst>
          </p:cNvPr>
          <p:cNvSpPr>
            <a:spLocks noGrp="1"/>
          </p:cNvSpPr>
          <p:nvPr>
            <p:ph type="pic" sz="quarter" idx="25"/>
          </p:nvPr>
        </p:nvSpPr>
        <p:spPr>
          <a:xfrm>
            <a:off x="7122822" y="2476500"/>
            <a:ext cx="685800" cy="68580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19" name="Text Placeholder 18">
            <a:extLst>
              <a:ext uri="{FF2B5EF4-FFF2-40B4-BE49-F238E27FC236}">
                <a16:creationId xmlns:a16="http://schemas.microsoft.com/office/drawing/2014/main" id="{728A9E30-DD50-8CF6-982F-9900C57AA86D}"/>
              </a:ext>
            </a:extLst>
          </p:cNvPr>
          <p:cNvSpPr>
            <a:spLocks noGrp="1"/>
          </p:cNvSpPr>
          <p:nvPr>
            <p:ph type="body" sz="quarter" idx="24" hasCustomPrompt="1"/>
          </p:nvPr>
        </p:nvSpPr>
        <p:spPr>
          <a:xfrm>
            <a:off x="7122822" y="3429000"/>
            <a:ext cx="3773778"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pic>
        <p:nvPicPr>
          <p:cNvPr id="5" name="Graphic 4">
            <a:extLst>
              <a:ext uri="{FF2B5EF4-FFF2-40B4-BE49-F238E27FC236}">
                <a16:creationId xmlns:a16="http://schemas.microsoft.com/office/drawing/2014/main" id="{69EF52E1-6F3C-5D9B-32DC-A156BDDE283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22647" b="72106"/>
          <a:stretch>
            <a:fillRect/>
          </a:stretch>
        </p:blipFill>
        <p:spPr>
          <a:xfrm>
            <a:off x="-1" y="4945020"/>
            <a:ext cx="5304866" cy="1912980"/>
          </a:xfrm>
          <a:custGeom>
            <a:avLst/>
            <a:gdLst>
              <a:gd name="connsiteX0" fmla="*/ 0 w 5304866"/>
              <a:gd name="connsiteY0" fmla="*/ 0 h 1912980"/>
              <a:gd name="connsiteX1" fmla="*/ 5304866 w 5304866"/>
              <a:gd name="connsiteY1" fmla="*/ 0 h 1912980"/>
              <a:gd name="connsiteX2" fmla="*/ 5304866 w 5304866"/>
              <a:gd name="connsiteY2" fmla="*/ 1912980 h 1912980"/>
              <a:gd name="connsiteX3" fmla="*/ 5304865 w 5304866"/>
              <a:gd name="connsiteY3" fmla="*/ 1912980 h 1912980"/>
              <a:gd name="connsiteX4" fmla="*/ 0 w 5304866"/>
              <a:gd name="connsiteY4" fmla="*/ 1912980 h 1912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04866" h="1912980">
                <a:moveTo>
                  <a:pt x="0" y="0"/>
                </a:moveTo>
                <a:lnTo>
                  <a:pt x="5304866" y="0"/>
                </a:lnTo>
                <a:lnTo>
                  <a:pt x="5304866" y="1912980"/>
                </a:lnTo>
                <a:lnTo>
                  <a:pt x="5304865" y="1912980"/>
                </a:lnTo>
                <a:lnTo>
                  <a:pt x="0" y="1912980"/>
                </a:lnTo>
                <a:close/>
              </a:path>
            </a:pathLst>
          </a:custGeom>
        </p:spPr>
      </p:pic>
      <p:sp>
        <p:nvSpPr>
          <p:cNvPr id="9" name="Freeform 8">
            <a:extLst>
              <a:ext uri="{FF2B5EF4-FFF2-40B4-BE49-F238E27FC236}">
                <a16:creationId xmlns:a16="http://schemas.microsoft.com/office/drawing/2014/main" id="{4510996E-0672-63AB-DCBF-25B251B22899}"/>
              </a:ext>
            </a:extLst>
          </p:cNvPr>
          <p:cNvSpPr/>
          <p:nvPr userDrawn="1"/>
        </p:nvSpPr>
        <p:spPr>
          <a:xfrm>
            <a:off x="10497680" y="0"/>
            <a:ext cx="1694321" cy="2692400"/>
          </a:xfrm>
          <a:custGeom>
            <a:avLst/>
            <a:gdLst>
              <a:gd name="connsiteX0" fmla="*/ 1346200 w 1694321"/>
              <a:gd name="connsiteY0" fmla="*/ 0 h 2692400"/>
              <a:gd name="connsiteX1" fmla="*/ 1617506 w 1694321"/>
              <a:gd name="connsiteY1" fmla="*/ 27350 h 2692400"/>
              <a:gd name="connsiteX2" fmla="*/ 1694321 w 1694321"/>
              <a:gd name="connsiteY2" fmla="*/ 47101 h 2692400"/>
              <a:gd name="connsiteX3" fmla="*/ 1694321 w 1694321"/>
              <a:gd name="connsiteY3" fmla="*/ 528114 h 2692400"/>
              <a:gd name="connsiteX4" fmla="*/ 1692265 w 1694321"/>
              <a:gd name="connsiteY4" fmla="*/ 526998 h 2692400"/>
              <a:gd name="connsiteX5" fmla="*/ 1346199 w 1694321"/>
              <a:gd name="connsiteY5" fmla="*/ 457130 h 2692400"/>
              <a:gd name="connsiteX6" fmla="*/ 457130 w 1694321"/>
              <a:gd name="connsiteY6" fmla="*/ 1346199 h 2692400"/>
              <a:gd name="connsiteX7" fmla="*/ 1346199 w 1694321"/>
              <a:gd name="connsiteY7" fmla="*/ 2235268 h 2692400"/>
              <a:gd name="connsiteX8" fmla="*/ 1692265 w 1694321"/>
              <a:gd name="connsiteY8" fmla="*/ 2165401 h 2692400"/>
              <a:gd name="connsiteX9" fmla="*/ 1694321 w 1694321"/>
              <a:gd name="connsiteY9" fmla="*/ 2164285 h 2692400"/>
              <a:gd name="connsiteX10" fmla="*/ 1694321 w 1694321"/>
              <a:gd name="connsiteY10" fmla="*/ 2645299 h 2692400"/>
              <a:gd name="connsiteX11" fmla="*/ 1617506 w 1694321"/>
              <a:gd name="connsiteY11" fmla="*/ 2665050 h 2692400"/>
              <a:gd name="connsiteX12" fmla="*/ 1346200 w 1694321"/>
              <a:gd name="connsiteY12" fmla="*/ 2692400 h 2692400"/>
              <a:gd name="connsiteX13" fmla="*/ 0 w 1694321"/>
              <a:gd name="connsiteY13" fmla="*/ 1346200 h 2692400"/>
              <a:gd name="connsiteX14" fmla="*/ 1346200 w 1694321"/>
              <a:gd name="connsiteY14" fmla="*/ 0 h 269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94321" h="2692400">
                <a:moveTo>
                  <a:pt x="1346200" y="0"/>
                </a:moveTo>
                <a:cubicBezTo>
                  <a:pt x="1439136" y="0"/>
                  <a:pt x="1529872" y="9417"/>
                  <a:pt x="1617506" y="27350"/>
                </a:cubicBezTo>
                <a:lnTo>
                  <a:pt x="1694321" y="47101"/>
                </a:lnTo>
                <a:lnTo>
                  <a:pt x="1694321" y="528114"/>
                </a:lnTo>
                <a:lnTo>
                  <a:pt x="1692265" y="526998"/>
                </a:lnTo>
                <a:cubicBezTo>
                  <a:pt x="1585898" y="482008"/>
                  <a:pt x="1468954" y="457130"/>
                  <a:pt x="1346199" y="457130"/>
                </a:cubicBezTo>
                <a:cubicBezTo>
                  <a:pt x="855180" y="457130"/>
                  <a:pt x="457130" y="855180"/>
                  <a:pt x="457130" y="1346199"/>
                </a:cubicBezTo>
                <a:cubicBezTo>
                  <a:pt x="457130" y="1837218"/>
                  <a:pt x="855180" y="2235268"/>
                  <a:pt x="1346199" y="2235268"/>
                </a:cubicBezTo>
                <a:cubicBezTo>
                  <a:pt x="1468954" y="2235268"/>
                  <a:pt x="1585898" y="2210390"/>
                  <a:pt x="1692265" y="2165401"/>
                </a:cubicBezTo>
                <a:lnTo>
                  <a:pt x="1694321" y="2164285"/>
                </a:lnTo>
                <a:lnTo>
                  <a:pt x="1694321" y="2645299"/>
                </a:lnTo>
                <a:lnTo>
                  <a:pt x="1617506" y="2665050"/>
                </a:lnTo>
                <a:cubicBezTo>
                  <a:pt x="1529872" y="2682983"/>
                  <a:pt x="1439136" y="2692400"/>
                  <a:pt x="1346200" y="2692400"/>
                </a:cubicBezTo>
                <a:cubicBezTo>
                  <a:pt x="602714" y="2692400"/>
                  <a:pt x="0" y="2089686"/>
                  <a:pt x="0" y="1346200"/>
                </a:cubicBezTo>
                <a:cubicBezTo>
                  <a:pt x="0" y="602714"/>
                  <a:pt x="602714" y="0"/>
                  <a:pt x="13462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276945332"/>
      </p:ext>
    </p:extLst>
  </p:cSld>
  <p:clrMapOvr>
    <a:masterClrMapping/>
  </p:clrMapOvr>
  <p:transition spd="slow">
    <p:push dir="r"/>
  </p:transition>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6336"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9B31B01D-6799-48A5-28CB-18D059844AD1}"/>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6" name="Picture Placeholder 5">
            <a:extLst>
              <a:ext uri="{FF2B5EF4-FFF2-40B4-BE49-F238E27FC236}">
                <a16:creationId xmlns:a16="http://schemas.microsoft.com/office/drawing/2014/main" id="{A4F7EAC1-286D-2CE3-FFF2-96BE4C2E4614}"/>
              </a:ext>
            </a:extLst>
          </p:cNvPr>
          <p:cNvSpPr>
            <a:spLocks noGrp="1"/>
          </p:cNvSpPr>
          <p:nvPr>
            <p:ph type="pic" sz="quarter" idx="23"/>
          </p:nvPr>
        </p:nvSpPr>
        <p:spPr>
          <a:xfrm>
            <a:off x="1295400" y="2476500"/>
            <a:ext cx="685800" cy="68580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3F625221-A778-8D2D-4131-4EB7C15E96FA}"/>
              </a:ext>
            </a:extLst>
          </p:cNvPr>
          <p:cNvSpPr>
            <a:spLocks noGrp="1"/>
          </p:cNvSpPr>
          <p:nvPr>
            <p:ph type="body" sz="quarter" idx="26"/>
          </p:nvPr>
        </p:nvSpPr>
        <p:spPr>
          <a:xfrm>
            <a:off x="1295401" y="3429000"/>
            <a:ext cx="3773778" cy="2558845"/>
          </a:xfrm>
        </p:spPr>
        <p:txBody>
          <a:bodyPr/>
          <a:lstStyle>
            <a:lvl1pPr marL="0" indent="0">
              <a:buNone/>
              <a:defRPr sz="1800"/>
            </a:lvl1pPr>
            <a:lvl2pPr marL="283464" indent="-283464">
              <a:spcBef>
                <a:spcPts val="1000"/>
              </a:spcBef>
              <a:defRPr sz="1800"/>
            </a:lvl2pPr>
            <a:lvl3pPr marL="566928" indent="-283464">
              <a:spcBef>
                <a:spcPts val="1000"/>
              </a:spcBef>
              <a:defRPr sz="1800"/>
            </a:lvl3pPr>
            <a:lvl4pPr marL="850392" indent="-283464">
              <a:spcBef>
                <a:spcPts val="1000"/>
              </a:spcBef>
              <a:defRPr sz="1800"/>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20" name="Picture Placeholder 5">
            <a:extLst>
              <a:ext uri="{FF2B5EF4-FFF2-40B4-BE49-F238E27FC236}">
                <a16:creationId xmlns:a16="http://schemas.microsoft.com/office/drawing/2014/main" id="{F127C6F7-85D7-FF83-7650-A1088544CA92}"/>
              </a:ext>
            </a:extLst>
          </p:cNvPr>
          <p:cNvSpPr>
            <a:spLocks noGrp="1"/>
          </p:cNvSpPr>
          <p:nvPr>
            <p:ph type="pic" sz="quarter" idx="25"/>
          </p:nvPr>
        </p:nvSpPr>
        <p:spPr>
          <a:xfrm>
            <a:off x="5979827" y="2476500"/>
            <a:ext cx="685800" cy="68580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15" name="Text Placeholder 2">
            <a:extLst>
              <a:ext uri="{FF2B5EF4-FFF2-40B4-BE49-F238E27FC236}">
                <a16:creationId xmlns:a16="http://schemas.microsoft.com/office/drawing/2014/main" id="{19C2DFFA-1F01-A357-525E-918DEE3CFF31}"/>
              </a:ext>
            </a:extLst>
          </p:cNvPr>
          <p:cNvSpPr>
            <a:spLocks noGrp="1"/>
          </p:cNvSpPr>
          <p:nvPr>
            <p:ph type="body" sz="quarter" idx="27"/>
          </p:nvPr>
        </p:nvSpPr>
        <p:spPr>
          <a:xfrm>
            <a:off x="5979827" y="3444611"/>
            <a:ext cx="3773778" cy="2558845"/>
          </a:xfrm>
        </p:spPr>
        <p:txBody>
          <a:bodyPr/>
          <a:lstStyle>
            <a:lvl1pPr marL="0" indent="0">
              <a:buNone/>
              <a:defRPr sz="1800"/>
            </a:lvl1pPr>
            <a:lvl2pPr marL="283464" indent="-283464">
              <a:spcBef>
                <a:spcPts val="1000"/>
              </a:spcBef>
              <a:defRPr sz="1800"/>
            </a:lvl2pPr>
            <a:lvl3pPr marL="566928" indent="-283464">
              <a:spcBef>
                <a:spcPts val="1000"/>
              </a:spcBef>
              <a:defRPr sz="1800"/>
            </a:lvl3pPr>
            <a:lvl4pPr marL="850392" indent="-283464">
              <a:spcBef>
                <a:spcPts val="1000"/>
              </a:spcBef>
              <a:defRPr sz="1800"/>
            </a:lvl4pPr>
          </a:lstStyle>
          <a:p>
            <a:pPr lvl="0"/>
            <a:r>
              <a:rPr lang="en-US"/>
              <a:t>Click to edit Master text styles</a:t>
            </a:r>
          </a:p>
          <a:p>
            <a:pPr lvl="1"/>
            <a:r>
              <a:rPr lang="en-US"/>
              <a:t>Second level</a:t>
            </a:r>
          </a:p>
          <a:p>
            <a:pPr lvl="2"/>
            <a:r>
              <a:rPr lang="en-US"/>
              <a:t>Third level</a:t>
            </a:r>
          </a:p>
          <a:p>
            <a:pPr lvl="3"/>
            <a:r>
              <a:rPr lang="en-US"/>
              <a:t>Fourth level</a:t>
            </a:r>
          </a:p>
        </p:txBody>
      </p:sp>
      <p:grpSp>
        <p:nvGrpSpPr>
          <p:cNvPr id="11" name="Group 10">
            <a:extLst>
              <a:ext uri="{FF2B5EF4-FFF2-40B4-BE49-F238E27FC236}">
                <a16:creationId xmlns:a16="http://schemas.microsoft.com/office/drawing/2014/main" id="{02CC1D31-1A58-0955-7050-EC12CA42AF9F}"/>
              </a:ext>
            </a:extLst>
          </p:cNvPr>
          <p:cNvGrpSpPr/>
          <p:nvPr userDrawn="1"/>
        </p:nvGrpSpPr>
        <p:grpSpPr>
          <a:xfrm rot="10800000">
            <a:off x="9829617" y="4724034"/>
            <a:ext cx="2133966" cy="2133966"/>
            <a:chOff x="9654699" y="2229295"/>
            <a:chExt cx="2133966" cy="2133966"/>
          </a:xfrm>
        </p:grpSpPr>
        <p:sp>
          <p:nvSpPr>
            <p:cNvPr id="12" name="Freeform 11">
              <a:extLst>
                <a:ext uri="{FF2B5EF4-FFF2-40B4-BE49-F238E27FC236}">
                  <a16:creationId xmlns:a16="http://schemas.microsoft.com/office/drawing/2014/main" id="{633EBEA4-E496-D277-9742-756CF63AE6A6}"/>
                </a:ext>
              </a:extLst>
            </p:cNvPr>
            <p:cNvSpPr/>
            <p:nvPr/>
          </p:nvSpPr>
          <p:spPr>
            <a:xfrm>
              <a:off x="9655348" y="3309113"/>
              <a:ext cx="2132669" cy="1054148"/>
            </a:xfrm>
            <a:custGeom>
              <a:avLst/>
              <a:gdLst>
                <a:gd name="connsiteX0" fmla="*/ 1345382 w 2690764"/>
                <a:gd name="connsiteY0" fmla="*/ 0 h 1330006"/>
                <a:gd name="connsiteX1" fmla="*/ 2684632 w 2690764"/>
                <a:gd name="connsiteY1" fmla="*/ 1208559 h 1330006"/>
                <a:gd name="connsiteX2" fmla="*/ 2690764 w 2690764"/>
                <a:gd name="connsiteY2" fmla="*/ 1330006 h 1330006"/>
                <a:gd name="connsiteX3" fmla="*/ 0 w 2690764"/>
                <a:gd name="connsiteY3" fmla="*/ 1330006 h 1330006"/>
                <a:gd name="connsiteX4" fmla="*/ 6132 w 2690764"/>
                <a:gd name="connsiteY4" fmla="*/ 1208559 h 1330006"/>
                <a:gd name="connsiteX5" fmla="*/ 1345382 w 2690764"/>
                <a:gd name="connsiteY5" fmla="*/ 0 h 133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0764" h="1330006">
                  <a:moveTo>
                    <a:pt x="1345382" y="0"/>
                  </a:moveTo>
                  <a:cubicBezTo>
                    <a:pt x="2042400" y="0"/>
                    <a:pt x="2615693" y="529729"/>
                    <a:pt x="2684632" y="1208559"/>
                  </a:cubicBezTo>
                  <a:lnTo>
                    <a:pt x="2690764" y="1330006"/>
                  </a:lnTo>
                  <a:lnTo>
                    <a:pt x="0" y="1330006"/>
                  </a:lnTo>
                  <a:lnTo>
                    <a:pt x="6132" y="1208559"/>
                  </a:lnTo>
                  <a:cubicBezTo>
                    <a:pt x="75071" y="529729"/>
                    <a:pt x="648364" y="0"/>
                    <a:pt x="134538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12">
              <a:extLst>
                <a:ext uri="{FF2B5EF4-FFF2-40B4-BE49-F238E27FC236}">
                  <a16:creationId xmlns:a16="http://schemas.microsoft.com/office/drawing/2014/main" id="{9FD4F8D5-4E6F-402B-2B42-248D213930DD}"/>
                </a:ext>
              </a:extLst>
            </p:cNvPr>
            <p:cNvSpPr/>
            <p:nvPr/>
          </p:nvSpPr>
          <p:spPr>
            <a:xfrm>
              <a:off x="9654699" y="2229295"/>
              <a:ext cx="2133966" cy="1079818"/>
            </a:xfrm>
            <a:custGeom>
              <a:avLst/>
              <a:gdLst>
                <a:gd name="connsiteX0" fmla="*/ 818 w 2692400"/>
                <a:gd name="connsiteY0" fmla="*/ 0 h 1362394"/>
                <a:gd name="connsiteX1" fmla="*/ 2691582 w 2692400"/>
                <a:gd name="connsiteY1" fmla="*/ 0 h 1362394"/>
                <a:gd name="connsiteX2" fmla="*/ 2692400 w 2692400"/>
                <a:gd name="connsiteY2" fmla="*/ 16194 h 1362394"/>
                <a:gd name="connsiteX3" fmla="*/ 1346200 w 2692400"/>
                <a:gd name="connsiteY3" fmla="*/ 1362394 h 1362394"/>
                <a:gd name="connsiteX4" fmla="*/ 0 w 2692400"/>
                <a:gd name="connsiteY4" fmla="*/ 16194 h 1362394"/>
                <a:gd name="connsiteX5" fmla="*/ 818 w 2692400"/>
                <a:gd name="connsiteY5" fmla="*/ 0 h 1362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1362394">
                  <a:moveTo>
                    <a:pt x="818" y="0"/>
                  </a:moveTo>
                  <a:lnTo>
                    <a:pt x="2691582" y="0"/>
                  </a:lnTo>
                  <a:lnTo>
                    <a:pt x="2692400" y="16194"/>
                  </a:lnTo>
                  <a:cubicBezTo>
                    <a:pt x="2692400" y="759680"/>
                    <a:pt x="2089686" y="1362394"/>
                    <a:pt x="1346200" y="1362394"/>
                  </a:cubicBezTo>
                  <a:cubicBezTo>
                    <a:pt x="602714" y="1362394"/>
                    <a:pt x="0" y="759680"/>
                    <a:pt x="0" y="16194"/>
                  </a:cubicBezTo>
                  <a:lnTo>
                    <a:pt x="81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pic>
        <p:nvPicPr>
          <p:cNvPr id="14" name="Graphic 13">
            <a:extLst>
              <a:ext uri="{FF2B5EF4-FFF2-40B4-BE49-F238E27FC236}">
                <a16:creationId xmlns:a16="http://schemas.microsoft.com/office/drawing/2014/main" id="{0B88FFF6-96F4-A5EC-5FA7-28B793F760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52884" r="34757"/>
          <a:stretch>
            <a:fillRect/>
          </a:stretch>
        </p:blipFill>
        <p:spPr>
          <a:xfrm>
            <a:off x="7717670" y="0"/>
            <a:ext cx="4474331" cy="3231221"/>
          </a:xfrm>
          <a:custGeom>
            <a:avLst/>
            <a:gdLst>
              <a:gd name="connsiteX0" fmla="*/ 0 w 4474331"/>
              <a:gd name="connsiteY0" fmla="*/ 0 h 3231221"/>
              <a:gd name="connsiteX1" fmla="*/ 4474331 w 4474331"/>
              <a:gd name="connsiteY1" fmla="*/ 0 h 3231221"/>
              <a:gd name="connsiteX2" fmla="*/ 4474331 w 4474331"/>
              <a:gd name="connsiteY2" fmla="*/ 3231221 h 3231221"/>
              <a:gd name="connsiteX3" fmla="*/ 0 w 4474331"/>
              <a:gd name="connsiteY3" fmla="*/ 3231221 h 3231221"/>
            </a:gdLst>
            <a:ahLst/>
            <a:cxnLst>
              <a:cxn ang="0">
                <a:pos x="connsiteX0" y="connsiteY0"/>
              </a:cxn>
              <a:cxn ang="0">
                <a:pos x="connsiteX1" y="connsiteY1"/>
              </a:cxn>
              <a:cxn ang="0">
                <a:pos x="connsiteX2" y="connsiteY2"/>
              </a:cxn>
              <a:cxn ang="0">
                <a:pos x="connsiteX3" y="connsiteY3"/>
              </a:cxn>
            </a:cxnLst>
            <a:rect l="l" t="t" r="r" b="b"/>
            <a:pathLst>
              <a:path w="4474331" h="3231221">
                <a:moveTo>
                  <a:pt x="0" y="0"/>
                </a:moveTo>
                <a:lnTo>
                  <a:pt x="4474331" y="0"/>
                </a:lnTo>
                <a:lnTo>
                  <a:pt x="4474331" y="3231221"/>
                </a:lnTo>
                <a:lnTo>
                  <a:pt x="0" y="3231221"/>
                </a:lnTo>
                <a:close/>
              </a:path>
            </a:pathLst>
          </a:custGeom>
        </p:spPr>
      </p:pic>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811127997"/>
      </p:ext>
    </p:extLst>
  </p:cSld>
  <p:clrMapOvr>
    <a:masterClrMapping/>
  </p:clrMapOvr>
  <p:transition spd="slow">
    <p:push dir="r"/>
  </p:transition>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6336"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four content">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1CBEC63C-AA69-807D-2A93-BC45B1BDF641}"/>
              </a:ext>
            </a:extLst>
          </p:cNvPr>
          <p:cNvSpPr>
            <a:spLocks noGrp="1"/>
          </p:cNvSpPr>
          <p:nvPr>
            <p:ph type="title"/>
          </p:nvPr>
        </p:nvSpPr>
        <p:spPr>
          <a:xfrm>
            <a:off x="811185" y="621973"/>
            <a:ext cx="4949977" cy="1623779"/>
          </a:xfrm>
        </p:spPr>
        <p:txBody>
          <a:bodyPr lIns="0" tIns="0" rIns="0" bIns="0">
            <a:noAutofit/>
          </a:bodyPr>
          <a:lstStyle/>
          <a:p>
            <a:r>
              <a:rPr lang="en-US"/>
              <a:t>Click to edit Master title style</a:t>
            </a:r>
            <a:endParaRPr lang="en-US" dirty="0"/>
          </a:p>
        </p:txBody>
      </p:sp>
      <p:sp>
        <p:nvSpPr>
          <p:cNvPr id="6" name="Picture Placeholder 5">
            <a:extLst>
              <a:ext uri="{FF2B5EF4-FFF2-40B4-BE49-F238E27FC236}">
                <a16:creationId xmlns:a16="http://schemas.microsoft.com/office/drawing/2014/main" id="{A4F7EAC1-286D-2CE3-FFF2-96BE4C2E4614}"/>
              </a:ext>
            </a:extLst>
          </p:cNvPr>
          <p:cNvSpPr>
            <a:spLocks noGrp="1"/>
          </p:cNvSpPr>
          <p:nvPr>
            <p:ph type="pic" sz="quarter" idx="23"/>
          </p:nvPr>
        </p:nvSpPr>
        <p:spPr>
          <a:xfrm>
            <a:off x="1388164" y="2476500"/>
            <a:ext cx="502920" cy="50292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53894D46-0144-7838-A645-3C35B58430A2}"/>
              </a:ext>
            </a:extLst>
          </p:cNvPr>
          <p:cNvSpPr>
            <a:spLocks noGrp="1"/>
          </p:cNvSpPr>
          <p:nvPr>
            <p:ph type="body" sz="quarter" idx="16" hasCustomPrompt="1"/>
          </p:nvPr>
        </p:nvSpPr>
        <p:spPr>
          <a:xfrm>
            <a:off x="2255962" y="2476500"/>
            <a:ext cx="3505200" cy="1291009"/>
          </a:xfrm>
        </p:spPr>
        <p:txBody>
          <a:bodyPr lIns="0" tIns="0" rIns="0" bIns="0">
            <a:noAutofit/>
          </a:bodyPr>
          <a:lstStyle>
            <a:lvl1pPr marL="0" indent="0">
              <a:buFont typeface="Arial" panose="020B0604020202020204" pitchFamily="34" charset="0"/>
              <a:buNone/>
              <a:defRPr sz="1800">
                <a:solidFill>
                  <a:schemeClr val="bg1"/>
                </a:solidFill>
                <a:latin typeface="+mn-lt"/>
              </a:defRPr>
            </a:lvl1pPr>
          </a:lstStyle>
          <a:p>
            <a:pPr lvl="0"/>
            <a:r>
              <a:rPr lang="en-US" dirty="0"/>
              <a:t>Click to add text</a:t>
            </a:r>
          </a:p>
        </p:txBody>
      </p:sp>
      <p:sp>
        <p:nvSpPr>
          <p:cNvPr id="26" name="Picture Placeholder 5">
            <a:extLst>
              <a:ext uri="{FF2B5EF4-FFF2-40B4-BE49-F238E27FC236}">
                <a16:creationId xmlns:a16="http://schemas.microsoft.com/office/drawing/2014/main" id="{BCCCB2B0-FA91-2B00-07E8-454DF4E8C899}"/>
              </a:ext>
            </a:extLst>
          </p:cNvPr>
          <p:cNvSpPr>
            <a:spLocks noGrp="1"/>
          </p:cNvSpPr>
          <p:nvPr>
            <p:ph type="pic" sz="quarter" idx="29"/>
          </p:nvPr>
        </p:nvSpPr>
        <p:spPr>
          <a:xfrm>
            <a:off x="6457344" y="2476500"/>
            <a:ext cx="502920" cy="50292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25" name="Text Placeholder 18">
            <a:extLst>
              <a:ext uri="{FF2B5EF4-FFF2-40B4-BE49-F238E27FC236}">
                <a16:creationId xmlns:a16="http://schemas.microsoft.com/office/drawing/2014/main" id="{C208DBEE-F3AC-002B-D94F-58BCDF0827FF}"/>
              </a:ext>
            </a:extLst>
          </p:cNvPr>
          <p:cNvSpPr>
            <a:spLocks noGrp="1"/>
          </p:cNvSpPr>
          <p:nvPr>
            <p:ph type="body" sz="quarter" idx="28" hasCustomPrompt="1"/>
          </p:nvPr>
        </p:nvSpPr>
        <p:spPr>
          <a:xfrm>
            <a:off x="7325142" y="2476500"/>
            <a:ext cx="3505200" cy="1291009"/>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sp>
        <p:nvSpPr>
          <p:cNvPr id="24" name="Picture Placeholder 5">
            <a:extLst>
              <a:ext uri="{FF2B5EF4-FFF2-40B4-BE49-F238E27FC236}">
                <a16:creationId xmlns:a16="http://schemas.microsoft.com/office/drawing/2014/main" id="{8AB6090E-B445-CAD9-6D75-F89A9C013942}"/>
              </a:ext>
            </a:extLst>
          </p:cNvPr>
          <p:cNvSpPr>
            <a:spLocks noGrp="1"/>
          </p:cNvSpPr>
          <p:nvPr>
            <p:ph type="pic" sz="quarter" idx="27"/>
          </p:nvPr>
        </p:nvSpPr>
        <p:spPr>
          <a:xfrm>
            <a:off x="1388164" y="4229100"/>
            <a:ext cx="502920" cy="50292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23" name="Text Placeholder 18">
            <a:extLst>
              <a:ext uri="{FF2B5EF4-FFF2-40B4-BE49-F238E27FC236}">
                <a16:creationId xmlns:a16="http://schemas.microsoft.com/office/drawing/2014/main" id="{00527DBE-FAF9-7AE6-659C-035A70897773}"/>
              </a:ext>
            </a:extLst>
          </p:cNvPr>
          <p:cNvSpPr>
            <a:spLocks noGrp="1"/>
          </p:cNvSpPr>
          <p:nvPr>
            <p:ph type="body" sz="quarter" idx="26" hasCustomPrompt="1"/>
          </p:nvPr>
        </p:nvSpPr>
        <p:spPr>
          <a:xfrm>
            <a:off x="2255962" y="4229100"/>
            <a:ext cx="3505200" cy="1291009"/>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sp>
        <p:nvSpPr>
          <p:cNvPr id="28" name="Picture Placeholder 5">
            <a:extLst>
              <a:ext uri="{FF2B5EF4-FFF2-40B4-BE49-F238E27FC236}">
                <a16:creationId xmlns:a16="http://schemas.microsoft.com/office/drawing/2014/main" id="{B205B4BA-3FDF-ACE5-FC20-17EE755268B1}"/>
              </a:ext>
            </a:extLst>
          </p:cNvPr>
          <p:cNvSpPr>
            <a:spLocks noGrp="1"/>
          </p:cNvSpPr>
          <p:nvPr>
            <p:ph type="pic" sz="quarter" idx="31"/>
          </p:nvPr>
        </p:nvSpPr>
        <p:spPr>
          <a:xfrm>
            <a:off x="6457344" y="4229100"/>
            <a:ext cx="500634" cy="500634"/>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27" name="Text Placeholder 18">
            <a:extLst>
              <a:ext uri="{FF2B5EF4-FFF2-40B4-BE49-F238E27FC236}">
                <a16:creationId xmlns:a16="http://schemas.microsoft.com/office/drawing/2014/main" id="{07B586C0-CA7D-6A7A-4BE7-8EC9D8C635EC}"/>
              </a:ext>
            </a:extLst>
          </p:cNvPr>
          <p:cNvSpPr>
            <a:spLocks noGrp="1"/>
          </p:cNvSpPr>
          <p:nvPr>
            <p:ph type="body" sz="quarter" idx="30" hasCustomPrompt="1"/>
          </p:nvPr>
        </p:nvSpPr>
        <p:spPr>
          <a:xfrm>
            <a:off x="7325142" y="4229100"/>
            <a:ext cx="3505200" cy="1291009"/>
          </a:xfrm>
        </p:spPr>
        <p:txBody>
          <a:bodyPr lIns="0" tIns="0" rIns="0" bIns="0">
            <a:noAutofit/>
          </a:bodyPr>
          <a:lstStyle>
            <a:lvl1pPr marL="0" indent="0">
              <a:buFont typeface="Arial" panose="020B0604020202020204" pitchFamily="34" charset="0"/>
              <a:buNone/>
              <a:defRPr sz="1800">
                <a:solidFill>
                  <a:schemeClr val="bg1"/>
                </a:solidFill>
              </a:defRPr>
            </a:lvl1pPr>
            <a:lvl2pPr>
              <a:defRPr sz="1800"/>
            </a:lvl2pPr>
          </a:lstStyle>
          <a:p>
            <a:pPr lvl="0"/>
            <a:r>
              <a:rPr lang="en-US" dirty="0"/>
              <a:t>Click to add text</a:t>
            </a:r>
          </a:p>
        </p:txBody>
      </p:sp>
      <p:pic>
        <p:nvPicPr>
          <p:cNvPr id="3" name="Graphic 2">
            <a:extLst>
              <a:ext uri="{FF2B5EF4-FFF2-40B4-BE49-F238E27FC236}">
                <a16:creationId xmlns:a16="http://schemas.microsoft.com/office/drawing/2014/main" id="{D8C74DBB-978B-8EA5-44E6-3AF3F58B700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45028" b="67254"/>
          <a:stretch>
            <a:fillRect/>
          </a:stretch>
        </p:blipFill>
        <p:spPr>
          <a:xfrm>
            <a:off x="0" y="4612248"/>
            <a:ext cx="3769950" cy="2245753"/>
          </a:xfrm>
          <a:custGeom>
            <a:avLst/>
            <a:gdLst>
              <a:gd name="connsiteX0" fmla="*/ 0 w 3769950"/>
              <a:gd name="connsiteY0" fmla="*/ 0 h 2245753"/>
              <a:gd name="connsiteX1" fmla="*/ 3769950 w 3769950"/>
              <a:gd name="connsiteY1" fmla="*/ 0 h 2245753"/>
              <a:gd name="connsiteX2" fmla="*/ 3769950 w 3769950"/>
              <a:gd name="connsiteY2" fmla="*/ 2245753 h 2245753"/>
              <a:gd name="connsiteX3" fmla="*/ 0 w 3769950"/>
              <a:gd name="connsiteY3" fmla="*/ 2245753 h 2245753"/>
            </a:gdLst>
            <a:ahLst/>
            <a:cxnLst>
              <a:cxn ang="0">
                <a:pos x="connsiteX0" y="connsiteY0"/>
              </a:cxn>
              <a:cxn ang="0">
                <a:pos x="connsiteX1" y="connsiteY1"/>
              </a:cxn>
              <a:cxn ang="0">
                <a:pos x="connsiteX2" y="connsiteY2"/>
              </a:cxn>
              <a:cxn ang="0">
                <a:pos x="connsiteX3" y="connsiteY3"/>
              </a:cxn>
            </a:cxnLst>
            <a:rect l="l" t="t" r="r" b="b"/>
            <a:pathLst>
              <a:path w="3769950" h="2245753">
                <a:moveTo>
                  <a:pt x="0" y="0"/>
                </a:moveTo>
                <a:lnTo>
                  <a:pt x="3769950" y="0"/>
                </a:lnTo>
                <a:lnTo>
                  <a:pt x="3769950" y="2245753"/>
                </a:lnTo>
                <a:lnTo>
                  <a:pt x="0" y="2245753"/>
                </a:lnTo>
                <a:close/>
              </a:path>
            </a:pathLst>
          </a:custGeom>
        </p:spPr>
      </p:pic>
      <p:pic>
        <p:nvPicPr>
          <p:cNvPr id="4" name="Graphic 3">
            <a:extLst>
              <a:ext uri="{FF2B5EF4-FFF2-40B4-BE49-F238E27FC236}">
                <a16:creationId xmlns:a16="http://schemas.microsoft.com/office/drawing/2014/main" id="{F7D965D3-2ED5-0347-F848-6C2A1D36AEB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r="55513" b="14154"/>
          <a:stretch>
            <a:fillRect/>
          </a:stretch>
        </p:blipFill>
        <p:spPr>
          <a:xfrm>
            <a:off x="9141088" y="970666"/>
            <a:ext cx="3050912" cy="5887335"/>
          </a:xfrm>
          <a:custGeom>
            <a:avLst/>
            <a:gdLst>
              <a:gd name="connsiteX0" fmla="*/ 0 w 3050912"/>
              <a:gd name="connsiteY0" fmla="*/ 0 h 5887335"/>
              <a:gd name="connsiteX1" fmla="*/ 3050912 w 3050912"/>
              <a:gd name="connsiteY1" fmla="*/ 0 h 5887335"/>
              <a:gd name="connsiteX2" fmla="*/ 3050912 w 3050912"/>
              <a:gd name="connsiteY2" fmla="*/ 5887335 h 5887335"/>
              <a:gd name="connsiteX3" fmla="*/ 0 w 3050912"/>
              <a:gd name="connsiteY3" fmla="*/ 5887335 h 5887335"/>
            </a:gdLst>
            <a:ahLst/>
            <a:cxnLst>
              <a:cxn ang="0">
                <a:pos x="connsiteX0" y="connsiteY0"/>
              </a:cxn>
              <a:cxn ang="0">
                <a:pos x="connsiteX1" y="connsiteY1"/>
              </a:cxn>
              <a:cxn ang="0">
                <a:pos x="connsiteX2" y="connsiteY2"/>
              </a:cxn>
              <a:cxn ang="0">
                <a:pos x="connsiteX3" y="connsiteY3"/>
              </a:cxn>
            </a:cxnLst>
            <a:rect l="l" t="t" r="r" b="b"/>
            <a:pathLst>
              <a:path w="3050912" h="5887335">
                <a:moveTo>
                  <a:pt x="0" y="0"/>
                </a:moveTo>
                <a:lnTo>
                  <a:pt x="3050912" y="0"/>
                </a:lnTo>
                <a:lnTo>
                  <a:pt x="3050912" y="5887335"/>
                </a:lnTo>
                <a:lnTo>
                  <a:pt x="0" y="5887335"/>
                </a:lnTo>
                <a:close/>
              </a:path>
            </a:pathLst>
          </a:custGeom>
        </p:spPr>
      </p:pic>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971806796"/>
      </p:ext>
    </p:extLst>
  </p:cSld>
  <p:clrMapOvr>
    <a:masterClrMapping/>
  </p:clrMapOvr>
  <p:transition spd="slow">
    <p:push dir="r"/>
  </p:transition>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633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48AC6985-AA41-BCAE-CEDF-E736D973B5FF}"/>
              </a:ext>
            </a:extLst>
          </p:cNvPr>
          <p:cNvSpPr>
            <a:spLocks noGrp="1"/>
          </p:cNvSpPr>
          <p:nvPr>
            <p:ph type="ctrTitle"/>
          </p:nvPr>
        </p:nvSpPr>
        <p:spPr>
          <a:xfrm>
            <a:off x="811185" y="279400"/>
            <a:ext cx="8874306" cy="3251571"/>
          </a:xfrm>
        </p:spPr>
        <p:txBody>
          <a:bodyPr lIns="0" tIns="0" rIns="0" bIns="0" anchor="b">
            <a:noAutofit/>
          </a:bodyPr>
          <a:lstStyle>
            <a:lvl1pPr marL="0" algn="l">
              <a:lnSpc>
                <a:spcPct val="90000"/>
              </a:lnSpc>
              <a:spcBef>
                <a:spcPts val="0"/>
              </a:spcBef>
              <a:spcAft>
                <a:spcPts val="0"/>
              </a:spcAft>
              <a:defRPr sz="8000"/>
            </a:lvl1pPr>
          </a:lstStyle>
          <a:p>
            <a:r>
              <a:rPr lang="en-US"/>
              <a:t>Click to edit Master title style</a:t>
            </a:r>
            <a:endParaRPr lang="en-US" dirty="0"/>
          </a:p>
        </p:txBody>
      </p:sp>
      <p:sp>
        <p:nvSpPr>
          <p:cNvPr id="19" name="Subtitle 2">
            <a:extLst>
              <a:ext uri="{FF2B5EF4-FFF2-40B4-BE49-F238E27FC236}">
                <a16:creationId xmlns:a16="http://schemas.microsoft.com/office/drawing/2014/main" id="{A7B85660-94E4-85D1-95CA-415513A0355F}"/>
              </a:ext>
            </a:extLst>
          </p:cNvPr>
          <p:cNvSpPr>
            <a:spLocks noGrp="1"/>
          </p:cNvSpPr>
          <p:nvPr>
            <p:ph type="subTitle" idx="1"/>
          </p:nvPr>
        </p:nvSpPr>
        <p:spPr>
          <a:xfrm>
            <a:off x="811185" y="3837656"/>
            <a:ext cx="8874306" cy="2076152"/>
          </a:xfrm>
        </p:spPr>
        <p:txBody>
          <a:bodyPr lIns="0" tIns="0" rIns="0" bIns="0">
            <a:noAutofit/>
          </a:bodyPr>
          <a:lstStyle>
            <a:lvl1pPr marL="0" indent="0" algn="l">
              <a:buNone/>
              <a:defRPr sz="2400" b="1" i="0">
                <a:solidFill>
                  <a:srgbClr val="D4DDFE"/>
                </a:solidFill>
                <a:latin typeface="+mj-lt"/>
                <a:cs typeface="Arial Black"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1" name="Graphic 10">
            <a:extLst>
              <a:ext uri="{FF2B5EF4-FFF2-40B4-BE49-F238E27FC236}">
                <a16:creationId xmlns:a16="http://schemas.microsoft.com/office/drawing/2014/main" id="{F108B6DF-70B6-3DE6-4253-3C4926B86AA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6698" r="40000"/>
          <a:stretch>
            <a:fillRect/>
          </a:stretch>
        </p:blipFill>
        <p:spPr>
          <a:xfrm>
            <a:off x="8077200" y="0"/>
            <a:ext cx="4114800" cy="5712824"/>
          </a:xfrm>
          <a:custGeom>
            <a:avLst/>
            <a:gdLst>
              <a:gd name="connsiteX0" fmla="*/ 0 w 4114800"/>
              <a:gd name="connsiteY0" fmla="*/ 0 h 5712824"/>
              <a:gd name="connsiteX1" fmla="*/ 4114800 w 4114800"/>
              <a:gd name="connsiteY1" fmla="*/ 0 h 5712824"/>
              <a:gd name="connsiteX2" fmla="*/ 4114800 w 4114800"/>
              <a:gd name="connsiteY2" fmla="*/ 5712824 h 5712824"/>
              <a:gd name="connsiteX3" fmla="*/ 0 w 4114800"/>
              <a:gd name="connsiteY3" fmla="*/ 5712824 h 5712824"/>
            </a:gdLst>
            <a:ahLst/>
            <a:cxnLst>
              <a:cxn ang="0">
                <a:pos x="connsiteX0" y="connsiteY0"/>
              </a:cxn>
              <a:cxn ang="0">
                <a:pos x="connsiteX1" y="connsiteY1"/>
              </a:cxn>
              <a:cxn ang="0">
                <a:pos x="connsiteX2" y="connsiteY2"/>
              </a:cxn>
              <a:cxn ang="0">
                <a:pos x="connsiteX3" y="connsiteY3"/>
              </a:cxn>
            </a:cxnLst>
            <a:rect l="l" t="t" r="r" b="b"/>
            <a:pathLst>
              <a:path w="4114800" h="5712824">
                <a:moveTo>
                  <a:pt x="0" y="0"/>
                </a:moveTo>
                <a:lnTo>
                  <a:pt x="4114800" y="0"/>
                </a:lnTo>
                <a:lnTo>
                  <a:pt x="4114800" y="5712824"/>
                </a:lnTo>
                <a:lnTo>
                  <a:pt x="0" y="5712824"/>
                </a:lnTo>
                <a:close/>
              </a:path>
            </a:pathLst>
          </a:custGeom>
        </p:spPr>
      </p:pic>
      <p:sp>
        <p:nvSpPr>
          <p:cNvPr id="13" name="Oval 12">
            <a:extLst>
              <a:ext uri="{FF2B5EF4-FFF2-40B4-BE49-F238E27FC236}">
                <a16:creationId xmlns:a16="http://schemas.microsoft.com/office/drawing/2014/main" id="{8A5B9066-F7A6-6231-330D-A498C543A6A1}"/>
              </a:ext>
            </a:extLst>
          </p:cNvPr>
          <p:cNvSpPr/>
          <p:nvPr userDrawn="1"/>
        </p:nvSpPr>
        <p:spPr>
          <a:xfrm>
            <a:off x="7445683" y="944192"/>
            <a:ext cx="1291008" cy="129100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88813905"/>
      </p:ext>
    </p:extLst>
  </p:cSld>
  <p:clrMapOvr>
    <a:masterClrMapping/>
  </p:clrMapOvr>
  <p:transition spd="slow">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heck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16" name="Picture Placeholder 5">
            <a:extLst>
              <a:ext uri="{FF2B5EF4-FFF2-40B4-BE49-F238E27FC236}">
                <a16:creationId xmlns:a16="http://schemas.microsoft.com/office/drawing/2014/main" id="{AB13D922-479E-0DC1-5C55-F4D7A5504489}"/>
              </a:ext>
            </a:extLst>
          </p:cNvPr>
          <p:cNvSpPr>
            <a:spLocks noGrp="1"/>
          </p:cNvSpPr>
          <p:nvPr>
            <p:ph type="pic" sz="quarter" idx="23" hasCustomPrompt="1"/>
          </p:nvPr>
        </p:nvSpPr>
        <p:spPr>
          <a:xfrm>
            <a:off x="1388164" y="2476500"/>
            <a:ext cx="502920" cy="502920"/>
          </a:xfrm>
        </p:spPr>
        <p:txBody>
          <a:bodyPr lIns="0" tIns="0" rIns="0" bIns="0" anchor="ctr">
            <a:noAutofit/>
          </a:bodyPr>
          <a:lstStyle>
            <a:lvl1pPr marL="0" indent="0" algn="ctr">
              <a:buNone/>
              <a:defRPr sz="1200"/>
            </a:lvl1pPr>
          </a:lstStyle>
          <a:p>
            <a:r>
              <a:rPr lang="en-US" dirty="0"/>
              <a:t>Icon</a:t>
            </a:r>
          </a:p>
        </p:txBody>
      </p:sp>
      <p:sp>
        <p:nvSpPr>
          <p:cNvPr id="14" name="Text Placeholder 15">
            <a:extLst>
              <a:ext uri="{FF2B5EF4-FFF2-40B4-BE49-F238E27FC236}">
                <a16:creationId xmlns:a16="http://schemas.microsoft.com/office/drawing/2014/main" id="{E0CDAE70-42DC-AB0D-6734-B9944B7993D9}"/>
              </a:ext>
            </a:extLst>
          </p:cNvPr>
          <p:cNvSpPr>
            <a:spLocks noGrp="1"/>
          </p:cNvSpPr>
          <p:nvPr>
            <p:ph type="body" sz="quarter" idx="13" hasCustomPrompt="1"/>
          </p:nvPr>
        </p:nvSpPr>
        <p:spPr>
          <a:xfrm>
            <a:off x="2255962" y="2476500"/>
            <a:ext cx="3708401" cy="685800"/>
          </a:xfrm>
        </p:spPr>
        <p:txBody>
          <a:bodyPr lIns="0" tIns="0" rIns="0" bIns="0">
            <a:noAutofit/>
          </a:bodyPr>
          <a:lstStyle>
            <a:lvl1pPr marL="0" indent="0">
              <a:buNone/>
              <a:defRPr sz="1800" b="0" i="0">
                <a:solidFill>
                  <a:schemeClr val="bg1"/>
                </a:solidFill>
                <a:latin typeface="+mn-lt"/>
                <a:cs typeface="Arial" panose="020B0604020202020204" pitchFamily="34" charset="0"/>
              </a:defRPr>
            </a:lvl1pPr>
          </a:lstStyle>
          <a:p>
            <a:pPr lvl="0"/>
            <a:r>
              <a:rPr lang="en-US" dirty="0"/>
              <a:t>Click to add subtitle</a:t>
            </a:r>
          </a:p>
        </p:txBody>
      </p:sp>
      <p:sp>
        <p:nvSpPr>
          <p:cNvPr id="23" name="Picture Placeholder 5">
            <a:extLst>
              <a:ext uri="{FF2B5EF4-FFF2-40B4-BE49-F238E27FC236}">
                <a16:creationId xmlns:a16="http://schemas.microsoft.com/office/drawing/2014/main" id="{9443615E-62BC-2D46-B8BA-FD3A72B7BAB4}"/>
              </a:ext>
            </a:extLst>
          </p:cNvPr>
          <p:cNvSpPr>
            <a:spLocks noGrp="1"/>
          </p:cNvSpPr>
          <p:nvPr>
            <p:ph type="pic" sz="quarter" idx="27" hasCustomPrompt="1"/>
          </p:nvPr>
        </p:nvSpPr>
        <p:spPr>
          <a:xfrm>
            <a:off x="1388164" y="3484562"/>
            <a:ext cx="502920" cy="502920"/>
          </a:xfrm>
        </p:spPr>
        <p:txBody>
          <a:bodyPr lIns="0" tIns="0" rIns="0" bIns="0" anchor="ctr">
            <a:noAutofit/>
          </a:bodyPr>
          <a:lstStyle>
            <a:lvl1pPr marL="0" indent="0" algn="ctr">
              <a:buNone/>
              <a:defRPr sz="1200"/>
            </a:lvl1pPr>
          </a:lstStyle>
          <a:p>
            <a:r>
              <a:rPr lang="en-US" dirty="0"/>
              <a:t>Icon</a:t>
            </a:r>
          </a:p>
        </p:txBody>
      </p:sp>
      <p:sp>
        <p:nvSpPr>
          <p:cNvPr id="17" name="Text Placeholder 15">
            <a:extLst>
              <a:ext uri="{FF2B5EF4-FFF2-40B4-BE49-F238E27FC236}">
                <a16:creationId xmlns:a16="http://schemas.microsoft.com/office/drawing/2014/main" id="{CBD4E95C-EAA1-DCCF-D975-37EE3FBD915A}"/>
              </a:ext>
            </a:extLst>
          </p:cNvPr>
          <p:cNvSpPr>
            <a:spLocks noGrp="1"/>
          </p:cNvSpPr>
          <p:nvPr>
            <p:ph type="body" sz="quarter" idx="24" hasCustomPrompt="1"/>
          </p:nvPr>
        </p:nvSpPr>
        <p:spPr>
          <a:xfrm>
            <a:off x="2255962" y="3484562"/>
            <a:ext cx="3708401" cy="685800"/>
          </a:xfrm>
        </p:spPr>
        <p:txBody>
          <a:bodyPr lIns="0" tIns="0" rIns="0" bIns="0">
            <a:noAutofit/>
          </a:bodyPr>
          <a:lstStyle>
            <a:lvl1pPr marL="0" indent="0">
              <a:buNone/>
              <a:defRPr sz="1800" b="0" i="0">
                <a:solidFill>
                  <a:schemeClr val="bg1"/>
                </a:solidFill>
                <a:latin typeface="+mn-lt"/>
                <a:cs typeface="Arial" panose="020B0604020202020204" pitchFamily="34" charset="0"/>
              </a:defRPr>
            </a:lvl1pPr>
          </a:lstStyle>
          <a:p>
            <a:pPr lvl="0"/>
            <a:r>
              <a:rPr lang="en-US" dirty="0"/>
              <a:t>Click to add subtitle</a:t>
            </a:r>
          </a:p>
        </p:txBody>
      </p:sp>
      <p:sp>
        <p:nvSpPr>
          <p:cNvPr id="24" name="Picture Placeholder 5">
            <a:extLst>
              <a:ext uri="{FF2B5EF4-FFF2-40B4-BE49-F238E27FC236}">
                <a16:creationId xmlns:a16="http://schemas.microsoft.com/office/drawing/2014/main" id="{8EF5E933-304E-1D0F-2544-A608B4EE087F}"/>
              </a:ext>
            </a:extLst>
          </p:cNvPr>
          <p:cNvSpPr>
            <a:spLocks noGrp="1"/>
          </p:cNvSpPr>
          <p:nvPr>
            <p:ph type="pic" sz="quarter" idx="28" hasCustomPrompt="1"/>
          </p:nvPr>
        </p:nvSpPr>
        <p:spPr>
          <a:xfrm>
            <a:off x="1388164" y="4492625"/>
            <a:ext cx="502920" cy="502920"/>
          </a:xfrm>
        </p:spPr>
        <p:txBody>
          <a:bodyPr lIns="0" tIns="0" rIns="0" bIns="0" anchor="ctr">
            <a:noAutofit/>
          </a:bodyPr>
          <a:lstStyle>
            <a:lvl1pPr marL="0" indent="0" algn="ctr">
              <a:buNone/>
              <a:defRPr sz="1200"/>
            </a:lvl1pPr>
          </a:lstStyle>
          <a:p>
            <a:r>
              <a:rPr lang="en-US" dirty="0"/>
              <a:t>Icon</a:t>
            </a:r>
          </a:p>
        </p:txBody>
      </p:sp>
      <p:sp>
        <p:nvSpPr>
          <p:cNvPr id="19" name="Text Placeholder 15">
            <a:extLst>
              <a:ext uri="{FF2B5EF4-FFF2-40B4-BE49-F238E27FC236}">
                <a16:creationId xmlns:a16="http://schemas.microsoft.com/office/drawing/2014/main" id="{03014695-7138-84E3-3225-87977FD8E496}"/>
              </a:ext>
            </a:extLst>
          </p:cNvPr>
          <p:cNvSpPr>
            <a:spLocks noGrp="1"/>
          </p:cNvSpPr>
          <p:nvPr>
            <p:ph type="body" sz="quarter" idx="26" hasCustomPrompt="1"/>
          </p:nvPr>
        </p:nvSpPr>
        <p:spPr>
          <a:xfrm>
            <a:off x="2255962" y="4492625"/>
            <a:ext cx="3708401" cy="685800"/>
          </a:xfrm>
        </p:spPr>
        <p:txBody>
          <a:bodyPr lIns="0" tIns="0" rIns="0" bIns="0">
            <a:noAutofit/>
          </a:bodyPr>
          <a:lstStyle>
            <a:lvl1pPr marL="0" indent="0">
              <a:buNone/>
              <a:defRPr sz="1800" b="0" i="0">
                <a:solidFill>
                  <a:schemeClr val="bg1"/>
                </a:solidFill>
                <a:latin typeface="+mn-lt"/>
                <a:cs typeface="Arial" panose="020B0604020202020204" pitchFamily="34" charset="0"/>
              </a:defRPr>
            </a:lvl1pPr>
          </a:lstStyle>
          <a:p>
            <a:pPr lvl="0"/>
            <a:r>
              <a:rPr lang="en-US" dirty="0"/>
              <a:t>Click to add subtitle</a:t>
            </a:r>
          </a:p>
        </p:txBody>
      </p:sp>
      <p:pic>
        <p:nvPicPr>
          <p:cNvPr id="10" name="Graphic 9">
            <a:extLst>
              <a:ext uri="{FF2B5EF4-FFF2-40B4-BE49-F238E27FC236}">
                <a16:creationId xmlns:a16="http://schemas.microsoft.com/office/drawing/2014/main" id="{B3606A3B-5B75-C830-0580-02B3AF648B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6698" r="40000"/>
          <a:stretch>
            <a:fillRect/>
          </a:stretch>
        </p:blipFill>
        <p:spPr>
          <a:xfrm>
            <a:off x="8077200" y="0"/>
            <a:ext cx="4114800" cy="5712824"/>
          </a:xfrm>
          <a:custGeom>
            <a:avLst/>
            <a:gdLst>
              <a:gd name="connsiteX0" fmla="*/ 0 w 4114800"/>
              <a:gd name="connsiteY0" fmla="*/ 0 h 5712824"/>
              <a:gd name="connsiteX1" fmla="*/ 4114800 w 4114800"/>
              <a:gd name="connsiteY1" fmla="*/ 0 h 5712824"/>
              <a:gd name="connsiteX2" fmla="*/ 4114800 w 4114800"/>
              <a:gd name="connsiteY2" fmla="*/ 5712824 h 5712824"/>
              <a:gd name="connsiteX3" fmla="*/ 0 w 4114800"/>
              <a:gd name="connsiteY3" fmla="*/ 5712824 h 5712824"/>
            </a:gdLst>
            <a:ahLst/>
            <a:cxnLst>
              <a:cxn ang="0">
                <a:pos x="connsiteX0" y="connsiteY0"/>
              </a:cxn>
              <a:cxn ang="0">
                <a:pos x="connsiteX1" y="connsiteY1"/>
              </a:cxn>
              <a:cxn ang="0">
                <a:pos x="connsiteX2" y="connsiteY2"/>
              </a:cxn>
              <a:cxn ang="0">
                <a:pos x="connsiteX3" y="connsiteY3"/>
              </a:cxn>
            </a:cxnLst>
            <a:rect l="l" t="t" r="r" b="b"/>
            <a:pathLst>
              <a:path w="4114800" h="5712824">
                <a:moveTo>
                  <a:pt x="0" y="0"/>
                </a:moveTo>
                <a:lnTo>
                  <a:pt x="4114800" y="0"/>
                </a:lnTo>
                <a:lnTo>
                  <a:pt x="4114800" y="5712824"/>
                </a:lnTo>
                <a:lnTo>
                  <a:pt x="0" y="5712824"/>
                </a:lnTo>
                <a:close/>
              </a:path>
            </a:pathLst>
          </a:custGeom>
        </p:spPr>
      </p:pic>
      <p:sp>
        <p:nvSpPr>
          <p:cNvPr id="12" name="Oval 11">
            <a:extLst>
              <a:ext uri="{FF2B5EF4-FFF2-40B4-BE49-F238E27FC236}">
                <a16:creationId xmlns:a16="http://schemas.microsoft.com/office/drawing/2014/main" id="{45B92DB2-64DD-608F-360F-52958A93EB5B}"/>
              </a:ext>
            </a:extLst>
          </p:cNvPr>
          <p:cNvSpPr/>
          <p:nvPr userDrawn="1"/>
        </p:nvSpPr>
        <p:spPr>
          <a:xfrm>
            <a:off x="7445683" y="944192"/>
            <a:ext cx="1291008" cy="129100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164587433"/>
      </p:ext>
    </p:extLst>
  </p:cSld>
  <p:clrMapOvr>
    <a:masterClrMapping/>
  </p:clrMapOvr>
  <p:transition spd="slow">
    <p:push dir="r"/>
  </p:transition>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E53F7E88-2097-D325-6D72-678AA2F5B1B5}"/>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16" name="Text Placeholder 15">
            <a:extLst>
              <a:ext uri="{FF2B5EF4-FFF2-40B4-BE49-F238E27FC236}">
                <a16:creationId xmlns:a16="http://schemas.microsoft.com/office/drawing/2014/main" id="{31542C44-78F9-C385-BA13-32EF29E328CC}"/>
              </a:ext>
            </a:extLst>
          </p:cNvPr>
          <p:cNvSpPr>
            <a:spLocks noGrp="1"/>
          </p:cNvSpPr>
          <p:nvPr>
            <p:ph type="body" sz="quarter" idx="13" hasCustomPrompt="1"/>
          </p:nvPr>
        </p:nvSpPr>
        <p:spPr>
          <a:xfrm>
            <a:off x="1295403" y="2487613"/>
            <a:ext cx="2603497" cy="554038"/>
          </a:xfrm>
        </p:spPr>
        <p:txBody>
          <a:bodyPr lIns="0" tIns="0" rIns="0" bIns="0">
            <a:noAutofit/>
          </a:bodyPr>
          <a:lstStyle>
            <a:lvl1pPr marL="0" indent="0" algn="l">
              <a:buNone/>
              <a:defRPr sz="2000" b="1" i="0">
                <a:solidFill>
                  <a:schemeClr val="bg1"/>
                </a:solidFill>
                <a:latin typeface="Arial Black" panose="020B0604020202020204" pitchFamily="34" charset="0"/>
                <a:cs typeface="Arial Black" panose="020B0604020202020204" pitchFamily="34" charset="0"/>
              </a:defRPr>
            </a:lvl1pPr>
          </a:lstStyle>
          <a:p>
            <a:pPr lvl="0"/>
            <a:r>
              <a:rPr lang="en-US" dirty="0"/>
              <a:t>Click to add subtitle</a:t>
            </a:r>
          </a:p>
        </p:txBody>
      </p:sp>
      <p:sp>
        <p:nvSpPr>
          <p:cNvPr id="32" name="Text Placeholder 15">
            <a:extLst>
              <a:ext uri="{FF2B5EF4-FFF2-40B4-BE49-F238E27FC236}">
                <a16:creationId xmlns:a16="http://schemas.microsoft.com/office/drawing/2014/main" id="{E3F465DB-04AD-D2AA-978D-7B88D2F319F4}"/>
              </a:ext>
            </a:extLst>
          </p:cNvPr>
          <p:cNvSpPr>
            <a:spLocks noGrp="1"/>
          </p:cNvSpPr>
          <p:nvPr>
            <p:ph type="body" sz="quarter" idx="20" hasCustomPrompt="1"/>
          </p:nvPr>
        </p:nvSpPr>
        <p:spPr>
          <a:xfrm>
            <a:off x="4374970" y="2487613"/>
            <a:ext cx="2603497" cy="554038"/>
          </a:xfrm>
        </p:spPr>
        <p:txBody>
          <a:bodyPr lIns="0" tIns="0" rIns="0" bIns="0">
            <a:noAutofit/>
          </a:bodyPr>
          <a:lstStyle>
            <a:lvl1pPr marL="0" indent="0" algn="l">
              <a:buNone/>
              <a:defRPr sz="2000" b="1" i="0">
                <a:solidFill>
                  <a:schemeClr val="bg1"/>
                </a:solidFill>
                <a:latin typeface="Arial Black" panose="020B0604020202020204" pitchFamily="34" charset="0"/>
                <a:cs typeface="Arial Black" panose="020B0604020202020204" pitchFamily="34" charset="0"/>
              </a:defRPr>
            </a:lvl1pPr>
          </a:lstStyle>
          <a:p>
            <a:pPr lvl="0"/>
            <a:r>
              <a:rPr lang="en-US" dirty="0"/>
              <a:t>Click to add subtitle</a:t>
            </a:r>
          </a:p>
        </p:txBody>
      </p:sp>
      <p:sp>
        <p:nvSpPr>
          <p:cNvPr id="29" name="Text Placeholder 15">
            <a:extLst>
              <a:ext uri="{FF2B5EF4-FFF2-40B4-BE49-F238E27FC236}">
                <a16:creationId xmlns:a16="http://schemas.microsoft.com/office/drawing/2014/main" id="{379A3659-EC2D-312F-1FA2-2C3208B35D4F}"/>
              </a:ext>
            </a:extLst>
          </p:cNvPr>
          <p:cNvSpPr>
            <a:spLocks noGrp="1"/>
          </p:cNvSpPr>
          <p:nvPr>
            <p:ph type="body" sz="quarter" idx="17" hasCustomPrompt="1"/>
          </p:nvPr>
        </p:nvSpPr>
        <p:spPr>
          <a:xfrm>
            <a:off x="7454537" y="2487613"/>
            <a:ext cx="2604092" cy="554038"/>
          </a:xfrm>
        </p:spPr>
        <p:txBody>
          <a:bodyPr lIns="0" tIns="0" rIns="0" bIns="0">
            <a:noAutofit/>
          </a:bodyPr>
          <a:lstStyle>
            <a:lvl1pPr marL="0" indent="0" algn="l">
              <a:buNone/>
              <a:defRPr sz="2000" b="1" i="0">
                <a:solidFill>
                  <a:schemeClr val="bg1"/>
                </a:solidFill>
                <a:latin typeface="Arial Black" panose="020B0604020202020204" pitchFamily="34" charset="0"/>
                <a:cs typeface="Arial Black" panose="020B0604020202020204" pitchFamily="34" charset="0"/>
              </a:defRPr>
            </a:lvl1pPr>
          </a:lstStyle>
          <a:p>
            <a:pPr lvl="0"/>
            <a:r>
              <a:rPr lang="en-US" dirty="0"/>
              <a:t>Click to add subtitle</a:t>
            </a:r>
          </a:p>
        </p:txBody>
      </p:sp>
      <p:sp>
        <p:nvSpPr>
          <p:cNvPr id="17" name="Text Placeholder 18">
            <a:extLst>
              <a:ext uri="{FF2B5EF4-FFF2-40B4-BE49-F238E27FC236}">
                <a16:creationId xmlns:a16="http://schemas.microsoft.com/office/drawing/2014/main" id="{D8352836-701E-DDA9-602B-1CF2FD54A75B}"/>
              </a:ext>
            </a:extLst>
          </p:cNvPr>
          <p:cNvSpPr>
            <a:spLocks noGrp="1"/>
          </p:cNvSpPr>
          <p:nvPr>
            <p:ph type="body" sz="quarter" idx="15" hasCustomPrompt="1"/>
          </p:nvPr>
        </p:nvSpPr>
        <p:spPr>
          <a:xfrm>
            <a:off x="1295400" y="3286458"/>
            <a:ext cx="2603500" cy="554039"/>
          </a:xfrm>
        </p:spPr>
        <p:txBody>
          <a:bodyPr lIns="0" tIns="0" rIns="0" bIns="0">
            <a:noAutofit/>
          </a:bodyPr>
          <a:lstStyle>
            <a:lvl1pPr marL="0" indent="0">
              <a:buFont typeface="Arial" panose="020B0604020202020204" pitchFamily="34" charset="0"/>
              <a:buNone/>
              <a:defRPr sz="2000" cap="all" baseline="0">
                <a:solidFill>
                  <a:schemeClr val="bg1"/>
                </a:solidFill>
                <a:latin typeface="+mn-lt"/>
              </a:defRPr>
            </a:lvl1pPr>
          </a:lstStyle>
          <a:p>
            <a:pPr lvl="0"/>
            <a:r>
              <a:rPr lang="en-US" dirty="0"/>
              <a:t>CLICK TO ADD TEXT</a:t>
            </a:r>
          </a:p>
        </p:txBody>
      </p:sp>
      <p:sp>
        <p:nvSpPr>
          <p:cNvPr id="33" name="Text Placeholder 18">
            <a:extLst>
              <a:ext uri="{FF2B5EF4-FFF2-40B4-BE49-F238E27FC236}">
                <a16:creationId xmlns:a16="http://schemas.microsoft.com/office/drawing/2014/main" id="{2B9A4520-E4E7-3735-9AA4-F886868CDA0F}"/>
              </a:ext>
            </a:extLst>
          </p:cNvPr>
          <p:cNvSpPr>
            <a:spLocks noGrp="1"/>
          </p:cNvSpPr>
          <p:nvPr>
            <p:ph type="body" sz="quarter" idx="21" hasCustomPrompt="1"/>
          </p:nvPr>
        </p:nvSpPr>
        <p:spPr>
          <a:xfrm>
            <a:off x="4374967" y="3286458"/>
            <a:ext cx="2603500" cy="554039"/>
          </a:xfrm>
        </p:spPr>
        <p:txBody>
          <a:bodyPr lIns="0" tIns="0" rIns="0" bIns="0">
            <a:noAutofit/>
          </a:bodyPr>
          <a:lstStyle>
            <a:lvl1pPr marL="0" indent="0">
              <a:buFont typeface="Arial" panose="020B0604020202020204" pitchFamily="34" charset="0"/>
              <a:buNone/>
              <a:defRPr sz="2000" cap="all" baseline="0">
                <a:solidFill>
                  <a:schemeClr val="bg1"/>
                </a:solidFill>
                <a:latin typeface="+mn-lt"/>
              </a:defRPr>
            </a:lvl1pPr>
          </a:lstStyle>
          <a:p>
            <a:pPr lvl="0"/>
            <a:r>
              <a:rPr lang="en-US" dirty="0"/>
              <a:t>CLICK TO ADD TEXT</a:t>
            </a:r>
          </a:p>
        </p:txBody>
      </p:sp>
      <p:sp>
        <p:nvSpPr>
          <p:cNvPr id="30" name="Text Placeholder 18">
            <a:extLst>
              <a:ext uri="{FF2B5EF4-FFF2-40B4-BE49-F238E27FC236}">
                <a16:creationId xmlns:a16="http://schemas.microsoft.com/office/drawing/2014/main" id="{2ED3CCCC-5B50-BA18-C9CF-82C1113391F6}"/>
              </a:ext>
            </a:extLst>
          </p:cNvPr>
          <p:cNvSpPr>
            <a:spLocks noGrp="1"/>
          </p:cNvSpPr>
          <p:nvPr>
            <p:ph type="body" sz="quarter" idx="18" hasCustomPrompt="1"/>
          </p:nvPr>
        </p:nvSpPr>
        <p:spPr>
          <a:xfrm>
            <a:off x="7454534" y="3286458"/>
            <a:ext cx="2603500" cy="554039"/>
          </a:xfrm>
        </p:spPr>
        <p:txBody>
          <a:bodyPr lIns="0" tIns="0" rIns="0" bIns="0">
            <a:noAutofit/>
          </a:bodyPr>
          <a:lstStyle>
            <a:lvl1pPr marL="0" indent="0">
              <a:buFont typeface="Arial" panose="020B0604020202020204" pitchFamily="34" charset="0"/>
              <a:buNone/>
              <a:defRPr sz="2000" cap="all" baseline="0">
                <a:solidFill>
                  <a:schemeClr val="bg1"/>
                </a:solidFill>
                <a:latin typeface="+mn-lt"/>
              </a:defRPr>
            </a:lvl1pPr>
          </a:lstStyle>
          <a:p>
            <a:pPr lvl="0"/>
            <a:r>
              <a:rPr lang="en-US" dirty="0"/>
              <a:t>CLICK TO ADD TEXT</a:t>
            </a:r>
          </a:p>
        </p:txBody>
      </p:sp>
      <p:pic>
        <p:nvPicPr>
          <p:cNvPr id="9" name="Graphic 8">
            <a:extLst>
              <a:ext uri="{FF2B5EF4-FFF2-40B4-BE49-F238E27FC236}">
                <a16:creationId xmlns:a16="http://schemas.microsoft.com/office/drawing/2014/main" id="{749446AE-6E14-9EAD-CCAA-C1EC91FDAD9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r="34945" b="66188"/>
          <a:stretch>
            <a:fillRect/>
          </a:stretch>
        </p:blipFill>
        <p:spPr>
          <a:xfrm>
            <a:off x="7730504" y="4539146"/>
            <a:ext cx="4461496" cy="2318855"/>
          </a:xfrm>
          <a:custGeom>
            <a:avLst/>
            <a:gdLst>
              <a:gd name="connsiteX0" fmla="*/ 0 w 4461496"/>
              <a:gd name="connsiteY0" fmla="*/ 0 h 2318855"/>
              <a:gd name="connsiteX1" fmla="*/ 4461496 w 4461496"/>
              <a:gd name="connsiteY1" fmla="*/ 0 h 2318855"/>
              <a:gd name="connsiteX2" fmla="*/ 4461496 w 4461496"/>
              <a:gd name="connsiteY2" fmla="*/ 2318855 h 2318855"/>
              <a:gd name="connsiteX3" fmla="*/ 0 w 4461496"/>
              <a:gd name="connsiteY3" fmla="*/ 2318855 h 2318855"/>
            </a:gdLst>
            <a:ahLst/>
            <a:cxnLst>
              <a:cxn ang="0">
                <a:pos x="connsiteX0" y="connsiteY0"/>
              </a:cxn>
              <a:cxn ang="0">
                <a:pos x="connsiteX1" y="connsiteY1"/>
              </a:cxn>
              <a:cxn ang="0">
                <a:pos x="connsiteX2" y="connsiteY2"/>
              </a:cxn>
              <a:cxn ang="0">
                <a:pos x="connsiteX3" y="connsiteY3"/>
              </a:cxn>
            </a:cxnLst>
            <a:rect l="l" t="t" r="r" b="b"/>
            <a:pathLst>
              <a:path w="4461496" h="2318855">
                <a:moveTo>
                  <a:pt x="0" y="0"/>
                </a:moveTo>
                <a:lnTo>
                  <a:pt x="4461496" y="0"/>
                </a:lnTo>
                <a:lnTo>
                  <a:pt x="4461496" y="2318855"/>
                </a:lnTo>
                <a:lnTo>
                  <a:pt x="0" y="2318855"/>
                </a:lnTo>
                <a:close/>
              </a:path>
            </a:pathLst>
          </a:custGeom>
        </p:spPr>
      </p:pic>
      <p:grpSp>
        <p:nvGrpSpPr>
          <p:cNvPr id="11" name="Group 10">
            <a:extLst>
              <a:ext uri="{FF2B5EF4-FFF2-40B4-BE49-F238E27FC236}">
                <a16:creationId xmlns:a16="http://schemas.microsoft.com/office/drawing/2014/main" id="{7788B2DA-5890-0F11-581C-A9189E008CE1}"/>
              </a:ext>
            </a:extLst>
          </p:cNvPr>
          <p:cNvGrpSpPr/>
          <p:nvPr userDrawn="1"/>
        </p:nvGrpSpPr>
        <p:grpSpPr>
          <a:xfrm rot="5400000">
            <a:off x="10058034" y="23582"/>
            <a:ext cx="2133966" cy="2133966"/>
            <a:chOff x="9654699" y="2229295"/>
            <a:chExt cx="2133966" cy="2133966"/>
          </a:xfrm>
        </p:grpSpPr>
        <p:sp>
          <p:nvSpPr>
            <p:cNvPr id="13" name="Freeform 12">
              <a:extLst>
                <a:ext uri="{FF2B5EF4-FFF2-40B4-BE49-F238E27FC236}">
                  <a16:creationId xmlns:a16="http://schemas.microsoft.com/office/drawing/2014/main" id="{6C0B013B-DCAB-56B5-B1A1-0962EFCDAD0E}"/>
                </a:ext>
              </a:extLst>
            </p:cNvPr>
            <p:cNvSpPr/>
            <p:nvPr/>
          </p:nvSpPr>
          <p:spPr>
            <a:xfrm>
              <a:off x="9655348" y="3309113"/>
              <a:ext cx="2132669" cy="1054148"/>
            </a:xfrm>
            <a:custGeom>
              <a:avLst/>
              <a:gdLst>
                <a:gd name="connsiteX0" fmla="*/ 1345382 w 2690764"/>
                <a:gd name="connsiteY0" fmla="*/ 0 h 1330006"/>
                <a:gd name="connsiteX1" fmla="*/ 2684632 w 2690764"/>
                <a:gd name="connsiteY1" fmla="*/ 1208559 h 1330006"/>
                <a:gd name="connsiteX2" fmla="*/ 2690764 w 2690764"/>
                <a:gd name="connsiteY2" fmla="*/ 1330006 h 1330006"/>
                <a:gd name="connsiteX3" fmla="*/ 0 w 2690764"/>
                <a:gd name="connsiteY3" fmla="*/ 1330006 h 1330006"/>
                <a:gd name="connsiteX4" fmla="*/ 6132 w 2690764"/>
                <a:gd name="connsiteY4" fmla="*/ 1208559 h 1330006"/>
                <a:gd name="connsiteX5" fmla="*/ 1345382 w 2690764"/>
                <a:gd name="connsiteY5" fmla="*/ 0 h 133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0764" h="1330006">
                  <a:moveTo>
                    <a:pt x="1345382" y="0"/>
                  </a:moveTo>
                  <a:cubicBezTo>
                    <a:pt x="2042400" y="0"/>
                    <a:pt x="2615693" y="529729"/>
                    <a:pt x="2684632" y="1208559"/>
                  </a:cubicBezTo>
                  <a:lnTo>
                    <a:pt x="2690764" y="1330006"/>
                  </a:lnTo>
                  <a:lnTo>
                    <a:pt x="0" y="1330006"/>
                  </a:lnTo>
                  <a:lnTo>
                    <a:pt x="6132" y="1208559"/>
                  </a:lnTo>
                  <a:cubicBezTo>
                    <a:pt x="75071" y="529729"/>
                    <a:pt x="648364" y="0"/>
                    <a:pt x="134538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97E9164D-468F-6ABB-E014-8357739493BA}"/>
                </a:ext>
              </a:extLst>
            </p:cNvPr>
            <p:cNvSpPr/>
            <p:nvPr/>
          </p:nvSpPr>
          <p:spPr>
            <a:xfrm>
              <a:off x="9654699" y="2229295"/>
              <a:ext cx="2133966" cy="1079818"/>
            </a:xfrm>
            <a:custGeom>
              <a:avLst/>
              <a:gdLst>
                <a:gd name="connsiteX0" fmla="*/ 818 w 2692400"/>
                <a:gd name="connsiteY0" fmla="*/ 0 h 1362394"/>
                <a:gd name="connsiteX1" fmla="*/ 2691582 w 2692400"/>
                <a:gd name="connsiteY1" fmla="*/ 0 h 1362394"/>
                <a:gd name="connsiteX2" fmla="*/ 2692400 w 2692400"/>
                <a:gd name="connsiteY2" fmla="*/ 16194 h 1362394"/>
                <a:gd name="connsiteX3" fmla="*/ 1346200 w 2692400"/>
                <a:gd name="connsiteY3" fmla="*/ 1362394 h 1362394"/>
                <a:gd name="connsiteX4" fmla="*/ 0 w 2692400"/>
                <a:gd name="connsiteY4" fmla="*/ 16194 h 1362394"/>
                <a:gd name="connsiteX5" fmla="*/ 818 w 2692400"/>
                <a:gd name="connsiteY5" fmla="*/ 0 h 1362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1362394">
                  <a:moveTo>
                    <a:pt x="818" y="0"/>
                  </a:moveTo>
                  <a:lnTo>
                    <a:pt x="2691582" y="0"/>
                  </a:lnTo>
                  <a:lnTo>
                    <a:pt x="2692400" y="16194"/>
                  </a:lnTo>
                  <a:cubicBezTo>
                    <a:pt x="2692400" y="759680"/>
                    <a:pt x="2089686" y="1362394"/>
                    <a:pt x="1346200" y="1362394"/>
                  </a:cubicBezTo>
                  <a:cubicBezTo>
                    <a:pt x="602714" y="1362394"/>
                    <a:pt x="0" y="759680"/>
                    <a:pt x="0" y="16194"/>
                  </a:cubicBezTo>
                  <a:lnTo>
                    <a:pt x="81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Text Placeholder 18">
            <a:extLst>
              <a:ext uri="{FF2B5EF4-FFF2-40B4-BE49-F238E27FC236}">
                <a16:creationId xmlns:a16="http://schemas.microsoft.com/office/drawing/2014/main" id="{53894D46-0144-7838-A645-3C35B58430A2}"/>
              </a:ext>
            </a:extLst>
          </p:cNvPr>
          <p:cNvSpPr>
            <a:spLocks noGrp="1"/>
          </p:cNvSpPr>
          <p:nvPr>
            <p:ph type="body" sz="quarter" idx="16" hasCustomPrompt="1"/>
          </p:nvPr>
        </p:nvSpPr>
        <p:spPr>
          <a:xfrm>
            <a:off x="1295400" y="4085303"/>
            <a:ext cx="2603500" cy="1902542"/>
          </a:xfrm>
        </p:spPr>
        <p:txBody>
          <a:bodyPr lIns="0" tIns="0" rIns="0" bIns="0">
            <a:noAutofit/>
          </a:bodyPr>
          <a:lstStyle>
            <a:lvl1pPr marL="0" indent="0">
              <a:buFont typeface="Arial" panose="020B0604020202020204" pitchFamily="34" charset="0"/>
              <a:buNone/>
              <a:defRPr sz="1800">
                <a:solidFill>
                  <a:schemeClr val="bg1"/>
                </a:solidFill>
                <a:latin typeface="+mn-lt"/>
              </a:defRPr>
            </a:lvl1pPr>
          </a:lstStyle>
          <a:p>
            <a:pPr lvl="0"/>
            <a:r>
              <a:rPr lang="en-US" dirty="0"/>
              <a:t>Click to add text</a:t>
            </a:r>
          </a:p>
        </p:txBody>
      </p:sp>
      <p:sp>
        <p:nvSpPr>
          <p:cNvPr id="34" name="Text Placeholder 18">
            <a:extLst>
              <a:ext uri="{FF2B5EF4-FFF2-40B4-BE49-F238E27FC236}">
                <a16:creationId xmlns:a16="http://schemas.microsoft.com/office/drawing/2014/main" id="{5949D5F3-7F2A-1CB3-9ED4-ECFC804C9F7A}"/>
              </a:ext>
            </a:extLst>
          </p:cNvPr>
          <p:cNvSpPr>
            <a:spLocks noGrp="1"/>
          </p:cNvSpPr>
          <p:nvPr>
            <p:ph type="body" sz="quarter" idx="22" hasCustomPrompt="1"/>
          </p:nvPr>
        </p:nvSpPr>
        <p:spPr>
          <a:xfrm>
            <a:off x="4374967" y="4085303"/>
            <a:ext cx="2603500" cy="1902542"/>
          </a:xfrm>
        </p:spPr>
        <p:txBody>
          <a:bodyPr lIns="0" tIns="0" rIns="0" bIns="0">
            <a:noAutofit/>
          </a:bodyPr>
          <a:lstStyle>
            <a:lvl1pPr marL="0" indent="0">
              <a:buFont typeface="Arial" panose="020B0604020202020204" pitchFamily="34" charset="0"/>
              <a:buNone/>
              <a:defRPr sz="1800">
                <a:solidFill>
                  <a:schemeClr val="bg1"/>
                </a:solidFill>
                <a:latin typeface="+mn-lt"/>
              </a:defRPr>
            </a:lvl1pPr>
          </a:lstStyle>
          <a:p>
            <a:pPr lvl="0"/>
            <a:r>
              <a:rPr lang="en-US" dirty="0"/>
              <a:t>Click to add text</a:t>
            </a:r>
          </a:p>
        </p:txBody>
      </p:sp>
      <p:sp>
        <p:nvSpPr>
          <p:cNvPr id="31" name="Text Placeholder 18">
            <a:extLst>
              <a:ext uri="{FF2B5EF4-FFF2-40B4-BE49-F238E27FC236}">
                <a16:creationId xmlns:a16="http://schemas.microsoft.com/office/drawing/2014/main" id="{874E81CB-4A9F-BEB8-37D9-EF50A848ECFC}"/>
              </a:ext>
            </a:extLst>
          </p:cNvPr>
          <p:cNvSpPr>
            <a:spLocks noGrp="1"/>
          </p:cNvSpPr>
          <p:nvPr>
            <p:ph type="body" sz="quarter" idx="19" hasCustomPrompt="1"/>
          </p:nvPr>
        </p:nvSpPr>
        <p:spPr>
          <a:xfrm>
            <a:off x="7454534" y="4085303"/>
            <a:ext cx="2603500" cy="1902542"/>
          </a:xfrm>
        </p:spPr>
        <p:txBody>
          <a:bodyPr lIns="0" tIns="0" rIns="0" bIns="0">
            <a:noAutofit/>
          </a:bodyPr>
          <a:lstStyle>
            <a:lvl1pPr marL="0" indent="0">
              <a:buFont typeface="Arial" panose="020B0604020202020204" pitchFamily="34" charset="0"/>
              <a:buNone/>
              <a:defRPr sz="1800">
                <a:solidFill>
                  <a:schemeClr val="bg1"/>
                </a:solidFill>
                <a:latin typeface="+mn-lt"/>
              </a:defRPr>
            </a:lvl1pPr>
          </a:lstStyle>
          <a:p>
            <a:pPr lvl="0"/>
            <a:r>
              <a:rPr lang="en-US" dirty="0"/>
              <a:t>Click to add text</a:t>
            </a:r>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314417205"/>
      </p:ext>
    </p:extLst>
  </p:cSld>
  <p:clrMapOvr>
    <a:masterClrMapping/>
  </p:clrMapOvr>
  <p:transition spd="slow">
    <p:push dir="r"/>
  </p:transition>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633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column with icons">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EAF34004-C8D7-0BF6-E972-61781179D593}"/>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6" name="Picture Placeholder 5">
            <a:extLst>
              <a:ext uri="{FF2B5EF4-FFF2-40B4-BE49-F238E27FC236}">
                <a16:creationId xmlns:a16="http://schemas.microsoft.com/office/drawing/2014/main" id="{A4F7EAC1-286D-2CE3-FFF2-96BE4C2E4614}"/>
              </a:ext>
            </a:extLst>
          </p:cNvPr>
          <p:cNvSpPr>
            <a:spLocks noGrp="1"/>
          </p:cNvSpPr>
          <p:nvPr>
            <p:ph type="pic" sz="quarter" idx="23"/>
          </p:nvPr>
        </p:nvSpPr>
        <p:spPr>
          <a:xfrm>
            <a:off x="1295400" y="2476500"/>
            <a:ext cx="685800" cy="685800"/>
          </a:xfrm>
        </p:spPr>
        <p:txBody>
          <a:bodyPr lIns="0" tIns="0" rIns="0" bIns="0" anchor="ctr">
            <a:noAutofit/>
          </a:bodyPr>
          <a:lstStyle>
            <a:lvl1pPr marL="0" indent="0" algn="ctr">
              <a:buNone/>
              <a:defRPr sz="1000"/>
            </a:lvl1pPr>
          </a:lstStyle>
          <a:p>
            <a:r>
              <a:rPr lang="en-US"/>
              <a:t>Click icon to add picture</a:t>
            </a:r>
            <a:endParaRPr lang="en-US" dirty="0"/>
          </a:p>
        </p:txBody>
      </p:sp>
      <p:sp>
        <p:nvSpPr>
          <p:cNvPr id="28" name="Picture Placeholder 5">
            <a:extLst>
              <a:ext uri="{FF2B5EF4-FFF2-40B4-BE49-F238E27FC236}">
                <a16:creationId xmlns:a16="http://schemas.microsoft.com/office/drawing/2014/main" id="{D9C1F6F0-4FC6-1160-0C8F-975ECDECAF3D}"/>
              </a:ext>
            </a:extLst>
          </p:cNvPr>
          <p:cNvSpPr>
            <a:spLocks noGrp="1"/>
          </p:cNvSpPr>
          <p:nvPr>
            <p:ph type="pic" sz="quarter" idx="24"/>
          </p:nvPr>
        </p:nvSpPr>
        <p:spPr>
          <a:xfrm>
            <a:off x="4374967" y="2476500"/>
            <a:ext cx="685800" cy="685800"/>
          </a:xfrm>
        </p:spPr>
        <p:txBody>
          <a:bodyPr lIns="0" tIns="0" rIns="0" bIns="0" anchor="ctr">
            <a:noAutofit/>
          </a:bodyPr>
          <a:lstStyle>
            <a:lvl1pPr marL="0" indent="0" algn="ctr">
              <a:buNone/>
              <a:defRPr sz="1000"/>
            </a:lvl1pPr>
          </a:lstStyle>
          <a:p>
            <a:r>
              <a:rPr lang="en-US"/>
              <a:t>Click icon to add picture</a:t>
            </a:r>
            <a:endParaRPr lang="en-US" dirty="0"/>
          </a:p>
        </p:txBody>
      </p:sp>
      <p:sp>
        <p:nvSpPr>
          <p:cNvPr id="35" name="Picture Placeholder 5">
            <a:extLst>
              <a:ext uri="{FF2B5EF4-FFF2-40B4-BE49-F238E27FC236}">
                <a16:creationId xmlns:a16="http://schemas.microsoft.com/office/drawing/2014/main" id="{6EF1040F-3507-9529-F7BA-DEF2138BAC89}"/>
              </a:ext>
            </a:extLst>
          </p:cNvPr>
          <p:cNvSpPr>
            <a:spLocks noGrp="1"/>
          </p:cNvSpPr>
          <p:nvPr>
            <p:ph type="pic" sz="quarter" idx="25"/>
          </p:nvPr>
        </p:nvSpPr>
        <p:spPr>
          <a:xfrm>
            <a:off x="7454534" y="2476500"/>
            <a:ext cx="685800" cy="685800"/>
          </a:xfrm>
        </p:spPr>
        <p:txBody>
          <a:bodyPr lIns="0" tIns="0" rIns="0" bIns="0" anchor="ctr">
            <a:noAutofit/>
          </a:bodyPr>
          <a:lstStyle>
            <a:lvl1pPr marL="0" indent="0" algn="ctr">
              <a:buNone/>
              <a:defRPr sz="10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53894D46-0144-7838-A645-3C35B58430A2}"/>
              </a:ext>
            </a:extLst>
          </p:cNvPr>
          <p:cNvSpPr>
            <a:spLocks noGrp="1"/>
          </p:cNvSpPr>
          <p:nvPr>
            <p:ph type="body" sz="quarter" idx="16" hasCustomPrompt="1"/>
          </p:nvPr>
        </p:nvSpPr>
        <p:spPr>
          <a:xfrm>
            <a:off x="1295400" y="3429000"/>
            <a:ext cx="2603500"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sp>
        <p:nvSpPr>
          <p:cNvPr id="34" name="Text Placeholder 18">
            <a:extLst>
              <a:ext uri="{FF2B5EF4-FFF2-40B4-BE49-F238E27FC236}">
                <a16:creationId xmlns:a16="http://schemas.microsoft.com/office/drawing/2014/main" id="{5949D5F3-7F2A-1CB3-9ED4-ECFC804C9F7A}"/>
              </a:ext>
            </a:extLst>
          </p:cNvPr>
          <p:cNvSpPr>
            <a:spLocks noGrp="1"/>
          </p:cNvSpPr>
          <p:nvPr>
            <p:ph type="body" sz="quarter" idx="22" hasCustomPrompt="1"/>
          </p:nvPr>
        </p:nvSpPr>
        <p:spPr>
          <a:xfrm>
            <a:off x="4374967" y="3429000"/>
            <a:ext cx="2603500"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sp>
        <p:nvSpPr>
          <p:cNvPr id="31" name="Text Placeholder 18">
            <a:extLst>
              <a:ext uri="{FF2B5EF4-FFF2-40B4-BE49-F238E27FC236}">
                <a16:creationId xmlns:a16="http://schemas.microsoft.com/office/drawing/2014/main" id="{874E81CB-4A9F-BEB8-37D9-EF50A848ECFC}"/>
              </a:ext>
            </a:extLst>
          </p:cNvPr>
          <p:cNvSpPr>
            <a:spLocks noGrp="1"/>
          </p:cNvSpPr>
          <p:nvPr>
            <p:ph type="body" sz="quarter" idx="19" hasCustomPrompt="1"/>
          </p:nvPr>
        </p:nvSpPr>
        <p:spPr>
          <a:xfrm>
            <a:off x="7454534" y="3429000"/>
            <a:ext cx="2603500"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pic>
        <p:nvPicPr>
          <p:cNvPr id="3" name="Graphic 2">
            <a:extLst>
              <a:ext uri="{FF2B5EF4-FFF2-40B4-BE49-F238E27FC236}">
                <a16:creationId xmlns:a16="http://schemas.microsoft.com/office/drawing/2014/main" id="{AF93679A-06AD-D46C-BEB8-62FEE039D44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46320" r="60054"/>
          <a:stretch>
            <a:fillRect/>
          </a:stretch>
        </p:blipFill>
        <p:spPr>
          <a:xfrm>
            <a:off x="9452531" y="0"/>
            <a:ext cx="2739468" cy="3681345"/>
          </a:xfrm>
          <a:custGeom>
            <a:avLst/>
            <a:gdLst>
              <a:gd name="connsiteX0" fmla="*/ 0 w 2739468"/>
              <a:gd name="connsiteY0" fmla="*/ 0 h 3681345"/>
              <a:gd name="connsiteX1" fmla="*/ 2739468 w 2739468"/>
              <a:gd name="connsiteY1" fmla="*/ 0 h 3681345"/>
              <a:gd name="connsiteX2" fmla="*/ 2739468 w 2739468"/>
              <a:gd name="connsiteY2" fmla="*/ 3681345 h 3681345"/>
              <a:gd name="connsiteX3" fmla="*/ 0 w 2739468"/>
              <a:gd name="connsiteY3" fmla="*/ 3681345 h 3681345"/>
            </a:gdLst>
            <a:ahLst/>
            <a:cxnLst>
              <a:cxn ang="0">
                <a:pos x="connsiteX0" y="connsiteY0"/>
              </a:cxn>
              <a:cxn ang="0">
                <a:pos x="connsiteX1" y="connsiteY1"/>
              </a:cxn>
              <a:cxn ang="0">
                <a:pos x="connsiteX2" y="connsiteY2"/>
              </a:cxn>
              <a:cxn ang="0">
                <a:pos x="connsiteX3" y="connsiteY3"/>
              </a:cxn>
            </a:cxnLst>
            <a:rect l="l" t="t" r="r" b="b"/>
            <a:pathLst>
              <a:path w="2739468" h="3681345">
                <a:moveTo>
                  <a:pt x="0" y="0"/>
                </a:moveTo>
                <a:lnTo>
                  <a:pt x="2739468" y="0"/>
                </a:lnTo>
                <a:lnTo>
                  <a:pt x="2739468" y="3681345"/>
                </a:lnTo>
                <a:lnTo>
                  <a:pt x="0" y="3681345"/>
                </a:lnTo>
                <a:close/>
              </a:path>
            </a:pathLst>
          </a:custGeom>
        </p:spPr>
      </p:pic>
      <p:sp>
        <p:nvSpPr>
          <p:cNvPr id="4" name="Freeform 3">
            <a:extLst>
              <a:ext uri="{FF2B5EF4-FFF2-40B4-BE49-F238E27FC236}">
                <a16:creationId xmlns:a16="http://schemas.microsoft.com/office/drawing/2014/main" id="{504F2DB4-4E28-277B-9867-CFC84603650B}"/>
              </a:ext>
            </a:extLst>
          </p:cNvPr>
          <p:cNvSpPr/>
          <p:nvPr userDrawn="1"/>
        </p:nvSpPr>
        <p:spPr>
          <a:xfrm>
            <a:off x="0" y="4094798"/>
            <a:ext cx="1057676" cy="2115352"/>
          </a:xfrm>
          <a:custGeom>
            <a:avLst/>
            <a:gdLst>
              <a:gd name="connsiteX0" fmla="*/ 0 w 1057676"/>
              <a:gd name="connsiteY0" fmla="*/ 0 h 2115352"/>
              <a:gd name="connsiteX1" fmla="*/ 1057676 w 1057676"/>
              <a:gd name="connsiteY1" fmla="*/ 1057676 h 2115352"/>
              <a:gd name="connsiteX2" fmla="*/ 0 w 1057676"/>
              <a:gd name="connsiteY2" fmla="*/ 2115352 h 2115352"/>
            </a:gdLst>
            <a:ahLst/>
            <a:cxnLst>
              <a:cxn ang="0">
                <a:pos x="connsiteX0" y="connsiteY0"/>
              </a:cxn>
              <a:cxn ang="0">
                <a:pos x="connsiteX1" y="connsiteY1"/>
              </a:cxn>
              <a:cxn ang="0">
                <a:pos x="connsiteX2" y="connsiteY2"/>
              </a:cxn>
            </a:cxnLst>
            <a:rect l="l" t="t" r="r" b="b"/>
            <a:pathLst>
              <a:path w="1057676" h="2115352">
                <a:moveTo>
                  <a:pt x="0" y="0"/>
                </a:moveTo>
                <a:cubicBezTo>
                  <a:pt x="584138" y="0"/>
                  <a:pt x="1057676" y="473538"/>
                  <a:pt x="1057676" y="1057676"/>
                </a:cubicBezTo>
                <a:cubicBezTo>
                  <a:pt x="1057676" y="1641814"/>
                  <a:pt x="584138" y="2115352"/>
                  <a:pt x="0" y="2115352"/>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837773964"/>
      </p:ext>
    </p:extLst>
  </p:cSld>
  <p:clrMapOvr>
    <a:masterClrMapping/>
  </p:clrMapOvr>
  <p:transition spd="slow">
    <p:push dir="r"/>
  </p:transition>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633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with chart or graphic">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D978EB2-1AE7-BB87-954B-F3DBF5080553}"/>
              </a:ext>
            </a:extLst>
          </p:cNvPr>
          <p:cNvSpPr>
            <a:spLocks noGrp="1"/>
          </p:cNvSpPr>
          <p:nvPr>
            <p:ph type="title"/>
          </p:nvPr>
        </p:nvSpPr>
        <p:spPr>
          <a:xfrm>
            <a:off x="811185" y="621973"/>
            <a:ext cx="4433915" cy="1695777"/>
          </a:xfrm>
        </p:spPr>
        <p:txBody>
          <a:bodyPr lIns="0" tIns="0" rIns="0" bIns="0">
            <a:noAutofit/>
          </a:bodyPr>
          <a:lstStyle/>
          <a:p>
            <a:r>
              <a:rPr lang="en-US"/>
              <a:t>Click to edit Master title style</a:t>
            </a:r>
            <a:endParaRPr lang="en-US" dirty="0"/>
          </a:p>
        </p:txBody>
      </p:sp>
      <p:sp>
        <p:nvSpPr>
          <p:cNvPr id="15" name="Text Placeholder 15">
            <a:extLst>
              <a:ext uri="{FF2B5EF4-FFF2-40B4-BE49-F238E27FC236}">
                <a16:creationId xmlns:a16="http://schemas.microsoft.com/office/drawing/2014/main" id="{56819AD3-FA3D-23B3-8AB9-1E5B078B54D8}"/>
              </a:ext>
            </a:extLst>
          </p:cNvPr>
          <p:cNvSpPr>
            <a:spLocks noGrp="1"/>
          </p:cNvSpPr>
          <p:nvPr>
            <p:ph type="body" sz="quarter" idx="13" hasCustomPrompt="1"/>
          </p:nvPr>
        </p:nvSpPr>
        <p:spPr>
          <a:xfrm>
            <a:off x="1295402" y="2743200"/>
            <a:ext cx="3657598" cy="3187700"/>
          </a:xfrm>
        </p:spPr>
        <p:txBody>
          <a:bodyPr lIns="0" tIns="0" rIns="0" bIns="0">
            <a:noAutofit/>
          </a:bodyPr>
          <a:lstStyle>
            <a:lvl1pPr marL="285750" indent="-283464">
              <a:buFont typeface="Arial" panose="020B0604020202020204" pitchFamily="34" charset="0"/>
              <a:buChar char="•"/>
              <a:defRPr sz="1800" b="0" i="0">
                <a:solidFill>
                  <a:schemeClr val="bg1"/>
                </a:solidFill>
                <a:latin typeface="+mn-lt"/>
                <a:cs typeface="Arial" panose="020B0604020202020204" pitchFamily="34" charset="0"/>
              </a:defRPr>
            </a:lvl1pPr>
          </a:lstStyle>
          <a:p>
            <a:pPr lvl="0"/>
            <a:r>
              <a:rPr lang="en-US" dirty="0"/>
              <a:t>Click to add subtitle</a:t>
            </a:r>
          </a:p>
        </p:txBody>
      </p:sp>
      <p:sp>
        <p:nvSpPr>
          <p:cNvPr id="23" name="Content Placeholder 3">
            <a:extLst>
              <a:ext uri="{FF2B5EF4-FFF2-40B4-BE49-F238E27FC236}">
                <a16:creationId xmlns:a16="http://schemas.microsoft.com/office/drawing/2014/main" id="{DEDCEA88-E3F7-FC47-F274-E58409CC4E7F}"/>
              </a:ext>
            </a:extLst>
          </p:cNvPr>
          <p:cNvSpPr>
            <a:spLocks noGrp="1"/>
          </p:cNvSpPr>
          <p:nvPr>
            <p:ph sz="half" idx="2" hasCustomPrompt="1"/>
          </p:nvPr>
        </p:nvSpPr>
        <p:spPr>
          <a:xfrm>
            <a:off x="5467407" y="1054099"/>
            <a:ext cx="5657793" cy="4889501"/>
          </a:xfrm>
        </p:spPr>
        <p:txBody>
          <a:bodyPr>
            <a:noAutofit/>
          </a:bodyPr>
          <a:lstStyle>
            <a:lvl1pPr marL="0" indent="0">
              <a:buNone/>
              <a:defRPr sz="1600">
                <a:latin typeface="+mn-lt"/>
              </a:defRPr>
            </a:lvl1pPr>
          </a:lstStyle>
          <a:p>
            <a:pPr lvl="0"/>
            <a:r>
              <a:rPr lang="en-US" dirty="0"/>
              <a:t>SmartArt</a:t>
            </a:r>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01661836"/>
      </p:ext>
    </p:extLst>
  </p:cSld>
  <p:clrMapOvr>
    <a:masterClrMapping/>
  </p:clrMapOvr>
  <p:transition spd="slow">
    <p:push dir="r"/>
  </p:transition>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7344" userDrawn="1">
          <p15:clr>
            <a:srgbClr val="FBAE40"/>
          </p15:clr>
        </p15:guide>
        <p15:guide id="7" orient="horz" pos="1416" userDrawn="1">
          <p15:clr>
            <a:srgbClr val="FBAE40"/>
          </p15:clr>
        </p15:guide>
        <p15:guide id="9" orient="horz" pos="384" userDrawn="1">
          <p15:clr>
            <a:srgbClr val="FBAE40"/>
          </p15:clr>
        </p15:guide>
        <p15:guide id="10" orient="horz" pos="374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7B29A2F3-C289-9762-6F9F-DA18D322DF07}"/>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15" name="Text Placeholder 15">
            <a:extLst>
              <a:ext uri="{FF2B5EF4-FFF2-40B4-BE49-F238E27FC236}">
                <a16:creationId xmlns:a16="http://schemas.microsoft.com/office/drawing/2014/main" id="{56819AD3-FA3D-23B3-8AB9-1E5B078B54D8}"/>
              </a:ext>
            </a:extLst>
          </p:cNvPr>
          <p:cNvSpPr>
            <a:spLocks noGrp="1"/>
          </p:cNvSpPr>
          <p:nvPr>
            <p:ph type="body" sz="quarter" idx="13"/>
          </p:nvPr>
        </p:nvSpPr>
        <p:spPr>
          <a:xfrm>
            <a:off x="1295401" y="2476500"/>
            <a:ext cx="4495801" cy="3454400"/>
          </a:xfrm>
        </p:spPr>
        <p:txBody>
          <a:bodyPr lIns="0" tIns="0" rIns="0" bIns="0">
            <a:noAutofit/>
          </a:bodyPr>
          <a:lstStyle>
            <a:lvl1pPr marL="0" indent="0">
              <a:buNone/>
              <a:defRPr sz="1800" b="0" i="0">
                <a:solidFill>
                  <a:schemeClr val="bg1"/>
                </a:solidFill>
                <a:latin typeface="+mn-lt"/>
                <a:cs typeface="Arial" panose="020B0604020202020204" pitchFamily="34" charset="0"/>
              </a:defRPr>
            </a:lvl1pPr>
            <a:lvl2pPr marL="457200" indent="0">
              <a:buNone/>
              <a:defRPr sz="1800" b="1" i="0">
                <a:latin typeface="Arial Black" panose="020B0604020202020204" pitchFamily="34" charset="0"/>
                <a:cs typeface="Arial Black" panose="020B0604020202020204" pitchFamily="34" charset="0"/>
              </a:defRPr>
            </a:lvl2pPr>
          </a:lstStyle>
          <a:p>
            <a:pPr lvl="0"/>
            <a:r>
              <a:rPr lang="en-US"/>
              <a:t>Click to edit Master text styles</a:t>
            </a:r>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
        <p:nvSpPr>
          <p:cNvPr id="11" name="Oval 10">
            <a:extLst>
              <a:ext uri="{FF2B5EF4-FFF2-40B4-BE49-F238E27FC236}">
                <a16:creationId xmlns:a16="http://schemas.microsoft.com/office/drawing/2014/main" id="{BC365DF2-FE3C-3232-AB75-C282AFD43D64}"/>
              </a:ext>
            </a:extLst>
          </p:cNvPr>
          <p:cNvSpPr/>
          <p:nvPr userDrawn="1"/>
        </p:nvSpPr>
        <p:spPr>
          <a:xfrm>
            <a:off x="9638466" y="3991499"/>
            <a:ext cx="2115351" cy="21153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13" name="Graphic 12">
            <a:extLst>
              <a:ext uri="{FF2B5EF4-FFF2-40B4-BE49-F238E27FC236}">
                <a16:creationId xmlns:a16="http://schemas.microsoft.com/office/drawing/2014/main" id="{920871AE-D105-49BC-6CB6-BC68EC55DA1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52884" r="34757"/>
          <a:stretch>
            <a:fillRect/>
          </a:stretch>
        </p:blipFill>
        <p:spPr>
          <a:xfrm>
            <a:off x="7717670" y="0"/>
            <a:ext cx="4474331" cy="3231221"/>
          </a:xfrm>
          <a:custGeom>
            <a:avLst/>
            <a:gdLst>
              <a:gd name="connsiteX0" fmla="*/ 0 w 4474331"/>
              <a:gd name="connsiteY0" fmla="*/ 0 h 3231221"/>
              <a:gd name="connsiteX1" fmla="*/ 4474331 w 4474331"/>
              <a:gd name="connsiteY1" fmla="*/ 0 h 3231221"/>
              <a:gd name="connsiteX2" fmla="*/ 4474331 w 4474331"/>
              <a:gd name="connsiteY2" fmla="*/ 3231221 h 3231221"/>
              <a:gd name="connsiteX3" fmla="*/ 0 w 4474331"/>
              <a:gd name="connsiteY3" fmla="*/ 3231221 h 3231221"/>
            </a:gdLst>
            <a:ahLst/>
            <a:cxnLst>
              <a:cxn ang="0">
                <a:pos x="connsiteX0" y="connsiteY0"/>
              </a:cxn>
              <a:cxn ang="0">
                <a:pos x="connsiteX1" y="connsiteY1"/>
              </a:cxn>
              <a:cxn ang="0">
                <a:pos x="connsiteX2" y="connsiteY2"/>
              </a:cxn>
              <a:cxn ang="0">
                <a:pos x="connsiteX3" y="connsiteY3"/>
              </a:cxn>
            </a:cxnLst>
            <a:rect l="l" t="t" r="r" b="b"/>
            <a:pathLst>
              <a:path w="4474331" h="3231221">
                <a:moveTo>
                  <a:pt x="0" y="0"/>
                </a:moveTo>
                <a:lnTo>
                  <a:pt x="4474331" y="0"/>
                </a:lnTo>
                <a:lnTo>
                  <a:pt x="4474331" y="3231221"/>
                </a:lnTo>
                <a:lnTo>
                  <a:pt x="0" y="3231221"/>
                </a:lnTo>
                <a:close/>
              </a:path>
            </a:pathLst>
          </a:custGeom>
        </p:spPr>
      </p:pic>
      <p:sp>
        <p:nvSpPr>
          <p:cNvPr id="16" name="Freeform 15">
            <a:extLst>
              <a:ext uri="{FF2B5EF4-FFF2-40B4-BE49-F238E27FC236}">
                <a16:creationId xmlns:a16="http://schemas.microsoft.com/office/drawing/2014/main" id="{39644024-6839-A3FA-9801-8CE700F9EC99}"/>
              </a:ext>
            </a:extLst>
          </p:cNvPr>
          <p:cNvSpPr/>
          <p:nvPr userDrawn="1"/>
        </p:nvSpPr>
        <p:spPr>
          <a:xfrm>
            <a:off x="10198293" y="4875419"/>
            <a:ext cx="1993707" cy="1982581"/>
          </a:xfrm>
          <a:custGeom>
            <a:avLst/>
            <a:gdLst>
              <a:gd name="connsiteX0" fmla="*/ 1993707 w 1993707"/>
              <a:gd name="connsiteY0" fmla="*/ 1952030 h 1982581"/>
              <a:gd name="connsiteX1" fmla="*/ 1993707 w 1993707"/>
              <a:gd name="connsiteY1" fmla="*/ 1982581 h 1982581"/>
              <a:gd name="connsiteX2" fmla="*/ 1965515 w 1993707"/>
              <a:gd name="connsiteY2" fmla="*/ 1982581 h 1982581"/>
              <a:gd name="connsiteX3" fmla="*/ 1974866 w 1993707"/>
              <a:gd name="connsiteY3" fmla="*/ 1974866 h 1982581"/>
              <a:gd name="connsiteX4" fmla="*/ 1346200 w 1993707"/>
              <a:gd name="connsiteY4" fmla="*/ 0 h 1982581"/>
              <a:gd name="connsiteX5" fmla="*/ 1987879 w 1993707"/>
              <a:gd name="connsiteY5" fmla="*/ 162479 h 1982581"/>
              <a:gd name="connsiteX6" fmla="*/ 1993707 w 1993707"/>
              <a:gd name="connsiteY6" fmla="*/ 166020 h 1982581"/>
              <a:gd name="connsiteX7" fmla="*/ 1993707 w 1993707"/>
              <a:gd name="connsiteY7" fmla="*/ 740369 h 1982581"/>
              <a:gd name="connsiteX8" fmla="*/ 1974866 w 1993707"/>
              <a:gd name="connsiteY8" fmla="*/ 717533 h 1982581"/>
              <a:gd name="connsiteX9" fmla="*/ 1346199 w 1993707"/>
              <a:gd name="connsiteY9" fmla="*/ 457130 h 1982581"/>
              <a:gd name="connsiteX10" fmla="*/ 457130 w 1993707"/>
              <a:gd name="connsiteY10" fmla="*/ 1346199 h 1982581"/>
              <a:gd name="connsiteX11" fmla="*/ 717532 w 1993707"/>
              <a:gd name="connsiteY11" fmla="*/ 1974866 h 1982581"/>
              <a:gd name="connsiteX12" fmla="*/ 726883 w 1993707"/>
              <a:gd name="connsiteY12" fmla="*/ 1982581 h 1982581"/>
              <a:gd name="connsiteX13" fmla="*/ 159927 w 1993707"/>
              <a:gd name="connsiteY13" fmla="*/ 1982581 h 1982581"/>
              <a:gd name="connsiteX14" fmla="*/ 105791 w 1993707"/>
              <a:gd name="connsiteY14" fmla="*/ 1870202 h 1982581"/>
              <a:gd name="connsiteX15" fmla="*/ 0 w 1993707"/>
              <a:gd name="connsiteY15" fmla="*/ 1346200 h 1982581"/>
              <a:gd name="connsiteX16" fmla="*/ 1346200 w 1993707"/>
              <a:gd name="connsiteY16" fmla="*/ 0 h 1982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93707" h="1982581">
                <a:moveTo>
                  <a:pt x="1993707" y="1952030"/>
                </a:moveTo>
                <a:lnTo>
                  <a:pt x="1993707" y="1982581"/>
                </a:lnTo>
                <a:lnTo>
                  <a:pt x="1965515" y="1982581"/>
                </a:lnTo>
                <a:lnTo>
                  <a:pt x="1974866" y="1974866"/>
                </a:lnTo>
                <a:close/>
                <a:moveTo>
                  <a:pt x="1346200" y="0"/>
                </a:moveTo>
                <a:cubicBezTo>
                  <a:pt x="1578539" y="0"/>
                  <a:pt x="1797131" y="58859"/>
                  <a:pt x="1987879" y="162479"/>
                </a:cubicBezTo>
                <a:lnTo>
                  <a:pt x="1993707" y="166020"/>
                </a:lnTo>
                <a:lnTo>
                  <a:pt x="1993707" y="740369"/>
                </a:lnTo>
                <a:lnTo>
                  <a:pt x="1974866" y="717533"/>
                </a:lnTo>
                <a:cubicBezTo>
                  <a:pt x="1813976" y="556643"/>
                  <a:pt x="1591708" y="457130"/>
                  <a:pt x="1346199" y="457130"/>
                </a:cubicBezTo>
                <a:cubicBezTo>
                  <a:pt x="855180" y="457130"/>
                  <a:pt x="457130" y="855180"/>
                  <a:pt x="457130" y="1346199"/>
                </a:cubicBezTo>
                <a:cubicBezTo>
                  <a:pt x="457130" y="1591709"/>
                  <a:pt x="556643" y="1813976"/>
                  <a:pt x="717532" y="1974866"/>
                </a:cubicBezTo>
                <a:lnTo>
                  <a:pt x="726883" y="1982581"/>
                </a:lnTo>
                <a:lnTo>
                  <a:pt x="159927" y="1982581"/>
                </a:lnTo>
                <a:lnTo>
                  <a:pt x="105791" y="1870202"/>
                </a:lnTo>
                <a:cubicBezTo>
                  <a:pt x="37670" y="1709145"/>
                  <a:pt x="0" y="1532072"/>
                  <a:pt x="0" y="1346200"/>
                </a:cubicBezTo>
                <a:cubicBezTo>
                  <a:pt x="0" y="602714"/>
                  <a:pt x="602714" y="0"/>
                  <a:pt x="1346200" y="0"/>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576611301"/>
      </p:ext>
    </p:extLst>
  </p:cSld>
  <p:clrMapOvr>
    <a:masterClrMapping/>
  </p:clrMapOvr>
  <p:transition spd="slow">
    <p:push dir="r"/>
  </p:transition>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7344" userDrawn="1">
          <p15:clr>
            <a:srgbClr val="FBAE40"/>
          </p15:clr>
        </p15:guide>
        <p15:guide id="7" orient="horz" pos="1416" userDrawn="1">
          <p15:clr>
            <a:srgbClr val="FBAE40"/>
          </p15:clr>
        </p15:guide>
        <p15:guide id="9" orient="horz" pos="384" userDrawn="1">
          <p15:clr>
            <a:srgbClr val="FBAE40"/>
          </p15:clr>
        </p15:guide>
        <p15:guide id="10" orient="horz" pos="374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F9A77AE4-6D69-28DE-CC84-F7991882E5BF}"/>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15" name="Text Placeholder 15">
            <a:extLst>
              <a:ext uri="{FF2B5EF4-FFF2-40B4-BE49-F238E27FC236}">
                <a16:creationId xmlns:a16="http://schemas.microsoft.com/office/drawing/2014/main" id="{56819AD3-FA3D-23B3-8AB9-1E5B078B54D8}"/>
              </a:ext>
            </a:extLst>
          </p:cNvPr>
          <p:cNvSpPr>
            <a:spLocks noGrp="1"/>
          </p:cNvSpPr>
          <p:nvPr>
            <p:ph type="body" sz="quarter" idx="13" hasCustomPrompt="1"/>
          </p:nvPr>
        </p:nvSpPr>
        <p:spPr>
          <a:xfrm>
            <a:off x="1295401" y="2476500"/>
            <a:ext cx="4495801" cy="3454400"/>
          </a:xfrm>
        </p:spPr>
        <p:txBody>
          <a:bodyPr lIns="0" tIns="0" rIns="0" bIns="0">
            <a:noAutofit/>
          </a:bodyPr>
          <a:lstStyle>
            <a:lvl1pPr marL="0" indent="0">
              <a:buNone/>
              <a:defRPr sz="1800" b="0" i="0">
                <a:solidFill>
                  <a:schemeClr val="bg1"/>
                </a:solidFill>
                <a:latin typeface="+mn-lt"/>
                <a:cs typeface="Arial" panose="020B0604020202020204" pitchFamily="34" charset="0"/>
              </a:defRPr>
            </a:lvl1pPr>
          </a:lstStyle>
          <a:p>
            <a:pPr lvl="0"/>
            <a:r>
              <a:rPr lang="en-US" dirty="0"/>
              <a:t>Click to add subtitle</a:t>
            </a:r>
          </a:p>
        </p:txBody>
      </p:sp>
      <p:pic>
        <p:nvPicPr>
          <p:cNvPr id="2" name="Object 1" descr="preencoded.png">
            <a:extLst>
              <a:ext uri="{FF2B5EF4-FFF2-40B4-BE49-F238E27FC236}">
                <a16:creationId xmlns:a16="http://schemas.microsoft.com/office/drawing/2014/main" id="{269C21E5-B8EE-7438-A771-34BC8006E138}"/>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9385898" y="0"/>
            <a:ext cx="1574573" cy="3954463"/>
          </a:xfrm>
          <a:prstGeom prst="rect">
            <a:avLst/>
          </a:prstGeom>
        </p:spPr>
      </p:pic>
      <p:sp>
        <p:nvSpPr>
          <p:cNvPr id="3" name="Oval 2">
            <a:extLst>
              <a:ext uri="{FF2B5EF4-FFF2-40B4-BE49-F238E27FC236}">
                <a16:creationId xmlns:a16="http://schemas.microsoft.com/office/drawing/2014/main" id="{18F333FA-6DDE-DB6C-73BB-FE8387977425}"/>
              </a:ext>
            </a:extLst>
          </p:cNvPr>
          <p:cNvSpPr/>
          <p:nvPr userDrawn="1"/>
        </p:nvSpPr>
        <p:spPr>
          <a:xfrm>
            <a:off x="9115508" y="4240999"/>
            <a:ext cx="2115351" cy="21153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432657993"/>
      </p:ext>
    </p:extLst>
  </p:cSld>
  <p:clrMapOvr>
    <a:masterClrMapping/>
  </p:clrMapOvr>
  <p:transition spd="slow">
    <p:push dir="r"/>
  </p:transition>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7344" userDrawn="1">
          <p15:clr>
            <a:srgbClr val="FBAE40"/>
          </p15:clr>
        </p15:guide>
        <p15:guide id="7" orient="horz" pos="1416" userDrawn="1">
          <p15:clr>
            <a:srgbClr val="FBAE40"/>
          </p15:clr>
        </p15:guide>
        <p15:guide id="9" orient="horz" pos="384" userDrawn="1">
          <p15:clr>
            <a:srgbClr val="FBAE40"/>
          </p15:clr>
        </p15:guide>
        <p15:guide id="10" orient="horz" pos="3744"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9455275E-28AB-F0B7-E799-5116B11205DF}"/>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15" name="Text Placeholder 15">
            <a:extLst>
              <a:ext uri="{FF2B5EF4-FFF2-40B4-BE49-F238E27FC236}">
                <a16:creationId xmlns:a16="http://schemas.microsoft.com/office/drawing/2014/main" id="{56819AD3-FA3D-23B3-8AB9-1E5B078B54D8}"/>
              </a:ext>
            </a:extLst>
          </p:cNvPr>
          <p:cNvSpPr>
            <a:spLocks noGrp="1"/>
          </p:cNvSpPr>
          <p:nvPr>
            <p:ph type="body" sz="quarter" idx="13" hasCustomPrompt="1"/>
          </p:nvPr>
        </p:nvSpPr>
        <p:spPr>
          <a:xfrm>
            <a:off x="1295401" y="2476500"/>
            <a:ext cx="4495801" cy="3454400"/>
          </a:xfrm>
        </p:spPr>
        <p:txBody>
          <a:bodyPr lIns="0" tIns="0" rIns="0" bIns="0">
            <a:noAutofit/>
          </a:bodyPr>
          <a:lstStyle>
            <a:lvl1pPr marL="0" indent="0">
              <a:buNone/>
              <a:defRPr sz="1800" b="0" i="0">
                <a:solidFill>
                  <a:schemeClr val="bg1"/>
                </a:solidFill>
                <a:latin typeface="+mn-lt"/>
                <a:cs typeface="Arial" panose="020B0604020202020204" pitchFamily="34" charset="0"/>
              </a:defRPr>
            </a:lvl1pPr>
          </a:lstStyle>
          <a:p>
            <a:pPr lvl="0"/>
            <a:r>
              <a:rPr lang="en-US" dirty="0"/>
              <a:t>Click to add subtitle</a:t>
            </a:r>
          </a:p>
        </p:txBody>
      </p:sp>
      <p:pic>
        <p:nvPicPr>
          <p:cNvPr id="4" name="Graphic 3">
            <a:extLst>
              <a:ext uri="{FF2B5EF4-FFF2-40B4-BE49-F238E27FC236}">
                <a16:creationId xmlns:a16="http://schemas.microsoft.com/office/drawing/2014/main" id="{F0B2CA14-03DC-FC05-7713-E0261B4B2F3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3642" b="69630"/>
          <a:stretch>
            <a:fillRect/>
          </a:stretch>
        </p:blipFill>
        <p:spPr>
          <a:xfrm>
            <a:off x="1" y="4775200"/>
            <a:ext cx="6608233" cy="2082800"/>
          </a:xfrm>
          <a:custGeom>
            <a:avLst/>
            <a:gdLst>
              <a:gd name="connsiteX0" fmla="*/ 0 w 6608233"/>
              <a:gd name="connsiteY0" fmla="*/ 0 h 2082800"/>
              <a:gd name="connsiteX1" fmla="*/ 6608233 w 6608233"/>
              <a:gd name="connsiteY1" fmla="*/ 0 h 2082800"/>
              <a:gd name="connsiteX2" fmla="*/ 6608233 w 6608233"/>
              <a:gd name="connsiteY2" fmla="*/ 2082800 h 2082800"/>
              <a:gd name="connsiteX3" fmla="*/ 0 w 6608233"/>
              <a:gd name="connsiteY3" fmla="*/ 2082800 h 2082800"/>
            </a:gdLst>
            <a:ahLst/>
            <a:cxnLst>
              <a:cxn ang="0">
                <a:pos x="connsiteX0" y="connsiteY0"/>
              </a:cxn>
              <a:cxn ang="0">
                <a:pos x="connsiteX1" y="connsiteY1"/>
              </a:cxn>
              <a:cxn ang="0">
                <a:pos x="connsiteX2" y="connsiteY2"/>
              </a:cxn>
              <a:cxn ang="0">
                <a:pos x="connsiteX3" y="connsiteY3"/>
              </a:cxn>
            </a:cxnLst>
            <a:rect l="l" t="t" r="r" b="b"/>
            <a:pathLst>
              <a:path w="6608233" h="2082800">
                <a:moveTo>
                  <a:pt x="0" y="0"/>
                </a:moveTo>
                <a:lnTo>
                  <a:pt x="6608233" y="0"/>
                </a:lnTo>
                <a:lnTo>
                  <a:pt x="6608233" y="2082800"/>
                </a:lnTo>
                <a:lnTo>
                  <a:pt x="0" y="2082800"/>
                </a:lnTo>
                <a:close/>
              </a:path>
            </a:pathLst>
          </a:custGeom>
        </p:spPr>
      </p:pic>
      <p:sp>
        <p:nvSpPr>
          <p:cNvPr id="5" name="Freeform 4">
            <a:extLst>
              <a:ext uri="{FF2B5EF4-FFF2-40B4-BE49-F238E27FC236}">
                <a16:creationId xmlns:a16="http://schemas.microsoft.com/office/drawing/2014/main" id="{5EC223C2-E475-8E7A-48D4-A9BC2EB6931C}"/>
              </a:ext>
            </a:extLst>
          </p:cNvPr>
          <p:cNvSpPr/>
          <p:nvPr userDrawn="1"/>
        </p:nvSpPr>
        <p:spPr>
          <a:xfrm>
            <a:off x="9363677" y="1523310"/>
            <a:ext cx="2692400" cy="2692400"/>
          </a:xfrm>
          <a:custGeom>
            <a:avLst/>
            <a:gdLst>
              <a:gd name="connsiteX0" fmla="*/ 1346200 w 2692400"/>
              <a:gd name="connsiteY0" fmla="*/ 0 h 2692400"/>
              <a:gd name="connsiteX1" fmla="*/ 2692400 w 2692400"/>
              <a:gd name="connsiteY1" fmla="*/ 1346200 h 2692400"/>
              <a:gd name="connsiteX2" fmla="*/ 1346200 w 2692400"/>
              <a:gd name="connsiteY2" fmla="*/ 2692400 h 2692400"/>
              <a:gd name="connsiteX3" fmla="*/ 0 w 2692400"/>
              <a:gd name="connsiteY3" fmla="*/ 1346200 h 2692400"/>
              <a:gd name="connsiteX4" fmla="*/ 1346200 w 2692400"/>
              <a:gd name="connsiteY4" fmla="*/ 0 h 2692400"/>
              <a:gd name="connsiteX5" fmla="*/ 1346199 w 2692400"/>
              <a:gd name="connsiteY5" fmla="*/ 457130 h 2692400"/>
              <a:gd name="connsiteX6" fmla="*/ 457130 w 2692400"/>
              <a:gd name="connsiteY6" fmla="*/ 1346199 h 2692400"/>
              <a:gd name="connsiteX7" fmla="*/ 1346199 w 2692400"/>
              <a:gd name="connsiteY7" fmla="*/ 2235268 h 2692400"/>
              <a:gd name="connsiteX8" fmla="*/ 2235268 w 2692400"/>
              <a:gd name="connsiteY8" fmla="*/ 1346199 h 2692400"/>
              <a:gd name="connsiteX9" fmla="*/ 1346199 w 2692400"/>
              <a:gd name="connsiteY9" fmla="*/ 457130 h 269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92400" h="2692400">
                <a:moveTo>
                  <a:pt x="1346200" y="0"/>
                </a:moveTo>
                <a:cubicBezTo>
                  <a:pt x="2089686" y="0"/>
                  <a:pt x="2692400" y="602714"/>
                  <a:pt x="2692400" y="1346200"/>
                </a:cubicBezTo>
                <a:cubicBezTo>
                  <a:pt x="2692400" y="2089686"/>
                  <a:pt x="2089686" y="2692400"/>
                  <a:pt x="1346200" y="2692400"/>
                </a:cubicBezTo>
                <a:cubicBezTo>
                  <a:pt x="602714" y="2692400"/>
                  <a:pt x="0" y="2089686"/>
                  <a:pt x="0" y="1346200"/>
                </a:cubicBezTo>
                <a:cubicBezTo>
                  <a:pt x="0" y="602714"/>
                  <a:pt x="602714" y="0"/>
                  <a:pt x="1346200" y="0"/>
                </a:cubicBezTo>
                <a:close/>
                <a:moveTo>
                  <a:pt x="1346199" y="457130"/>
                </a:moveTo>
                <a:cubicBezTo>
                  <a:pt x="855180" y="457130"/>
                  <a:pt x="457130" y="855180"/>
                  <a:pt x="457130" y="1346199"/>
                </a:cubicBezTo>
                <a:cubicBezTo>
                  <a:pt x="457130" y="1837218"/>
                  <a:pt x="855180" y="2235268"/>
                  <a:pt x="1346199" y="2235268"/>
                </a:cubicBezTo>
                <a:cubicBezTo>
                  <a:pt x="1837218" y="2235268"/>
                  <a:pt x="2235268" y="1837218"/>
                  <a:pt x="2235268" y="1346199"/>
                </a:cubicBezTo>
                <a:cubicBezTo>
                  <a:pt x="2235268" y="855180"/>
                  <a:pt x="1837218" y="457130"/>
                  <a:pt x="1346199" y="457130"/>
                </a:cubicBezTo>
                <a:close/>
              </a:path>
            </a:pathLst>
          </a:custGeom>
          <a:solidFill>
            <a:srgbClr val="D5DE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Oval 5">
            <a:extLst>
              <a:ext uri="{FF2B5EF4-FFF2-40B4-BE49-F238E27FC236}">
                <a16:creationId xmlns:a16="http://schemas.microsoft.com/office/drawing/2014/main" id="{1BD9D7CE-BCD9-0B12-1945-C5FFE31A7DAE}"/>
              </a:ext>
            </a:extLst>
          </p:cNvPr>
          <p:cNvSpPr/>
          <p:nvPr userDrawn="1"/>
        </p:nvSpPr>
        <p:spPr>
          <a:xfrm>
            <a:off x="8907309" y="136525"/>
            <a:ext cx="2115351" cy="21153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073163654"/>
      </p:ext>
    </p:extLst>
  </p:cSld>
  <p:clrMapOvr>
    <a:masterClrMapping/>
  </p:clrMapOvr>
  <p:transition spd="slow">
    <p:push dir="r"/>
  </p:transition>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7344" userDrawn="1">
          <p15:clr>
            <a:srgbClr val="FBAE40"/>
          </p15:clr>
        </p15:guide>
        <p15:guide id="7" orient="horz" pos="1416" userDrawn="1">
          <p15:clr>
            <a:srgbClr val="FBAE40"/>
          </p15:clr>
        </p15:guide>
        <p15:guide id="9" orient="horz" pos="384" userDrawn="1">
          <p15:clr>
            <a:srgbClr val="FBAE40"/>
          </p15:clr>
        </p15:guide>
        <p15:guide id="10" orient="horz" pos="3744"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52DD956C-BC83-8F97-6FF5-5A11028FEFEA}"/>
              </a:ext>
            </a:extLst>
          </p:cNvPr>
          <p:cNvSpPr>
            <a:spLocks noGrp="1"/>
          </p:cNvSpPr>
          <p:nvPr>
            <p:ph type="title"/>
          </p:nvPr>
        </p:nvSpPr>
        <p:spPr>
          <a:xfrm>
            <a:off x="811185" y="621973"/>
            <a:ext cx="5284816" cy="961899"/>
          </a:xfrm>
        </p:spPr>
        <p:txBody>
          <a:bodyPr lIns="0" tIns="0" rIns="0" bIns="0">
            <a:noAutofit/>
          </a:bodyPr>
          <a:lstStyle/>
          <a:p>
            <a:r>
              <a:rPr lang="en-US"/>
              <a:t>Click to edit Master title style</a:t>
            </a:r>
            <a:endParaRPr lang="en-US" dirty="0"/>
          </a:p>
        </p:txBody>
      </p:sp>
      <p:sp>
        <p:nvSpPr>
          <p:cNvPr id="16" name="Picture Placeholder 5">
            <a:extLst>
              <a:ext uri="{FF2B5EF4-FFF2-40B4-BE49-F238E27FC236}">
                <a16:creationId xmlns:a16="http://schemas.microsoft.com/office/drawing/2014/main" id="{D5364683-E8FF-8D94-04BD-2DF0086DB127}"/>
              </a:ext>
            </a:extLst>
          </p:cNvPr>
          <p:cNvSpPr>
            <a:spLocks noGrp="1"/>
          </p:cNvSpPr>
          <p:nvPr>
            <p:ph type="pic" sz="quarter" idx="23"/>
          </p:nvPr>
        </p:nvSpPr>
        <p:spPr>
          <a:xfrm>
            <a:off x="1295400" y="2476500"/>
            <a:ext cx="685800" cy="68580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14" name="Text Placeholder 18">
            <a:extLst>
              <a:ext uri="{FF2B5EF4-FFF2-40B4-BE49-F238E27FC236}">
                <a16:creationId xmlns:a16="http://schemas.microsoft.com/office/drawing/2014/main" id="{B1592037-0F29-1473-3EA8-7A7812DF3A39}"/>
              </a:ext>
            </a:extLst>
          </p:cNvPr>
          <p:cNvSpPr>
            <a:spLocks noGrp="1"/>
          </p:cNvSpPr>
          <p:nvPr>
            <p:ph type="body" sz="quarter" idx="16" hasCustomPrompt="1"/>
          </p:nvPr>
        </p:nvSpPr>
        <p:spPr>
          <a:xfrm>
            <a:off x="1295400" y="3429000"/>
            <a:ext cx="3773778"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sp>
        <p:nvSpPr>
          <p:cNvPr id="18" name="Picture Placeholder 5">
            <a:extLst>
              <a:ext uri="{FF2B5EF4-FFF2-40B4-BE49-F238E27FC236}">
                <a16:creationId xmlns:a16="http://schemas.microsoft.com/office/drawing/2014/main" id="{CE6D5275-4C73-11F2-4948-8DD43F836F70}"/>
              </a:ext>
            </a:extLst>
          </p:cNvPr>
          <p:cNvSpPr>
            <a:spLocks noGrp="1"/>
          </p:cNvSpPr>
          <p:nvPr>
            <p:ph type="pic" sz="quarter" idx="25"/>
          </p:nvPr>
        </p:nvSpPr>
        <p:spPr>
          <a:xfrm>
            <a:off x="7122822" y="2476500"/>
            <a:ext cx="685800" cy="685800"/>
          </a:xfrm>
        </p:spPr>
        <p:txBody>
          <a:bodyPr lIns="0" tIns="0" rIns="0" bIns="0" anchor="ctr">
            <a:noAutofit/>
          </a:bodyPr>
          <a:lstStyle>
            <a:lvl1pPr marL="0" indent="0" algn="ctr">
              <a:buNone/>
              <a:defRPr sz="1200"/>
            </a:lvl1pPr>
          </a:lstStyle>
          <a:p>
            <a:r>
              <a:rPr lang="en-US"/>
              <a:t>Click icon to add picture</a:t>
            </a:r>
            <a:endParaRPr lang="en-US" dirty="0"/>
          </a:p>
        </p:txBody>
      </p:sp>
      <p:sp>
        <p:nvSpPr>
          <p:cNvPr id="17" name="Text Placeholder 18">
            <a:extLst>
              <a:ext uri="{FF2B5EF4-FFF2-40B4-BE49-F238E27FC236}">
                <a16:creationId xmlns:a16="http://schemas.microsoft.com/office/drawing/2014/main" id="{FDF0F72F-56B8-7E37-B80A-49A9D92550AB}"/>
              </a:ext>
            </a:extLst>
          </p:cNvPr>
          <p:cNvSpPr>
            <a:spLocks noGrp="1"/>
          </p:cNvSpPr>
          <p:nvPr>
            <p:ph type="body" sz="quarter" idx="24" hasCustomPrompt="1"/>
          </p:nvPr>
        </p:nvSpPr>
        <p:spPr>
          <a:xfrm>
            <a:off x="7122822" y="3429000"/>
            <a:ext cx="3773778" cy="2558845"/>
          </a:xfrm>
        </p:spPr>
        <p:txBody>
          <a:bodyPr lIns="0" tIns="0" rIns="0" bIns="0">
            <a:noAutofit/>
          </a:bodyPr>
          <a:lstStyle>
            <a:lvl1pPr marL="0" indent="0">
              <a:buFont typeface="Arial" panose="020B0604020202020204" pitchFamily="34" charset="0"/>
              <a:buNone/>
              <a:defRPr sz="1800">
                <a:solidFill>
                  <a:schemeClr val="bg1"/>
                </a:solidFill>
              </a:defRPr>
            </a:lvl1pPr>
          </a:lstStyle>
          <a:p>
            <a:pPr lvl="0"/>
            <a:r>
              <a:rPr lang="en-US" dirty="0"/>
              <a:t>Click to add text</a:t>
            </a:r>
          </a:p>
        </p:txBody>
      </p:sp>
      <p:pic>
        <p:nvPicPr>
          <p:cNvPr id="9" name="Graphic 8">
            <a:extLst>
              <a:ext uri="{FF2B5EF4-FFF2-40B4-BE49-F238E27FC236}">
                <a16:creationId xmlns:a16="http://schemas.microsoft.com/office/drawing/2014/main" id="{A22F8239-92F5-595B-5DD3-ACBA1C19E6A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b="73895"/>
          <a:stretch>
            <a:fillRect/>
          </a:stretch>
        </p:blipFill>
        <p:spPr>
          <a:xfrm>
            <a:off x="3459002" y="4945020"/>
            <a:ext cx="7328137" cy="1912980"/>
          </a:xfrm>
          <a:custGeom>
            <a:avLst/>
            <a:gdLst>
              <a:gd name="connsiteX0" fmla="*/ 0 w 7328137"/>
              <a:gd name="connsiteY0" fmla="*/ 0 h 1912980"/>
              <a:gd name="connsiteX1" fmla="*/ 7328137 w 7328137"/>
              <a:gd name="connsiteY1" fmla="*/ 0 h 1912980"/>
              <a:gd name="connsiteX2" fmla="*/ 7328137 w 7328137"/>
              <a:gd name="connsiteY2" fmla="*/ 1912980 h 1912980"/>
              <a:gd name="connsiteX3" fmla="*/ 0 w 7328137"/>
              <a:gd name="connsiteY3" fmla="*/ 1912980 h 1912980"/>
            </a:gdLst>
            <a:ahLst/>
            <a:cxnLst>
              <a:cxn ang="0">
                <a:pos x="connsiteX0" y="connsiteY0"/>
              </a:cxn>
              <a:cxn ang="0">
                <a:pos x="connsiteX1" y="connsiteY1"/>
              </a:cxn>
              <a:cxn ang="0">
                <a:pos x="connsiteX2" y="connsiteY2"/>
              </a:cxn>
              <a:cxn ang="0">
                <a:pos x="connsiteX3" y="connsiteY3"/>
              </a:cxn>
            </a:cxnLst>
            <a:rect l="l" t="t" r="r" b="b"/>
            <a:pathLst>
              <a:path w="7328137" h="1912980">
                <a:moveTo>
                  <a:pt x="0" y="0"/>
                </a:moveTo>
                <a:lnTo>
                  <a:pt x="7328137" y="0"/>
                </a:lnTo>
                <a:lnTo>
                  <a:pt x="7328137" y="1912980"/>
                </a:lnTo>
                <a:lnTo>
                  <a:pt x="0" y="1912980"/>
                </a:lnTo>
                <a:close/>
              </a:path>
            </a:pathLst>
          </a:custGeom>
        </p:spPr>
      </p:pic>
      <p:grpSp>
        <p:nvGrpSpPr>
          <p:cNvPr id="10" name="Group 9">
            <a:extLst>
              <a:ext uri="{FF2B5EF4-FFF2-40B4-BE49-F238E27FC236}">
                <a16:creationId xmlns:a16="http://schemas.microsoft.com/office/drawing/2014/main" id="{DF9E987C-6F3E-FB11-D796-2D5F9075A7FF}"/>
              </a:ext>
            </a:extLst>
          </p:cNvPr>
          <p:cNvGrpSpPr/>
          <p:nvPr userDrawn="1"/>
        </p:nvGrpSpPr>
        <p:grpSpPr>
          <a:xfrm rot="10800000">
            <a:off x="9829617" y="0"/>
            <a:ext cx="2133966" cy="2133966"/>
            <a:chOff x="9654699" y="2229295"/>
            <a:chExt cx="2133966" cy="2133966"/>
          </a:xfrm>
        </p:grpSpPr>
        <p:sp>
          <p:nvSpPr>
            <p:cNvPr id="11" name="Freeform 10">
              <a:extLst>
                <a:ext uri="{FF2B5EF4-FFF2-40B4-BE49-F238E27FC236}">
                  <a16:creationId xmlns:a16="http://schemas.microsoft.com/office/drawing/2014/main" id="{53342B09-3192-492F-3F5F-19163C83F9EE}"/>
                </a:ext>
              </a:extLst>
            </p:cNvPr>
            <p:cNvSpPr/>
            <p:nvPr/>
          </p:nvSpPr>
          <p:spPr>
            <a:xfrm>
              <a:off x="9655348" y="3309113"/>
              <a:ext cx="2132669" cy="1054148"/>
            </a:xfrm>
            <a:custGeom>
              <a:avLst/>
              <a:gdLst>
                <a:gd name="connsiteX0" fmla="*/ 1345382 w 2690764"/>
                <a:gd name="connsiteY0" fmla="*/ 0 h 1330006"/>
                <a:gd name="connsiteX1" fmla="*/ 2684632 w 2690764"/>
                <a:gd name="connsiteY1" fmla="*/ 1208559 h 1330006"/>
                <a:gd name="connsiteX2" fmla="*/ 2690764 w 2690764"/>
                <a:gd name="connsiteY2" fmla="*/ 1330006 h 1330006"/>
                <a:gd name="connsiteX3" fmla="*/ 0 w 2690764"/>
                <a:gd name="connsiteY3" fmla="*/ 1330006 h 1330006"/>
                <a:gd name="connsiteX4" fmla="*/ 6132 w 2690764"/>
                <a:gd name="connsiteY4" fmla="*/ 1208559 h 1330006"/>
                <a:gd name="connsiteX5" fmla="*/ 1345382 w 2690764"/>
                <a:gd name="connsiteY5" fmla="*/ 0 h 133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0764" h="1330006">
                  <a:moveTo>
                    <a:pt x="1345382" y="0"/>
                  </a:moveTo>
                  <a:cubicBezTo>
                    <a:pt x="2042400" y="0"/>
                    <a:pt x="2615693" y="529729"/>
                    <a:pt x="2684632" y="1208559"/>
                  </a:cubicBezTo>
                  <a:lnTo>
                    <a:pt x="2690764" y="1330006"/>
                  </a:lnTo>
                  <a:lnTo>
                    <a:pt x="0" y="1330006"/>
                  </a:lnTo>
                  <a:lnTo>
                    <a:pt x="6132" y="1208559"/>
                  </a:lnTo>
                  <a:cubicBezTo>
                    <a:pt x="75071" y="529729"/>
                    <a:pt x="648364" y="0"/>
                    <a:pt x="134538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11">
              <a:extLst>
                <a:ext uri="{FF2B5EF4-FFF2-40B4-BE49-F238E27FC236}">
                  <a16:creationId xmlns:a16="http://schemas.microsoft.com/office/drawing/2014/main" id="{062E2B15-36A9-C2C7-6306-EEA512B646D0}"/>
                </a:ext>
              </a:extLst>
            </p:cNvPr>
            <p:cNvSpPr/>
            <p:nvPr/>
          </p:nvSpPr>
          <p:spPr>
            <a:xfrm>
              <a:off x="9654699" y="2229295"/>
              <a:ext cx="2133966" cy="1079818"/>
            </a:xfrm>
            <a:custGeom>
              <a:avLst/>
              <a:gdLst>
                <a:gd name="connsiteX0" fmla="*/ 818 w 2692400"/>
                <a:gd name="connsiteY0" fmla="*/ 0 h 1362394"/>
                <a:gd name="connsiteX1" fmla="*/ 2691582 w 2692400"/>
                <a:gd name="connsiteY1" fmla="*/ 0 h 1362394"/>
                <a:gd name="connsiteX2" fmla="*/ 2692400 w 2692400"/>
                <a:gd name="connsiteY2" fmla="*/ 16194 h 1362394"/>
                <a:gd name="connsiteX3" fmla="*/ 1346200 w 2692400"/>
                <a:gd name="connsiteY3" fmla="*/ 1362394 h 1362394"/>
                <a:gd name="connsiteX4" fmla="*/ 0 w 2692400"/>
                <a:gd name="connsiteY4" fmla="*/ 16194 h 1362394"/>
                <a:gd name="connsiteX5" fmla="*/ 818 w 2692400"/>
                <a:gd name="connsiteY5" fmla="*/ 0 h 1362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1362394">
                  <a:moveTo>
                    <a:pt x="818" y="0"/>
                  </a:moveTo>
                  <a:lnTo>
                    <a:pt x="2691582" y="0"/>
                  </a:lnTo>
                  <a:lnTo>
                    <a:pt x="2692400" y="16194"/>
                  </a:lnTo>
                  <a:cubicBezTo>
                    <a:pt x="2692400" y="759680"/>
                    <a:pt x="2089686" y="1362394"/>
                    <a:pt x="1346200" y="1362394"/>
                  </a:cubicBezTo>
                  <a:cubicBezTo>
                    <a:pt x="602714" y="1362394"/>
                    <a:pt x="0" y="759680"/>
                    <a:pt x="0" y="16194"/>
                  </a:cubicBezTo>
                  <a:lnTo>
                    <a:pt x="81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776886504"/>
      </p:ext>
    </p:extLst>
  </p:cSld>
  <p:clrMapOvr>
    <a:masterClrMapping/>
  </p:clrMapOvr>
  <p:transition spd="slow">
    <p:push dir="r"/>
  </p:transition>
  <p:extLst>
    <p:ext uri="{DCECCB84-F9BA-43D5-87BE-67443E8EF086}">
      <p15:sldGuideLst xmlns:p15="http://schemas.microsoft.com/office/powerpoint/2012/main">
        <p15:guide id="1" pos="3840" userDrawn="1">
          <p15:clr>
            <a:srgbClr val="FBAE40"/>
          </p15:clr>
        </p15:guide>
        <p15:guide id="2" orient="horz" pos="1008" userDrawn="1">
          <p15:clr>
            <a:srgbClr val="FBAE40"/>
          </p15:clr>
        </p15:guide>
        <p15:guide id="3" orient="horz" pos="1560" userDrawn="1">
          <p15:clr>
            <a:srgbClr val="FBAE40"/>
          </p15:clr>
        </p15:guide>
        <p15:guide id="4" pos="312" userDrawn="1">
          <p15:clr>
            <a:srgbClr val="FBAE40"/>
          </p15:clr>
        </p15:guide>
        <p15:guide id="5" pos="816" userDrawn="1">
          <p15:clr>
            <a:srgbClr val="FBAE40"/>
          </p15:clr>
        </p15:guide>
        <p15:guide id="6" pos="7344" userDrawn="1">
          <p15:clr>
            <a:srgbClr val="FBAE40"/>
          </p15:clr>
        </p15:guide>
        <p15:guide id="7" orient="horz" pos="1416" userDrawn="1">
          <p15:clr>
            <a:srgbClr val="FBAE40"/>
          </p15:clr>
        </p15:guide>
        <p15:guide id="9" orient="horz" pos="384" userDrawn="1">
          <p15:clr>
            <a:srgbClr val="FBAE40"/>
          </p15:clr>
        </p15:guide>
        <p15:guide id="10" orient="horz" pos="37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811185" y="621973"/>
            <a:ext cx="10569630" cy="1068715"/>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811185" y="1825625"/>
            <a:ext cx="1056963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541491" y="6356350"/>
            <a:ext cx="4411509" cy="365125"/>
          </a:xfrm>
          <a:prstGeom prst="rect">
            <a:avLst/>
          </a:prstGeom>
        </p:spPr>
        <p:txBody>
          <a:bodyPr vert="horz" lIns="0" tIns="0" rIns="0" bIns="0" rtlCol="0" anchor="ctr">
            <a:noAutofit/>
          </a:bodyPr>
          <a:lstStyle>
            <a:lvl1pPr algn="l">
              <a:defRPr sz="1200" b="0" i="0" spc="50" baseline="0">
                <a:solidFill>
                  <a:schemeClr val="bg1"/>
                </a:solidFill>
                <a:latin typeface="+mn-lt"/>
                <a:cs typeface="Arial" panose="020B0604020202020204" pitchFamily="34" charset="0"/>
              </a:defRPr>
            </a:lvl1pPr>
          </a:lstStyle>
          <a:p>
            <a:r>
              <a:rPr lang="en-US" dirty="0"/>
              <a:t>PRESENTATION TITLE</a:t>
            </a:r>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907309" y="6356350"/>
            <a:ext cx="2743200" cy="365125"/>
          </a:xfrm>
          <a:prstGeom prst="rect">
            <a:avLst/>
          </a:prstGeom>
        </p:spPr>
        <p:txBody>
          <a:bodyPr vert="horz" lIns="0" tIns="0" rIns="0" bIns="0" rtlCol="0" anchor="ctr">
            <a:noAutofit/>
          </a:bodyPr>
          <a:lstStyle>
            <a:lvl1pPr algn="r">
              <a:defRPr sz="1200" b="1" i="0" spc="50" baseline="0">
                <a:solidFill>
                  <a:schemeClr val="bg1"/>
                </a:solidFill>
                <a:latin typeface="+mn-lt"/>
                <a:cs typeface="Arial Black" panose="020B0604020202020204" pitchFamily="34" charset="0"/>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7" r:id="rId3"/>
    <p:sldLayoutId id="2147483668" r:id="rId4"/>
    <p:sldLayoutId id="2147483669" r:id="rId5"/>
    <p:sldLayoutId id="2147483670" r:id="rId6"/>
    <p:sldLayoutId id="2147483672" r:id="rId7"/>
    <p:sldLayoutId id="2147483675" r:id="rId8"/>
    <p:sldLayoutId id="2147483671" r:id="rId9"/>
    <p:sldLayoutId id="2147483673" r:id="rId10"/>
    <p:sldLayoutId id="2147483677" r:id="rId11"/>
    <p:sldLayoutId id="2147483676" r:id="rId12"/>
    <p:sldLayoutId id="2147483656" r:id="rId13"/>
  </p:sldLayoutIdLst>
  <p:transition spd="slow">
    <p:push dir="r"/>
  </p:transition>
  <p:hf hdr="0" dt="0"/>
  <p:txStyles>
    <p:titleStyle>
      <a:lvl1pPr algn="l" defTabSz="914400" rtl="0" eaLnBrk="1" latinLnBrk="0" hangingPunct="1">
        <a:lnSpc>
          <a:spcPct val="90000"/>
        </a:lnSpc>
        <a:spcBef>
          <a:spcPct val="0"/>
        </a:spcBef>
        <a:buNone/>
        <a:defRPr sz="4000" b="1" i="0" kern="1200" spc="100" baseline="0">
          <a:solidFill>
            <a:schemeClr val="bg1"/>
          </a:solidFill>
          <a:latin typeface="+mj-lt"/>
          <a:ea typeface="+mj-ea"/>
          <a:cs typeface="Arial Black"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315D2-7F57-AF2A-38D7-558098789073}"/>
              </a:ext>
            </a:extLst>
          </p:cNvPr>
          <p:cNvSpPr>
            <a:spLocks noGrp="1"/>
          </p:cNvSpPr>
          <p:nvPr>
            <p:ph type="ctrTitle"/>
          </p:nvPr>
        </p:nvSpPr>
        <p:spPr>
          <a:xfrm>
            <a:off x="811185" y="99153"/>
            <a:ext cx="8874306" cy="2256400"/>
          </a:xfrm>
        </p:spPr>
        <p:txBody>
          <a:bodyPr/>
          <a:lstStyle/>
          <a:p>
            <a:r>
              <a:rPr lang="en-US" dirty="0"/>
              <a:t>Keep your eye</a:t>
            </a:r>
            <a:br>
              <a:rPr lang="en-US" dirty="0"/>
            </a:br>
            <a:r>
              <a:rPr lang="en-US" dirty="0"/>
              <a:t>on the Rainbow</a:t>
            </a:r>
          </a:p>
        </p:txBody>
      </p:sp>
      <p:sp>
        <p:nvSpPr>
          <p:cNvPr id="3" name="Subtitle 2">
            <a:extLst>
              <a:ext uri="{FF2B5EF4-FFF2-40B4-BE49-F238E27FC236}">
                <a16:creationId xmlns:a16="http://schemas.microsoft.com/office/drawing/2014/main" id="{4B66B039-AD11-C061-6CE2-7424121FE34B}"/>
              </a:ext>
            </a:extLst>
          </p:cNvPr>
          <p:cNvSpPr>
            <a:spLocks noGrp="1"/>
          </p:cNvSpPr>
          <p:nvPr>
            <p:ph type="subTitle" idx="1"/>
          </p:nvPr>
        </p:nvSpPr>
        <p:spPr>
          <a:xfrm>
            <a:off x="811185" y="5541484"/>
            <a:ext cx="8874306" cy="1134738"/>
          </a:xfrm>
        </p:spPr>
        <p:txBody>
          <a:bodyPr/>
          <a:lstStyle/>
          <a:p>
            <a:pPr algn="ctr"/>
            <a:r>
              <a:rPr lang="en-US" sz="3600" dirty="0"/>
              <a:t>“You </a:t>
            </a:r>
            <a:r>
              <a:rPr lang="en-US" sz="3600" dirty="0" err="1"/>
              <a:t>gotta</a:t>
            </a:r>
            <a:r>
              <a:rPr lang="en-US" sz="3600" dirty="0"/>
              <a:t> stand a little rain </a:t>
            </a:r>
            <a:br>
              <a:rPr lang="en-US" sz="3600" dirty="0"/>
            </a:br>
            <a:r>
              <a:rPr lang="en-US" sz="3600" dirty="0"/>
              <a:t>if you </a:t>
            </a:r>
            <a:r>
              <a:rPr lang="en-US" sz="3600" dirty="0" err="1"/>
              <a:t>gonna</a:t>
            </a:r>
            <a:r>
              <a:rPr lang="en-US" sz="3600" dirty="0"/>
              <a:t> see the rainbow.”</a:t>
            </a:r>
          </a:p>
        </p:txBody>
      </p:sp>
      <p:pic>
        <p:nvPicPr>
          <p:cNvPr id="1026" name="Picture 2" descr="dramatic sky with rainbow - rainbow stock pictures, royalty-free photos &amp; images">
            <a:extLst>
              <a:ext uri="{FF2B5EF4-FFF2-40B4-BE49-F238E27FC236}">
                <a16:creationId xmlns:a16="http://schemas.microsoft.com/office/drawing/2014/main" id="{E4FD5093-E50F-9901-FD5B-870D140B8F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4754" y="2355553"/>
            <a:ext cx="4651347" cy="3097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1401082"/>
      </p:ext>
    </p:extLst>
  </p:cSld>
  <p:clrMapOvr>
    <a:masterClrMapping/>
  </p:clrMapOvr>
  <p:transition spd="slow">
    <p:push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DC4597-E04C-F563-CF2B-C87DA9D595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CE8584-A7BC-12FC-603D-DD0A2F79AC36}"/>
              </a:ext>
            </a:extLst>
          </p:cNvPr>
          <p:cNvSpPr>
            <a:spLocks noGrp="1"/>
          </p:cNvSpPr>
          <p:nvPr>
            <p:ph type="title"/>
          </p:nvPr>
        </p:nvSpPr>
        <p:spPr>
          <a:xfrm>
            <a:off x="811185" y="136525"/>
            <a:ext cx="5284816" cy="790575"/>
          </a:xfrm>
        </p:spPr>
        <p:txBody>
          <a:bodyPr/>
          <a:lstStyle/>
          <a:p>
            <a:r>
              <a:rPr lang="en-US" dirty="0"/>
              <a:t>IS IT DIFFERENT </a:t>
            </a:r>
            <a:br>
              <a:rPr lang="en-US" dirty="0"/>
            </a:br>
            <a:r>
              <a:rPr lang="en-US" dirty="0"/>
              <a:t>FOR US?</a:t>
            </a:r>
          </a:p>
        </p:txBody>
      </p:sp>
      <p:sp>
        <p:nvSpPr>
          <p:cNvPr id="3" name="Text Placeholder 2">
            <a:extLst>
              <a:ext uri="{FF2B5EF4-FFF2-40B4-BE49-F238E27FC236}">
                <a16:creationId xmlns:a16="http://schemas.microsoft.com/office/drawing/2014/main" id="{BC761594-D9A7-FB66-4124-6E849BFC16C8}"/>
              </a:ext>
            </a:extLst>
          </p:cNvPr>
          <p:cNvSpPr>
            <a:spLocks noGrp="1"/>
          </p:cNvSpPr>
          <p:nvPr>
            <p:ph type="body" sz="quarter" idx="13"/>
          </p:nvPr>
        </p:nvSpPr>
        <p:spPr>
          <a:xfrm>
            <a:off x="541491" y="1333041"/>
            <a:ext cx="7842345" cy="4597859"/>
          </a:xfrm>
        </p:spPr>
        <p:txBody>
          <a:bodyPr/>
          <a:lstStyle/>
          <a:p>
            <a:pPr marR="0" rtl="0"/>
            <a:endParaRPr lang="en-US" sz="3200" dirty="0">
              <a:latin typeface="Verdana" panose="020B0604030504040204" pitchFamily="34" charset="0"/>
            </a:endParaRPr>
          </a:p>
          <a:p>
            <a:pPr marR="0" rtl="0"/>
            <a:r>
              <a:rPr lang="en-US" sz="3200" dirty="0">
                <a:latin typeface="Verdana" panose="020B0604030504040204" pitchFamily="34" charset="0"/>
              </a:rPr>
              <a:t>Moses – leads 3 million across the Red Sea with a long stick</a:t>
            </a:r>
          </a:p>
          <a:p>
            <a:pPr marR="0" rtl="0"/>
            <a:endParaRPr lang="en-US" sz="3200" dirty="0">
              <a:latin typeface="Verdana" panose="020B0604030504040204" pitchFamily="34" charset="0"/>
            </a:endParaRPr>
          </a:p>
          <a:p>
            <a:pPr marR="0" rtl="0"/>
            <a:r>
              <a:rPr lang="en-US" sz="3200" b="0" i="0" u="none" strike="noStrike" baseline="0" dirty="0">
                <a:latin typeface="Verdana" panose="020B0604030504040204" pitchFamily="34" charset="0"/>
              </a:rPr>
              <a:t>WHAT IF – God tells you to go to Afghanistan, preach the gospel, and distribute Bibles. Would we look around: “God are you coming with me?”</a:t>
            </a:r>
          </a:p>
          <a:p>
            <a:pPr marR="0" algn="l" rtl="0"/>
            <a:endParaRPr lang="en-US" sz="2800" b="0" i="0" u="none" strike="noStrike" baseline="0" dirty="0">
              <a:latin typeface="Verdana" panose="020B0604030504040204" pitchFamily="34" charset="0"/>
            </a:endParaRPr>
          </a:p>
        </p:txBody>
      </p:sp>
      <p:sp>
        <p:nvSpPr>
          <p:cNvPr id="4" name="Footer Placeholder 3">
            <a:extLst>
              <a:ext uri="{FF2B5EF4-FFF2-40B4-BE49-F238E27FC236}">
                <a16:creationId xmlns:a16="http://schemas.microsoft.com/office/drawing/2014/main" id="{C6A518E3-9207-5BBA-7A86-D14F7DF947BD}"/>
              </a:ext>
            </a:extLst>
          </p:cNvPr>
          <p:cNvSpPr>
            <a:spLocks noGrp="1"/>
          </p:cNvSpPr>
          <p:nvPr>
            <p:ph type="ftr" sz="quarter" idx="10"/>
          </p:nvPr>
        </p:nvSpPr>
        <p:spPr/>
        <p:txBody>
          <a:bodyPr/>
          <a:lstStyle/>
          <a:p>
            <a:r>
              <a:rPr lang="en-US" sz="1800" dirty="0"/>
              <a:t>EYE ON RAINBOW</a:t>
            </a:r>
          </a:p>
        </p:txBody>
      </p:sp>
      <p:sp>
        <p:nvSpPr>
          <p:cNvPr id="5" name="Slide Number Placeholder 4">
            <a:extLst>
              <a:ext uri="{FF2B5EF4-FFF2-40B4-BE49-F238E27FC236}">
                <a16:creationId xmlns:a16="http://schemas.microsoft.com/office/drawing/2014/main" id="{6FC6DBAC-3B7B-FA0D-24F1-A08B8FF86C52}"/>
              </a:ext>
            </a:extLst>
          </p:cNvPr>
          <p:cNvSpPr>
            <a:spLocks noGrp="1"/>
          </p:cNvSpPr>
          <p:nvPr>
            <p:ph type="sldNum" sz="quarter" idx="11"/>
          </p:nvPr>
        </p:nvSpPr>
        <p:spPr/>
        <p:txBody>
          <a:bodyPr/>
          <a:lstStyle/>
          <a:p>
            <a:fld id="{B5CEABB6-07DC-46E8-9B57-56EC44A396E5}" type="slidenum">
              <a:rPr lang="en-US" smtClean="0"/>
              <a:pPr/>
              <a:t>10</a:t>
            </a:fld>
            <a:endParaRPr lang="en-US" dirty="0"/>
          </a:p>
        </p:txBody>
      </p:sp>
    </p:spTree>
    <p:extLst>
      <p:ext uri="{BB962C8B-B14F-4D97-AF65-F5344CB8AC3E}">
        <p14:creationId xmlns:p14="http://schemas.microsoft.com/office/powerpoint/2010/main" val="868134315"/>
      </p:ext>
    </p:extLst>
  </p:cSld>
  <p:clrMapOvr>
    <a:masterClrMapping/>
  </p:clrMapOvr>
  <p:transition spd="slow">
    <p:push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463C-4184-6C75-7BB9-C77DBBC644BE}"/>
              </a:ext>
            </a:extLst>
          </p:cNvPr>
          <p:cNvSpPr>
            <a:spLocks noGrp="1"/>
          </p:cNvSpPr>
          <p:nvPr>
            <p:ph type="title"/>
          </p:nvPr>
        </p:nvSpPr>
        <p:spPr>
          <a:xfrm>
            <a:off x="811185" y="136525"/>
            <a:ext cx="5284816" cy="790575"/>
          </a:xfrm>
        </p:spPr>
        <p:txBody>
          <a:bodyPr/>
          <a:lstStyle/>
          <a:p>
            <a:r>
              <a:rPr lang="en-US" dirty="0"/>
              <a:t>GOD HAS PROMISED!</a:t>
            </a:r>
          </a:p>
        </p:txBody>
      </p:sp>
      <p:sp>
        <p:nvSpPr>
          <p:cNvPr id="3" name="Text Placeholder 2">
            <a:extLst>
              <a:ext uri="{FF2B5EF4-FFF2-40B4-BE49-F238E27FC236}">
                <a16:creationId xmlns:a16="http://schemas.microsoft.com/office/drawing/2014/main" id="{59EB9E10-75E2-785D-C670-911F551D0AFC}"/>
              </a:ext>
            </a:extLst>
          </p:cNvPr>
          <p:cNvSpPr>
            <a:spLocks noGrp="1"/>
          </p:cNvSpPr>
          <p:nvPr>
            <p:ph type="body" sz="quarter" idx="13"/>
          </p:nvPr>
        </p:nvSpPr>
        <p:spPr>
          <a:xfrm>
            <a:off x="541491" y="1333041"/>
            <a:ext cx="7842345" cy="4597859"/>
          </a:xfrm>
        </p:spPr>
        <p:txBody>
          <a:bodyPr/>
          <a:lstStyle/>
          <a:p>
            <a:pPr marR="0" algn="ctr" rtl="0"/>
            <a:r>
              <a:rPr lang="en-US" sz="3200" b="1" i="0" u="none" strike="noStrike" baseline="0" dirty="0">
                <a:latin typeface="Verdana" panose="020B0604030504040204" pitchFamily="34" charset="0"/>
              </a:rPr>
              <a:t>God loves you</a:t>
            </a:r>
          </a:p>
          <a:p>
            <a:pPr marR="0" algn="l" rtl="0"/>
            <a:endParaRPr lang="en-US" sz="1800" b="0" i="0" u="none" strike="noStrike" baseline="0" dirty="0">
              <a:latin typeface="Verdana" panose="020B0604030504040204" pitchFamily="34" charset="0"/>
            </a:endParaRPr>
          </a:p>
          <a:p>
            <a:pPr marR="0" algn="l" rtl="0"/>
            <a:r>
              <a:rPr lang="en-US" sz="2400" b="0" i="0" u="none" strike="noStrike" baseline="0" dirty="0">
                <a:latin typeface="Verdana" panose="020B0604030504040204" pitchFamily="34" charset="0"/>
              </a:rPr>
              <a:t>(Isa 54:9)  "For this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like the waters of Noah to Me; For as I have sworn That the waters of Noah would no longer cover the earth, So have I sworn That I would not be angry with you, nor rebuke you.</a:t>
            </a:r>
          </a:p>
          <a:p>
            <a:pPr marR="0" algn="l" rtl="0"/>
            <a:r>
              <a:rPr lang="en-US" sz="2400" b="0" i="0" u="none" strike="noStrike" baseline="0" dirty="0">
                <a:latin typeface="Verdana" panose="020B0604030504040204" pitchFamily="34" charset="0"/>
              </a:rPr>
              <a:t>(Isa 54:10)  For the mountains shall depart And the hills be removed, But My kindness shall not depart from you, Nor shall My covenant of peace be removed," Says the LORD, who has mercy on you.</a:t>
            </a:r>
          </a:p>
        </p:txBody>
      </p:sp>
      <p:sp>
        <p:nvSpPr>
          <p:cNvPr id="4" name="Footer Placeholder 3">
            <a:extLst>
              <a:ext uri="{FF2B5EF4-FFF2-40B4-BE49-F238E27FC236}">
                <a16:creationId xmlns:a16="http://schemas.microsoft.com/office/drawing/2014/main" id="{B0341D01-77C7-E21C-E797-B0C9CE38FA92}"/>
              </a:ext>
            </a:extLst>
          </p:cNvPr>
          <p:cNvSpPr>
            <a:spLocks noGrp="1"/>
          </p:cNvSpPr>
          <p:nvPr>
            <p:ph type="ftr" sz="quarter" idx="10"/>
          </p:nvPr>
        </p:nvSpPr>
        <p:spPr/>
        <p:txBody>
          <a:bodyPr/>
          <a:lstStyle/>
          <a:p>
            <a:r>
              <a:rPr lang="en-US" sz="1800" dirty="0"/>
              <a:t>EYE ON RAINBOW</a:t>
            </a:r>
          </a:p>
        </p:txBody>
      </p:sp>
      <p:sp>
        <p:nvSpPr>
          <p:cNvPr id="5" name="Slide Number Placeholder 4">
            <a:extLst>
              <a:ext uri="{FF2B5EF4-FFF2-40B4-BE49-F238E27FC236}">
                <a16:creationId xmlns:a16="http://schemas.microsoft.com/office/drawing/2014/main" id="{8999C87A-FB65-CDDF-8527-DA566ABF8AB0}"/>
              </a:ext>
            </a:extLst>
          </p:cNvPr>
          <p:cNvSpPr>
            <a:spLocks noGrp="1"/>
          </p:cNvSpPr>
          <p:nvPr>
            <p:ph type="sldNum" sz="quarter" idx="11"/>
          </p:nvPr>
        </p:nvSpPr>
        <p:spPr/>
        <p:txBody>
          <a:bodyPr/>
          <a:lstStyle/>
          <a:p>
            <a:fld id="{B5CEABB6-07DC-46E8-9B57-56EC44A396E5}" type="slidenum">
              <a:rPr lang="en-US" smtClean="0"/>
              <a:pPr/>
              <a:t>11</a:t>
            </a:fld>
            <a:endParaRPr lang="en-US" dirty="0"/>
          </a:p>
        </p:txBody>
      </p:sp>
    </p:spTree>
    <p:extLst>
      <p:ext uri="{BB962C8B-B14F-4D97-AF65-F5344CB8AC3E}">
        <p14:creationId xmlns:p14="http://schemas.microsoft.com/office/powerpoint/2010/main" val="3116799312"/>
      </p:ext>
    </p:extLst>
  </p:cSld>
  <p:clrMapOvr>
    <a:masterClrMapping/>
  </p:clrMapOvr>
  <p:transition spd="slow">
    <p:push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463C-4184-6C75-7BB9-C77DBBC644BE}"/>
              </a:ext>
            </a:extLst>
          </p:cNvPr>
          <p:cNvSpPr>
            <a:spLocks noGrp="1"/>
          </p:cNvSpPr>
          <p:nvPr>
            <p:ph type="title"/>
          </p:nvPr>
        </p:nvSpPr>
        <p:spPr>
          <a:xfrm>
            <a:off x="811185" y="136525"/>
            <a:ext cx="5284816" cy="790575"/>
          </a:xfrm>
        </p:spPr>
        <p:txBody>
          <a:bodyPr/>
          <a:lstStyle/>
          <a:p>
            <a:r>
              <a:rPr lang="en-US" dirty="0"/>
              <a:t>GOD HAS PROMISED!</a:t>
            </a:r>
          </a:p>
        </p:txBody>
      </p:sp>
      <p:sp>
        <p:nvSpPr>
          <p:cNvPr id="3" name="Text Placeholder 2">
            <a:extLst>
              <a:ext uri="{FF2B5EF4-FFF2-40B4-BE49-F238E27FC236}">
                <a16:creationId xmlns:a16="http://schemas.microsoft.com/office/drawing/2014/main" id="{59EB9E10-75E2-785D-C670-911F551D0AFC}"/>
              </a:ext>
            </a:extLst>
          </p:cNvPr>
          <p:cNvSpPr>
            <a:spLocks noGrp="1"/>
          </p:cNvSpPr>
          <p:nvPr>
            <p:ph type="body" sz="quarter" idx="13"/>
          </p:nvPr>
        </p:nvSpPr>
        <p:spPr>
          <a:xfrm>
            <a:off x="541491" y="1333041"/>
            <a:ext cx="7842345" cy="4597859"/>
          </a:xfrm>
        </p:spPr>
        <p:txBody>
          <a:bodyPr/>
          <a:lstStyle/>
          <a:p>
            <a:pPr marR="0" algn="ctr" rtl="0"/>
            <a:r>
              <a:rPr lang="en-US" sz="3200" b="1" i="0" u="none" strike="noStrike" baseline="0" dirty="0">
                <a:latin typeface="Verdana" panose="020B0604030504040204" pitchFamily="34" charset="0"/>
              </a:rPr>
              <a:t>God forgives you</a:t>
            </a:r>
          </a:p>
          <a:p>
            <a:pPr marR="0" algn="l" rtl="0"/>
            <a:endParaRPr lang="en-US" sz="1800" b="0" i="0" u="none" strike="noStrike" baseline="0" dirty="0">
              <a:latin typeface="Verdana" panose="020B0604030504040204" pitchFamily="34" charset="0"/>
            </a:endParaRPr>
          </a:p>
          <a:p>
            <a:pPr marR="0" algn="l" rtl="0"/>
            <a:r>
              <a:rPr lang="en-US" sz="2800" b="0" i="0" u="none" strike="noStrike" baseline="0" dirty="0">
                <a:latin typeface="Verdana" panose="020B0604030504040204" pitchFamily="34" charset="0"/>
              </a:rPr>
              <a:t>(Mat 26:27)  Then He took the cup, and gave thanks, and gave </a:t>
            </a:r>
            <a:r>
              <a:rPr lang="en-US" sz="2800" b="0" i="1" u="none" strike="noStrike" baseline="0" dirty="0">
                <a:latin typeface="Verdana" panose="020B0604030504040204" pitchFamily="34" charset="0"/>
              </a:rPr>
              <a:t>it</a:t>
            </a:r>
            <a:r>
              <a:rPr lang="en-US" sz="2800" b="0" i="0" u="none" strike="noStrike" baseline="0" dirty="0">
                <a:latin typeface="Verdana" panose="020B0604030504040204" pitchFamily="34" charset="0"/>
              </a:rPr>
              <a:t> to them, saying, "Drink from it, all of you.</a:t>
            </a:r>
          </a:p>
          <a:p>
            <a:pPr marR="0" algn="l" rtl="0"/>
            <a:r>
              <a:rPr lang="en-US" sz="2800" b="0" i="0" u="none" strike="noStrike" baseline="0" dirty="0">
                <a:latin typeface="Verdana" panose="020B0604030504040204" pitchFamily="34" charset="0"/>
              </a:rPr>
              <a:t>(Mat 26:28)  For this is My blood of the new covenant, which is shed for many for the remission of sins.</a:t>
            </a:r>
          </a:p>
        </p:txBody>
      </p:sp>
      <p:sp>
        <p:nvSpPr>
          <p:cNvPr id="4" name="Footer Placeholder 3">
            <a:extLst>
              <a:ext uri="{FF2B5EF4-FFF2-40B4-BE49-F238E27FC236}">
                <a16:creationId xmlns:a16="http://schemas.microsoft.com/office/drawing/2014/main" id="{B0341D01-77C7-E21C-E797-B0C9CE38FA92}"/>
              </a:ext>
            </a:extLst>
          </p:cNvPr>
          <p:cNvSpPr>
            <a:spLocks noGrp="1"/>
          </p:cNvSpPr>
          <p:nvPr>
            <p:ph type="ftr" sz="quarter" idx="10"/>
          </p:nvPr>
        </p:nvSpPr>
        <p:spPr/>
        <p:txBody>
          <a:bodyPr/>
          <a:lstStyle/>
          <a:p>
            <a:r>
              <a:rPr lang="en-US" sz="1800" dirty="0"/>
              <a:t>EYE ON RAINBOW</a:t>
            </a:r>
          </a:p>
        </p:txBody>
      </p:sp>
      <p:sp>
        <p:nvSpPr>
          <p:cNvPr id="5" name="Slide Number Placeholder 4">
            <a:extLst>
              <a:ext uri="{FF2B5EF4-FFF2-40B4-BE49-F238E27FC236}">
                <a16:creationId xmlns:a16="http://schemas.microsoft.com/office/drawing/2014/main" id="{8999C87A-FB65-CDDF-8527-DA566ABF8AB0}"/>
              </a:ext>
            </a:extLst>
          </p:cNvPr>
          <p:cNvSpPr>
            <a:spLocks noGrp="1"/>
          </p:cNvSpPr>
          <p:nvPr>
            <p:ph type="sldNum" sz="quarter" idx="11"/>
          </p:nvPr>
        </p:nvSpPr>
        <p:spPr/>
        <p:txBody>
          <a:bodyPr/>
          <a:lstStyle/>
          <a:p>
            <a:fld id="{B5CEABB6-07DC-46E8-9B57-56EC44A396E5}" type="slidenum">
              <a:rPr lang="en-US" smtClean="0"/>
              <a:pPr/>
              <a:t>12</a:t>
            </a:fld>
            <a:endParaRPr lang="en-US" dirty="0"/>
          </a:p>
        </p:txBody>
      </p:sp>
    </p:spTree>
    <p:extLst>
      <p:ext uri="{BB962C8B-B14F-4D97-AF65-F5344CB8AC3E}">
        <p14:creationId xmlns:p14="http://schemas.microsoft.com/office/powerpoint/2010/main" val="3811247605"/>
      </p:ext>
    </p:extLst>
  </p:cSld>
  <p:clrMapOvr>
    <a:masterClrMapping/>
  </p:clrMapOvr>
  <p:transition spd="slow">
    <p:push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463C-4184-6C75-7BB9-C77DBBC644BE}"/>
              </a:ext>
            </a:extLst>
          </p:cNvPr>
          <p:cNvSpPr>
            <a:spLocks noGrp="1"/>
          </p:cNvSpPr>
          <p:nvPr>
            <p:ph type="title"/>
          </p:nvPr>
        </p:nvSpPr>
        <p:spPr>
          <a:xfrm>
            <a:off x="811185" y="136525"/>
            <a:ext cx="5284816" cy="790575"/>
          </a:xfrm>
        </p:spPr>
        <p:txBody>
          <a:bodyPr/>
          <a:lstStyle/>
          <a:p>
            <a:r>
              <a:rPr lang="en-US" dirty="0"/>
              <a:t>GOD HAS PROMISED!</a:t>
            </a:r>
          </a:p>
        </p:txBody>
      </p:sp>
      <p:sp>
        <p:nvSpPr>
          <p:cNvPr id="3" name="Text Placeholder 2">
            <a:extLst>
              <a:ext uri="{FF2B5EF4-FFF2-40B4-BE49-F238E27FC236}">
                <a16:creationId xmlns:a16="http://schemas.microsoft.com/office/drawing/2014/main" id="{59EB9E10-75E2-785D-C670-911F551D0AFC}"/>
              </a:ext>
            </a:extLst>
          </p:cNvPr>
          <p:cNvSpPr>
            <a:spLocks noGrp="1"/>
          </p:cNvSpPr>
          <p:nvPr>
            <p:ph type="body" sz="quarter" idx="13"/>
          </p:nvPr>
        </p:nvSpPr>
        <p:spPr>
          <a:xfrm>
            <a:off x="541491" y="1333041"/>
            <a:ext cx="7842345" cy="4597859"/>
          </a:xfrm>
        </p:spPr>
        <p:txBody>
          <a:bodyPr/>
          <a:lstStyle/>
          <a:p>
            <a:pPr marR="0" algn="ctr" rtl="0"/>
            <a:r>
              <a:rPr lang="en-US" sz="2400" b="1" i="0" u="none" strike="noStrike" baseline="0" dirty="0">
                <a:latin typeface="Verdana" panose="020B0604030504040204" pitchFamily="34" charset="0"/>
              </a:rPr>
              <a:t>God will raise you to life </a:t>
            </a:r>
          </a:p>
          <a:p>
            <a:pPr marR="0" algn="l" rtl="0"/>
            <a:endParaRPr lang="en-US" sz="2400" b="0" i="0" u="none" strike="noStrike" baseline="0" dirty="0">
              <a:latin typeface="Verdana" panose="020B0604030504040204" pitchFamily="34" charset="0"/>
            </a:endParaRPr>
          </a:p>
          <a:p>
            <a:pPr marR="0" algn="l" rtl="0"/>
            <a:r>
              <a:rPr lang="en-US" sz="2400" b="0" i="0" u="none" strike="noStrike" baseline="0" dirty="0">
                <a:latin typeface="Verdana" panose="020B0604030504040204" pitchFamily="34" charset="0"/>
              </a:rPr>
              <a:t>(1Cor. 15:19)  If in this life only we have hope in Christ, we are of all men the most pitiable. (20)  But now Christ is risen from the dead, </a:t>
            </a:r>
            <a:r>
              <a:rPr lang="en-US" sz="2400" b="0" i="1" u="none" strike="noStrike" baseline="0" dirty="0">
                <a:latin typeface="Verdana" panose="020B0604030504040204" pitchFamily="34" charset="0"/>
              </a:rPr>
              <a:t>and</a:t>
            </a:r>
            <a:r>
              <a:rPr lang="en-US" sz="2400" b="0" i="0" u="none" strike="noStrike" baseline="0" dirty="0">
                <a:latin typeface="Verdana" panose="020B0604030504040204" pitchFamily="34" charset="0"/>
              </a:rPr>
              <a:t> has become the first fruits of those who have fallen asleep. (21)  For since by man </a:t>
            </a:r>
            <a:r>
              <a:rPr lang="en-US" sz="2400" b="0" i="1" u="none" strike="noStrike" baseline="0" dirty="0">
                <a:latin typeface="Verdana" panose="020B0604030504040204" pitchFamily="34" charset="0"/>
              </a:rPr>
              <a:t>came</a:t>
            </a:r>
            <a:r>
              <a:rPr lang="en-US" sz="2400" b="0" i="0" u="none" strike="noStrike" baseline="0" dirty="0">
                <a:latin typeface="Verdana" panose="020B0604030504040204" pitchFamily="34" charset="0"/>
              </a:rPr>
              <a:t> death, by Man also </a:t>
            </a:r>
            <a:r>
              <a:rPr lang="en-US" sz="2400" b="0" i="1" u="none" strike="noStrike" baseline="0" dirty="0">
                <a:latin typeface="Verdana" panose="020B0604030504040204" pitchFamily="34" charset="0"/>
              </a:rPr>
              <a:t>came</a:t>
            </a:r>
            <a:r>
              <a:rPr lang="en-US" sz="2400" b="0" i="0" u="none" strike="noStrike" baseline="0" dirty="0">
                <a:latin typeface="Verdana" panose="020B0604030504040204" pitchFamily="34" charset="0"/>
              </a:rPr>
              <a:t> the resurrection of the dead. (22)  For as in Adam all die, even so </a:t>
            </a:r>
            <a:r>
              <a:rPr lang="en-US" sz="2400" b="1" i="0" u="sng" strike="noStrike" baseline="0" dirty="0">
                <a:latin typeface="Verdana" panose="020B0604030504040204" pitchFamily="34" charset="0"/>
              </a:rPr>
              <a:t>in Christ all shall be made alive</a:t>
            </a:r>
            <a:r>
              <a:rPr lang="en-US" sz="2400" b="0" i="0" u="none" strike="noStrike" baseline="0" dirty="0">
                <a:latin typeface="Verdana" panose="020B0604030504040204" pitchFamily="34" charset="0"/>
              </a:rPr>
              <a:t>. (23)  But each one in his own order: Christ the </a:t>
            </a:r>
            <a:r>
              <a:rPr lang="en-US" sz="2400" b="0" i="0" u="none" strike="noStrike" baseline="0" dirty="0" err="1">
                <a:latin typeface="Verdana" panose="020B0604030504040204" pitchFamily="34" charset="0"/>
              </a:rPr>
              <a:t>firstfruits</a:t>
            </a:r>
            <a:r>
              <a:rPr lang="en-US" sz="2400" b="0" i="0" u="none" strike="noStrike" baseline="0" dirty="0">
                <a:latin typeface="Verdana" panose="020B0604030504040204" pitchFamily="34" charset="0"/>
              </a:rPr>
              <a:t>, </a:t>
            </a:r>
            <a:r>
              <a:rPr lang="en-US" sz="2400" b="1" i="0" u="sng" strike="noStrike" baseline="0" dirty="0">
                <a:latin typeface="Verdana" panose="020B0604030504040204" pitchFamily="34" charset="0"/>
              </a:rPr>
              <a:t>afterward those </a:t>
            </a:r>
            <a:r>
              <a:rPr lang="en-US" sz="2400" b="1" i="1" u="sng" strike="noStrike" baseline="0" dirty="0">
                <a:latin typeface="Verdana" panose="020B0604030504040204" pitchFamily="34" charset="0"/>
              </a:rPr>
              <a:t>who are</a:t>
            </a:r>
            <a:r>
              <a:rPr lang="en-US" sz="2400" b="1" i="0" u="sng" strike="noStrike" baseline="0" dirty="0">
                <a:latin typeface="Verdana" panose="020B0604030504040204" pitchFamily="34" charset="0"/>
              </a:rPr>
              <a:t> Christ's at His coming</a:t>
            </a:r>
            <a:r>
              <a:rPr lang="en-US" sz="2400" b="0" i="0" u="none" strike="noStrike" baseline="0" dirty="0">
                <a:latin typeface="Verdana" panose="020B0604030504040204" pitchFamily="34" charset="0"/>
              </a:rPr>
              <a:t>.</a:t>
            </a:r>
          </a:p>
        </p:txBody>
      </p:sp>
      <p:sp>
        <p:nvSpPr>
          <p:cNvPr id="4" name="Footer Placeholder 3">
            <a:extLst>
              <a:ext uri="{FF2B5EF4-FFF2-40B4-BE49-F238E27FC236}">
                <a16:creationId xmlns:a16="http://schemas.microsoft.com/office/drawing/2014/main" id="{B0341D01-77C7-E21C-E797-B0C9CE38FA92}"/>
              </a:ext>
            </a:extLst>
          </p:cNvPr>
          <p:cNvSpPr>
            <a:spLocks noGrp="1"/>
          </p:cNvSpPr>
          <p:nvPr>
            <p:ph type="ftr" sz="quarter" idx="10"/>
          </p:nvPr>
        </p:nvSpPr>
        <p:spPr/>
        <p:txBody>
          <a:bodyPr/>
          <a:lstStyle/>
          <a:p>
            <a:r>
              <a:rPr lang="en-US" sz="1800" dirty="0"/>
              <a:t>EYE ON RAINBOW</a:t>
            </a:r>
          </a:p>
        </p:txBody>
      </p:sp>
      <p:sp>
        <p:nvSpPr>
          <p:cNvPr id="5" name="Slide Number Placeholder 4">
            <a:extLst>
              <a:ext uri="{FF2B5EF4-FFF2-40B4-BE49-F238E27FC236}">
                <a16:creationId xmlns:a16="http://schemas.microsoft.com/office/drawing/2014/main" id="{8999C87A-FB65-CDDF-8527-DA566ABF8AB0}"/>
              </a:ext>
            </a:extLst>
          </p:cNvPr>
          <p:cNvSpPr>
            <a:spLocks noGrp="1"/>
          </p:cNvSpPr>
          <p:nvPr>
            <p:ph type="sldNum" sz="quarter" idx="11"/>
          </p:nvPr>
        </p:nvSpPr>
        <p:spPr/>
        <p:txBody>
          <a:bodyPr/>
          <a:lstStyle/>
          <a:p>
            <a:fld id="{B5CEABB6-07DC-46E8-9B57-56EC44A396E5}" type="slidenum">
              <a:rPr lang="en-US" smtClean="0"/>
              <a:pPr/>
              <a:t>13</a:t>
            </a:fld>
            <a:endParaRPr lang="en-US" dirty="0"/>
          </a:p>
        </p:txBody>
      </p:sp>
    </p:spTree>
    <p:extLst>
      <p:ext uri="{BB962C8B-B14F-4D97-AF65-F5344CB8AC3E}">
        <p14:creationId xmlns:p14="http://schemas.microsoft.com/office/powerpoint/2010/main" val="1436599527"/>
      </p:ext>
    </p:extLst>
  </p:cSld>
  <p:clrMapOvr>
    <a:masterClrMapping/>
  </p:clrMapOvr>
  <p:transition spd="slow">
    <p:push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463C-4184-6C75-7BB9-C77DBBC644BE}"/>
              </a:ext>
            </a:extLst>
          </p:cNvPr>
          <p:cNvSpPr>
            <a:spLocks noGrp="1"/>
          </p:cNvSpPr>
          <p:nvPr>
            <p:ph type="title"/>
          </p:nvPr>
        </p:nvSpPr>
        <p:spPr>
          <a:xfrm>
            <a:off x="811185" y="136525"/>
            <a:ext cx="5284816" cy="790575"/>
          </a:xfrm>
        </p:spPr>
        <p:txBody>
          <a:bodyPr/>
          <a:lstStyle/>
          <a:p>
            <a:r>
              <a:rPr lang="en-US" dirty="0"/>
              <a:t>GOD HAS PROMISED!</a:t>
            </a:r>
          </a:p>
        </p:txBody>
      </p:sp>
      <p:sp>
        <p:nvSpPr>
          <p:cNvPr id="3" name="Text Placeholder 2">
            <a:extLst>
              <a:ext uri="{FF2B5EF4-FFF2-40B4-BE49-F238E27FC236}">
                <a16:creationId xmlns:a16="http://schemas.microsoft.com/office/drawing/2014/main" id="{59EB9E10-75E2-785D-C670-911F551D0AFC}"/>
              </a:ext>
            </a:extLst>
          </p:cNvPr>
          <p:cNvSpPr>
            <a:spLocks noGrp="1"/>
          </p:cNvSpPr>
          <p:nvPr>
            <p:ph type="body" sz="quarter" idx="13"/>
          </p:nvPr>
        </p:nvSpPr>
        <p:spPr>
          <a:xfrm>
            <a:off x="541491" y="1333041"/>
            <a:ext cx="7842345" cy="4597859"/>
          </a:xfrm>
        </p:spPr>
        <p:txBody>
          <a:bodyPr/>
          <a:lstStyle/>
          <a:p>
            <a:pPr marR="0" algn="ctr" rtl="0"/>
            <a:r>
              <a:rPr lang="en-US" sz="2400" b="1" i="0" u="none" strike="noStrike" baseline="0" dirty="0">
                <a:latin typeface="Verdana" panose="020B0604030504040204" pitchFamily="34" charset="0"/>
              </a:rPr>
              <a:t>You can live with God for Eternity</a:t>
            </a:r>
          </a:p>
          <a:p>
            <a:pPr marR="0" algn="l" rtl="0"/>
            <a:r>
              <a:rPr lang="en-US" sz="2400" b="0" i="0" u="none" strike="noStrike" baseline="0" dirty="0">
                <a:latin typeface="Verdana" panose="020B0604030504040204" pitchFamily="34" charset="0"/>
              </a:rPr>
              <a:t>(John 14:1)  "Let not your heart be troubled; you believe in God, believe also in Me. (2)  In My Father's house are many mansions; if </a:t>
            </a:r>
            <a:r>
              <a:rPr lang="en-US" sz="2400" b="0" i="1" u="none" strike="noStrike" baseline="0" dirty="0">
                <a:latin typeface="Verdana" panose="020B0604030504040204" pitchFamily="34" charset="0"/>
              </a:rPr>
              <a:t>it were</a:t>
            </a:r>
            <a:r>
              <a:rPr lang="en-US" sz="2400" b="0" i="0" u="none" strike="noStrike" baseline="0" dirty="0">
                <a:latin typeface="Verdana" panose="020B0604030504040204" pitchFamily="34" charset="0"/>
              </a:rPr>
              <a:t> not </a:t>
            </a:r>
            <a:r>
              <a:rPr lang="en-US" sz="2400" b="0" i="1" u="none" strike="noStrike" baseline="0" dirty="0">
                <a:latin typeface="Verdana" panose="020B0604030504040204" pitchFamily="34" charset="0"/>
              </a:rPr>
              <a:t>so,</a:t>
            </a:r>
            <a:r>
              <a:rPr lang="en-US" sz="2400" b="0" i="0" u="none" strike="noStrike" baseline="0" dirty="0">
                <a:latin typeface="Verdana" panose="020B0604030504040204" pitchFamily="34" charset="0"/>
              </a:rPr>
              <a:t> I would have told you. I go to prepare a place for you. (3)  And if I go and prepare a place for you, </a:t>
            </a:r>
            <a:r>
              <a:rPr lang="en-US" sz="2400" b="1" i="0" u="sng" strike="noStrike" baseline="0" dirty="0">
                <a:latin typeface="Verdana" panose="020B0604030504040204" pitchFamily="34" charset="0"/>
              </a:rPr>
              <a:t>I will come again and receive you to Myself; that where I am, </a:t>
            </a:r>
            <a:r>
              <a:rPr lang="en-US" sz="2400" b="1" i="1" u="sng" strike="noStrike" baseline="0" dirty="0">
                <a:latin typeface="Verdana" panose="020B0604030504040204" pitchFamily="34" charset="0"/>
              </a:rPr>
              <a:t>there</a:t>
            </a:r>
            <a:r>
              <a:rPr lang="en-US" sz="2400" b="1" i="0" u="sng" strike="noStrike" baseline="0" dirty="0">
                <a:latin typeface="Verdana" panose="020B0604030504040204" pitchFamily="34" charset="0"/>
              </a:rPr>
              <a:t> you may be also. </a:t>
            </a:r>
            <a:r>
              <a:rPr lang="en-US" sz="2400" b="0" i="0" u="none" strike="noStrike" baseline="0" dirty="0">
                <a:latin typeface="Verdana" panose="020B0604030504040204" pitchFamily="34" charset="0"/>
              </a:rPr>
              <a:t>(4)  And where I go you know, and the way you know.“ (5)  Thomas said to Him, "Lord, we do not know where You are going, and how can we know the way?“ (6)  Jesus said to him, "I am the way, the truth, and the life. No one comes to the Father except through Me.</a:t>
            </a:r>
          </a:p>
        </p:txBody>
      </p:sp>
      <p:sp>
        <p:nvSpPr>
          <p:cNvPr id="4" name="Footer Placeholder 3">
            <a:extLst>
              <a:ext uri="{FF2B5EF4-FFF2-40B4-BE49-F238E27FC236}">
                <a16:creationId xmlns:a16="http://schemas.microsoft.com/office/drawing/2014/main" id="{B0341D01-77C7-E21C-E797-B0C9CE38FA92}"/>
              </a:ext>
            </a:extLst>
          </p:cNvPr>
          <p:cNvSpPr>
            <a:spLocks noGrp="1"/>
          </p:cNvSpPr>
          <p:nvPr>
            <p:ph type="ftr" sz="quarter" idx="10"/>
          </p:nvPr>
        </p:nvSpPr>
        <p:spPr/>
        <p:txBody>
          <a:bodyPr/>
          <a:lstStyle/>
          <a:p>
            <a:r>
              <a:rPr lang="en-US" sz="1800" dirty="0"/>
              <a:t>EYE ON RAINBOW</a:t>
            </a:r>
          </a:p>
        </p:txBody>
      </p:sp>
      <p:sp>
        <p:nvSpPr>
          <p:cNvPr id="5" name="Slide Number Placeholder 4">
            <a:extLst>
              <a:ext uri="{FF2B5EF4-FFF2-40B4-BE49-F238E27FC236}">
                <a16:creationId xmlns:a16="http://schemas.microsoft.com/office/drawing/2014/main" id="{8999C87A-FB65-CDDF-8527-DA566ABF8AB0}"/>
              </a:ext>
            </a:extLst>
          </p:cNvPr>
          <p:cNvSpPr>
            <a:spLocks noGrp="1"/>
          </p:cNvSpPr>
          <p:nvPr>
            <p:ph type="sldNum" sz="quarter" idx="11"/>
          </p:nvPr>
        </p:nvSpPr>
        <p:spPr/>
        <p:txBody>
          <a:bodyPr/>
          <a:lstStyle/>
          <a:p>
            <a:fld id="{B5CEABB6-07DC-46E8-9B57-56EC44A396E5}" type="slidenum">
              <a:rPr lang="en-US" smtClean="0"/>
              <a:pPr/>
              <a:t>14</a:t>
            </a:fld>
            <a:endParaRPr lang="en-US" dirty="0"/>
          </a:p>
        </p:txBody>
      </p:sp>
    </p:spTree>
    <p:extLst>
      <p:ext uri="{BB962C8B-B14F-4D97-AF65-F5344CB8AC3E}">
        <p14:creationId xmlns:p14="http://schemas.microsoft.com/office/powerpoint/2010/main" val="1600282275"/>
      </p:ext>
    </p:extLst>
  </p:cSld>
  <p:clrMapOvr>
    <a:masterClrMapping/>
  </p:clrMapOvr>
  <p:transition spd="slow">
    <p:push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315D2-7F57-AF2A-38D7-558098789073}"/>
              </a:ext>
            </a:extLst>
          </p:cNvPr>
          <p:cNvSpPr>
            <a:spLocks noGrp="1"/>
          </p:cNvSpPr>
          <p:nvPr>
            <p:ph type="ctrTitle"/>
          </p:nvPr>
        </p:nvSpPr>
        <p:spPr>
          <a:xfrm>
            <a:off x="811185" y="99153"/>
            <a:ext cx="8874306" cy="2256400"/>
          </a:xfrm>
        </p:spPr>
        <p:txBody>
          <a:bodyPr/>
          <a:lstStyle/>
          <a:p>
            <a:r>
              <a:rPr lang="en-US" dirty="0"/>
              <a:t>Keep your eye</a:t>
            </a:r>
            <a:br>
              <a:rPr lang="en-US" dirty="0"/>
            </a:br>
            <a:r>
              <a:rPr lang="en-US" dirty="0"/>
              <a:t>on the Rainbow</a:t>
            </a:r>
          </a:p>
        </p:txBody>
      </p:sp>
      <p:sp>
        <p:nvSpPr>
          <p:cNvPr id="3" name="Subtitle 2">
            <a:extLst>
              <a:ext uri="{FF2B5EF4-FFF2-40B4-BE49-F238E27FC236}">
                <a16:creationId xmlns:a16="http://schemas.microsoft.com/office/drawing/2014/main" id="{4B66B039-AD11-C061-6CE2-7424121FE34B}"/>
              </a:ext>
            </a:extLst>
          </p:cNvPr>
          <p:cNvSpPr>
            <a:spLocks noGrp="1"/>
          </p:cNvSpPr>
          <p:nvPr>
            <p:ph type="subTitle" idx="1"/>
          </p:nvPr>
        </p:nvSpPr>
        <p:spPr>
          <a:xfrm>
            <a:off x="811185" y="5541484"/>
            <a:ext cx="8874306" cy="1134738"/>
          </a:xfrm>
        </p:spPr>
        <p:txBody>
          <a:bodyPr/>
          <a:lstStyle/>
          <a:p>
            <a:pPr algn="ctr"/>
            <a:r>
              <a:rPr lang="en-US" sz="3600" dirty="0"/>
              <a:t>Are you looking at your problem</a:t>
            </a:r>
          </a:p>
          <a:p>
            <a:pPr algn="ctr"/>
            <a:r>
              <a:rPr lang="en-US" sz="3600" dirty="0"/>
              <a:t> or the rainbow?</a:t>
            </a:r>
          </a:p>
        </p:txBody>
      </p:sp>
      <p:pic>
        <p:nvPicPr>
          <p:cNvPr id="1026" name="Picture 2" descr="dramatic sky with rainbow - rainbow stock pictures, royalty-free photos &amp; images">
            <a:extLst>
              <a:ext uri="{FF2B5EF4-FFF2-40B4-BE49-F238E27FC236}">
                <a16:creationId xmlns:a16="http://schemas.microsoft.com/office/drawing/2014/main" id="{E4FD5093-E50F-9901-FD5B-870D140B8F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4754" y="2355553"/>
            <a:ext cx="4651347" cy="3097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9383388"/>
      </p:ext>
    </p:extLst>
  </p:cSld>
  <p:clrMapOvr>
    <a:masterClrMapping/>
  </p:clrMapOvr>
  <p:transition spd="slow">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463C-4184-6C75-7BB9-C77DBBC644BE}"/>
              </a:ext>
            </a:extLst>
          </p:cNvPr>
          <p:cNvSpPr>
            <a:spLocks noGrp="1"/>
          </p:cNvSpPr>
          <p:nvPr>
            <p:ph type="title"/>
          </p:nvPr>
        </p:nvSpPr>
        <p:spPr>
          <a:xfrm>
            <a:off x="811185" y="136525"/>
            <a:ext cx="5284816" cy="790575"/>
          </a:xfrm>
        </p:spPr>
        <p:txBody>
          <a:bodyPr/>
          <a:lstStyle/>
          <a:p>
            <a:r>
              <a:rPr lang="en-US" dirty="0"/>
              <a:t>INTRODUCTION</a:t>
            </a:r>
          </a:p>
        </p:txBody>
      </p:sp>
      <p:sp>
        <p:nvSpPr>
          <p:cNvPr id="3" name="Text Placeholder 2">
            <a:extLst>
              <a:ext uri="{FF2B5EF4-FFF2-40B4-BE49-F238E27FC236}">
                <a16:creationId xmlns:a16="http://schemas.microsoft.com/office/drawing/2014/main" id="{59EB9E10-75E2-785D-C670-911F551D0AFC}"/>
              </a:ext>
            </a:extLst>
          </p:cNvPr>
          <p:cNvSpPr>
            <a:spLocks noGrp="1"/>
          </p:cNvSpPr>
          <p:nvPr>
            <p:ph type="body" sz="quarter" idx="13"/>
          </p:nvPr>
        </p:nvSpPr>
        <p:spPr>
          <a:xfrm>
            <a:off x="541491" y="1333041"/>
            <a:ext cx="7842345" cy="4597859"/>
          </a:xfrm>
        </p:spPr>
        <p:txBody>
          <a:bodyPr/>
          <a:lstStyle/>
          <a:p>
            <a:r>
              <a:rPr lang="en-US" sz="3600" dirty="0">
                <a:latin typeface="Verdana" panose="020B0604030504040204" pitchFamily="34" charset="0"/>
                <a:ea typeface="Verdana" panose="020B0604030504040204" pitchFamily="34" charset="0"/>
              </a:rPr>
              <a:t>God put the rainbow in the sky.</a:t>
            </a:r>
          </a:p>
          <a:p>
            <a:r>
              <a:rPr lang="en-US" sz="3600" dirty="0">
                <a:latin typeface="Verdana" panose="020B0604030504040204" pitchFamily="34" charset="0"/>
                <a:ea typeface="Verdana" panose="020B0604030504040204" pitchFamily="34" charset="0"/>
              </a:rPr>
              <a:t>So God will remember the promise</a:t>
            </a:r>
          </a:p>
          <a:p>
            <a:endParaRPr lang="en-US" sz="3600" dirty="0">
              <a:latin typeface="Verdana" panose="020B0604030504040204" pitchFamily="34" charset="0"/>
              <a:ea typeface="Verdana" panose="020B0604030504040204" pitchFamily="34" charset="0"/>
            </a:endParaRPr>
          </a:p>
          <a:p>
            <a:r>
              <a:rPr lang="en-US" sz="3600" b="0" i="0" u="none" strike="noStrike" baseline="0" dirty="0">
                <a:latin typeface="Verdana" panose="020B0604030504040204" pitchFamily="34" charset="0"/>
              </a:rPr>
              <a:t>(2Co 1:20)  For all the promises of God in Him </a:t>
            </a:r>
            <a:r>
              <a:rPr lang="en-US" sz="3600" b="0" i="1" u="none" strike="noStrike" baseline="0" dirty="0">
                <a:latin typeface="Verdana" panose="020B0604030504040204" pitchFamily="34" charset="0"/>
              </a:rPr>
              <a:t>are</a:t>
            </a:r>
            <a:r>
              <a:rPr lang="en-US" sz="3600" b="0" i="0" u="none" strike="noStrike" baseline="0" dirty="0">
                <a:latin typeface="Verdana" panose="020B0604030504040204" pitchFamily="34" charset="0"/>
              </a:rPr>
              <a:t> Yes, and in Him Amen, to the glory of God through us.</a:t>
            </a:r>
          </a:p>
        </p:txBody>
      </p:sp>
      <p:sp>
        <p:nvSpPr>
          <p:cNvPr id="4" name="Footer Placeholder 3">
            <a:extLst>
              <a:ext uri="{FF2B5EF4-FFF2-40B4-BE49-F238E27FC236}">
                <a16:creationId xmlns:a16="http://schemas.microsoft.com/office/drawing/2014/main" id="{B0341D01-77C7-E21C-E797-B0C9CE38FA92}"/>
              </a:ext>
            </a:extLst>
          </p:cNvPr>
          <p:cNvSpPr>
            <a:spLocks noGrp="1"/>
          </p:cNvSpPr>
          <p:nvPr>
            <p:ph type="ftr" sz="quarter" idx="10"/>
          </p:nvPr>
        </p:nvSpPr>
        <p:spPr/>
        <p:txBody>
          <a:bodyPr/>
          <a:lstStyle/>
          <a:p>
            <a:r>
              <a:rPr lang="en-US" sz="1800" dirty="0"/>
              <a:t>EYE ON RAINBOW</a:t>
            </a:r>
          </a:p>
        </p:txBody>
      </p:sp>
      <p:sp>
        <p:nvSpPr>
          <p:cNvPr id="5" name="Slide Number Placeholder 4">
            <a:extLst>
              <a:ext uri="{FF2B5EF4-FFF2-40B4-BE49-F238E27FC236}">
                <a16:creationId xmlns:a16="http://schemas.microsoft.com/office/drawing/2014/main" id="{8999C87A-FB65-CDDF-8527-DA566ABF8AB0}"/>
              </a:ext>
            </a:extLst>
          </p:cNvPr>
          <p:cNvSpPr>
            <a:spLocks noGrp="1"/>
          </p:cNvSpPr>
          <p:nvPr>
            <p:ph type="sldNum" sz="quarter" idx="11"/>
          </p:nvPr>
        </p:nvSpPr>
        <p:spPr/>
        <p:txBody>
          <a:bodyPr/>
          <a:lstStyle/>
          <a:p>
            <a:fld id="{B5CEABB6-07DC-46E8-9B57-56EC44A396E5}" type="slidenum">
              <a:rPr lang="en-US" smtClean="0"/>
              <a:pPr/>
              <a:t>2</a:t>
            </a:fld>
            <a:endParaRPr lang="en-US" dirty="0"/>
          </a:p>
        </p:txBody>
      </p:sp>
    </p:spTree>
    <p:extLst>
      <p:ext uri="{BB962C8B-B14F-4D97-AF65-F5344CB8AC3E}">
        <p14:creationId xmlns:p14="http://schemas.microsoft.com/office/powerpoint/2010/main" val="437916747"/>
      </p:ext>
    </p:extLst>
  </p:cSld>
  <p:clrMapOvr>
    <a:masterClrMapping/>
  </p:clrMapOvr>
  <p:transition spd="slow">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463C-4184-6C75-7BB9-C77DBBC644BE}"/>
              </a:ext>
            </a:extLst>
          </p:cNvPr>
          <p:cNvSpPr>
            <a:spLocks noGrp="1"/>
          </p:cNvSpPr>
          <p:nvPr>
            <p:ph type="title"/>
          </p:nvPr>
        </p:nvSpPr>
        <p:spPr>
          <a:xfrm>
            <a:off x="811185" y="136525"/>
            <a:ext cx="5284816" cy="790575"/>
          </a:xfrm>
        </p:spPr>
        <p:txBody>
          <a:bodyPr/>
          <a:lstStyle/>
          <a:p>
            <a:r>
              <a:rPr lang="en-US" dirty="0"/>
              <a:t>INTRODUCTION</a:t>
            </a:r>
          </a:p>
        </p:txBody>
      </p:sp>
      <p:sp>
        <p:nvSpPr>
          <p:cNvPr id="3" name="Text Placeholder 2">
            <a:extLst>
              <a:ext uri="{FF2B5EF4-FFF2-40B4-BE49-F238E27FC236}">
                <a16:creationId xmlns:a16="http://schemas.microsoft.com/office/drawing/2014/main" id="{59EB9E10-75E2-785D-C670-911F551D0AFC}"/>
              </a:ext>
            </a:extLst>
          </p:cNvPr>
          <p:cNvSpPr>
            <a:spLocks noGrp="1"/>
          </p:cNvSpPr>
          <p:nvPr>
            <p:ph type="body" sz="quarter" idx="13"/>
          </p:nvPr>
        </p:nvSpPr>
        <p:spPr>
          <a:xfrm>
            <a:off x="541491" y="1333041"/>
            <a:ext cx="7842345" cy="4597859"/>
          </a:xfrm>
        </p:spPr>
        <p:txBody>
          <a:bodyPr/>
          <a:lstStyle/>
          <a:p>
            <a:pPr marR="0" algn="l" rtl="0"/>
            <a:r>
              <a:rPr lang="en-US" sz="2800" b="0" i="0" u="none" strike="noStrike" baseline="0" dirty="0">
                <a:latin typeface="Verdana" panose="020B0604030504040204" pitchFamily="34" charset="0"/>
              </a:rPr>
              <a:t>We often doubt the promise of God.</a:t>
            </a:r>
          </a:p>
          <a:p>
            <a:pPr marR="0" algn="l" rtl="0"/>
            <a:endParaRPr lang="en-US" sz="2800" b="0" i="0" u="none" strike="noStrike" baseline="0" dirty="0">
              <a:latin typeface="Verdana" panose="020B0604030504040204" pitchFamily="34" charset="0"/>
            </a:endParaRPr>
          </a:p>
          <a:p>
            <a:pPr marR="0" algn="l" rtl="0"/>
            <a:r>
              <a:rPr lang="en-US" sz="2800" b="0" i="0" u="none" strike="noStrike" baseline="0" dirty="0">
                <a:latin typeface="Verdana" panose="020B0604030504040204" pitchFamily="34" charset="0"/>
              </a:rPr>
              <a:t>(Gen 15:4)  And behold, the word of the LORD </a:t>
            </a:r>
            <a:r>
              <a:rPr lang="en-US" sz="2800" b="0" i="1" u="none" strike="noStrike" baseline="0" dirty="0">
                <a:latin typeface="Verdana" panose="020B0604030504040204" pitchFamily="34" charset="0"/>
              </a:rPr>
              <a:t>came</a:t>
            </a:r>
            <a:r>
              <a:rPr lang="en-US" sz="2800" b="0" i="0" u="none" strike="noStrike" baseline="0" dirty="0">
                <a:latin typeface="Verdana" panose="020B0604030504040204" pitchFamily="34" charset="0"/>
              </a:rPr>
              <a:t> to him, saying, "This one shall not be your heir, but one who will come from your own body shall be your heir.“</a:t>
            </a:r>
          </a:p>
          <a:p>
            <a:pPr marR="0" algn="l" rtl="0"/>
            <a:endParaRPr lang="en-US" sz="2800" dirty="0">
              <a:latin typeface="Verdana" panose="020B0604030504040204" pitchFamily="34" charset="0"/>
            </a:endParaRPr>
          </a:p>
          <a:p>
            <a:r>
              <a:rPr lang="en-US" sz="2800" b="0" i="0" u="none" strike="noStrike" baseline="0" dirty="0">
                <a:latin typeface="Verdana" panose="020B0604030504040204" pitchFamily="34" charset="0"/>
              </a:rPr>
              <a:t>(Gen 15:8)  And he said, "Lord GOD, how shall I know that I will inherit it?"</a:t>
            </a:r>
          </a:p>
          <a:p>
            <a:pPr marR="0" algn="l" rtl="0"/>
            <a:endParaRPr lang="en-US" sz="2800" b="0" i="0" u="none" strike="noStrike" baseline="0" dirty="0">
              <a:latin typeface="Verdana" panose="020B0604030504040204" pitchFamily="34" charset="0"/>
            </a:endParaRPr>
          </a:p>
        </p:txBody>
      </p:sp>
      <p:sp>
        <p:nvSpPr>
          <p:cNvPr id="4" name="Footer Placeholder 3">
            <a:extLst>
              <a:ext uri="{FF2B5EF4-FFF2-40B4-BE49-F238E27FC236}">
                <a16:creationId xmlns:a16="http://schemas.microsoft.com/office/drawing/2014/main" id="{B0341D01-77C7-E21C-E797-B0C9CE38FA92}"/>
              </a:ext>
            </a:extLst>
          </p:cNvPr>
          <p:cNvSpPr>
            <a:spLocks noGrp="1"/>
          </p:cNvSpPr>
          <p:nvPr>
            <p:ph type="ftr" sz="quarter" idx="10"/>
          </p:nvPr>
        </p:nvSpPr>
        <p:spPr/>
        <p:txBody>
          <a:bodyPr/>
          <a:lstStyle/>
          <a:p>
            <a:r>
              <a:rPr lang="en-US" sz="1800" dirty="0"/>
              <a:t>EYE ON RAINBOW</a:t>
            </a:r>
          </a:p>
        </p:txBody>
      </p:sp>
      <p:sp>
        <p:nvSpPr>
          <p:cNvPr id="5" name="Slide Number Placeholder 4">
            <a:extLst>
              <a:ext uri="{FF2B5EF4-FFF2-40B4-BE49-F238E27FC236}">
                <a16:creationId xmlns:a16="http://schemas.microsoft.com/office/drawing/2014/main" id="{8999C87A-FB65-CDDF-8527-DA566ABF8AB0}"/>
              </a:ext>
            </a:extLst>
          </p:cNvPr>
          <p:cNvSpPr>
            <a:spLocks noGrp="1"/>
          </p:cNvSpPr>
          <p:nvPr>
            <p:ph type="sldNum" sz="quarter" idx="11"/>
          </p:nvPr>
        </p:nvSpPr>
        <p:spPr/>
        <p:txBody>
          <a:bodyPr/>
          <a:lstStyle/>
          <a:p>
            <a:fld id="{B5CEABB6-07DC-46E8-9B57-56EC44A396E5}" type="slidenum">
              <a:rPr lang="en-US" smtClean="0"/>
              <a:pPr/>
              <a:t>3</a:t>
            </a:fld>
            <a:endParaRPr lang="en-US" dirty="0"/>
          </a:p>
        </p:txBody>
      </p:sp>
    </p:spTree>
    <p:extLst>
      <p:ext uri="{BB962C8B-B14F-4D97-AF65-F5344CB8AC3E}">
        <p14:creationId xmlns:p14="http://schemas.microsoft.com/office/powerpoint/2010/main" val="49605248"/>
      </p:ext>
    </p:extLst>
  </p:cSld>
  <p:clrMapOvr>
    <a:masterClrMapping/>
  </p:clrMapOvr>
  <p:transition spd="slow">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463C-4184-6C75-7BB9-C77DBBC644BE}"/>
              </a:ext>
            </a:extLst>
          </p:cNvPr>
          <p:cNvSpPr>
            <a:spLocks noGrp="1"/>
          </p:cNvSpPr>
          <p:nvPr>
            <p:ph type="title"/>
          </p:nvPr>
        </p:nvSpPr>
        <p:spPr>
          <a:xfrm>
            <a:off x="811185" y="136525"/>
            <a:ext cx="5284816" cy="790575"/>
          </a:xfrm>
        </p:spPr>
        <p:txBody>
          <a:bodyPr/>
          <a:lstStyle/>
          <a:p>
            <a:r>
              <a:rPr lang="en-US" dirty="0"/>
              <a:t>INTRODUCTION</a:t>
            </a:r>
          </a:p>
        </p:txBody>
      </p:sp>
      <p:sp>
        <p:nvSpPr>
          <p:cNvPr id="3" name="Text Placeholder 2">
            <a:extLst>
              <a:ext uri="{FF2B5EF4-FFF2-40B4-BE49-F238E27FC236}">
                <a16:creationId xmlns:a16="http://schemas.microsoft.com/office/drawing/2014/main" id="{59EB9E10-75E2-785D-C670-911F551D0AFC}"/>
              </a:ext>
            </a:extLst>
          </p:cNvPr>
          <p:cNvSpPr>
            <a:spLocks noGrp="1"/>
          </p:cNvSpPr>
          <p:nvPr>
            <p:ph type="body" sz="quarter" idx="13"/>
          </p:nvPr>
        </p:nvSpPr>
        <p:spPr>
          <a:xfrm>
            <a:off x="541491" y="1333041"/>
            <a:ext cx="7842345" cy="4597859"/>
          </a:xfrm>
        </p:spPr>
        <p:txBody>
          <a:bodyPr/>
          <a:lstStyle/>
          <a:p>
            <a:pPr marR="0" algn="ctr" rtl="0"/>
            <a:r>
              <a:rPr lang="en-US" sz="4800" b="0" i="0" u="none" strike="noStrike" baseline="0" dirty="0">
                <a:latin typeface="Verdana" panose="020B0604030504040204" pitchFamily="34" charset="0"/>
              </a:rPr>
              <a:t>KEEP YOUR FOCUS ON</a:t>
            </a:r>
          </a:p>
          <a:p>
            <a:pPr marR="0" algn="ctr" rtl="0"/>
            <a:endParaRPr lang="en-US" sz="4800" dirty="0">
              <a:latin typeface="Verdana" panose="020B0604030504040204" pitchFamily="34" charset="0"/>
            </a:endParaRPr>
          </a:p>
          <a:p>
            <a:pPr marR="0" algn="ctr" rtl="0"/>
            <a:r>
              <a:rPr lang="en-US" sz="4800" b="0" i="0" u="none" strike="noStrike" baseline="0" dirty="0">
                <a:latin typeface="Verdana" panose="020B0604030504040204" pitchFamily="34" charset="0"/>
              </a:rPr>
              <a:t> THE PROMISE</a:t>
            </a:r>
          </a:p>
          <a:p>
            <a:pPr marR="0" algn="ctr" rtl="0"/>
            <a:endParaRPr lang="en-US" sz="4800" dirty="0">
              <a:latin typeface="Verdana" panose="020B0604030504040204" pitchFamily="34" charset="0"/>
            </a:endParaRPr>
          </a:p>
          <a:p>
            <a:pPr marR="0" algn="ctr" rtl="0"/>
            <a:r>
              <a:rPr lang="en-US" sz="4800" b="0" i="0" u="none" strike="noStrike" baseline="0" dirty="0">
                <a:latin typeface="Verdana" panose="020B0604030504040204" pitchFamily="34" charset="0"/>
              </a:rPr>
              <a:t>NOT ON THE PROBLEM</a:t>
            </a:r>
          </a:p>
          <a:p>
            <a:pPr marR="0" algn="l" rtl="0"/>
            <a:endParaRPr lang="en-US" sz="2800" b="0" i="0" u="none" strike="noStrike" baseline="0" dirty="0">
              <a:latin typeface="Verdana" panose="020B0604030504040204" pitchFamily="34" charset="0"/>
            </a:endParaRPr>
          </a:p>
        </p:txBody>
      </p:sp>
      <p:sp>
        <p:nvSpPr>
          <p:cNvPr id="4" name="Footer Placeholder 3">
            <a:extLst>
              <a:ext uri="{FF2B5EF4-FFF2-40B4-BE49-F238E27FC236}">
                <a16:creationId xmlns:a16="http://schemas.microsoft.com/office/drawing/2014/main" id="{B0341D01-77C7-E21C-E797-B0C9CE38FA92}"/>
              </a:ext>
            </a:extLst>
          </p:cNvPr>
          <p:cNvSpPr>
            <a:spLocks noGrp="1"/>
          </p:cNvSpPr>
          <p:nvPr>
            <p:ph type="ftr" sz="quarter" idx="10"/>
          </p:nvPr>
        </p:nvSpPr>
        <p:spPr/>
        <p:txBody>
          <a:bodyPr/>
          <a:lstStyle/>
          <a:p>
            <a:r>
              <a:rPr lang="en-US" sz="1800" dirty="0"/>
              <a:t>EYE ON RAINBOW</a:t>
            </a:r>
          </a:p>
        </p:txBody>
      </p:sp>
      <p:sp>
        <p:nvSpPr>
          <p:cNvPr id="5" name="Slide Number Placeholder 4">
            <a:extLst>
              <a:ext uri="{FF2B5EF4-FFF2-40B4-BE49-F238E27FC236}">
                <a16:creationId xmlns:a16="http://schemas.microsoft.com/office/drawing/2014/main" id="{8999C87A-FB65-CDDF-8527-DA566ABF8AB0}"/>
              </a:ext>
            </a:extLst>
          </p:cNvPr>
          <p:cNvSpPr>
            <a:spLocks noGrp="1"/>
          </p:cNvSpPr>
          <p:nvPr>
            <p:ph type="sldNum" sz="quarter" idx="11"/>
          </p:nvPr>
        </p:nvSpPr>
        <p:spPr/>
        <p:txBody>
          <a:bodyPr/>
          <a:lstStyle/>
          <a:p>
            <a:fld id="{B5CEABB6-07DC-46E8-9B57-56EC44A396E5}" type="slidenum">
              <a:rPr lang="en-US" smtClean="0"/>
              <a:pPr/>
              <a:t>4</a:t>
            </a:fld>
            <a:endParaRPr lang="en-US" dirty="0"/>
          </a:p>
        </p:txBody>
      </p:sp>
    </p:spTree>
    <p:extLst>
      <p:ext uri="{BB962C8B-B14F-4D97-AF65-F5344CB8AC3E}">
        <p14:creationId xmlns:p14="http://schemas.microsoft.com/office/powerpoint/2010/main" val="1219383515"/>
      </p:ext>
    </p:extLst>
  </p:cSld>
  <p:clrMapOvr>
    <a:masterClrMapping/>
  </p:clrMapOvr>
  <p:transition spd="slow">
    <p:push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463C-4184-6C75-7BB9-C77DBBC644BE}"/>
              </a:ext>
            </a:extLst>
          </p:cNvPr>
          <p:cNvSpPr>
            <a:spLocks noGrp="1"/>
          </p:cNvSpPr>
          <p:nvPr>
            <p:ph type="title"/>
          </p:nvPr>
        </p:nvSpPr>
        <p:spPr>
          <a:xfrm>
            <a:off x="811185" y="136525"/>
            <a:ext cx="5284816" cy="790575"/>
          </a:xfrm>
        </p:spPr>
        <p:txBody>
          <a:bodyPr/>
          <a:lstStyle/>
          <a:p>
            <a:r>
              <a:rPr lang="en-US" dirty="0"/>
              <a:t>IS IT DIFFERENT </a:t>
            </a:r>
            <a:br>
              <a:rPr lang="en-US" dirty="0"/>
            </a:br>
            <a:r>
              <a:rPr lang="en-US" dirty="0"/>
              <a:t>FOR US?</a:t>
            </a:r>
          </a:p>
        </p:txBody>
      </p:sp>
      <p:sp>
        <p:nvSpPr>
          <p:cNvPr id="3" name="Text Placeholder 2">
            <a:extLst>
              <a:ext uri="{FF2B5EF4-FFF2-40B4-BE49-F238E27FC236}">
                <a16:creationId xmlns:a16="http://schemas.microsoft.com/office/drawing/2014/main" id="{59EB9E10-75E2-785D-C670-911F551D0AFC}"/>
              </a:ext>
            </a:extLst>
          </p:cNvPr>
          <p:cNvSpPr>
            <a:spLocks noGrp="1"/>
          </p:cNvSpPr>
          <p:nvPr>
            <p:ph type="body" sz="quarter" idx="13"/>
          </p:nvPr>
        </p:nvSpPr>
        <p:spPr>
          <a:xfrm>
            <a:off x="541491" y="1333041"/>
            <a:ext cx="7842345" cy="4597859"/>
          </a:xfrm>
        </p:spPr>
        <p:txBody>
          <a:bodyPr/>
          <a:lstStyle/>
          <a:p>
            <a:pPr marR="0" rtl="0"/>
            <a:endParaRPr lang="en-US" sz="3200" dirty="0">
              <a:latin typeface="Verdana" panose="020B0604030504040204" pitchFamily="34" charset="0"/>
            </a:endParaRPr>
          </a:p>
          <a:p>
            <a:pPr marR="0" rtl="0"/>
            <a:r>
              <a:rPr lang="en-US" sz="3200" dirty="0">
                <a:latin typeface="Verdana" panose="020B0604030504040204" pitchFamily="34" charset="0"/>
              </a:rPr>
              <a:t>Gideon – 300 men defeats an army of 32,000</a:t>
            </a:r>
          </a:p>
          <a:p>
            <a:pPr marL="514350" marR="0" indent="-514350" rtl="0">
              <a:buAutoNum type="arabicPeriod"/>
            </a:pPr>
            <a:endParaRPr lang="en-US" sz="3200" dirty="0">
              <a:latin typeface="Verdana" panose="020B0604030504040204" pitchFamily="34" charset="0"/>
            </a:endParaRPr>
          </a:p>
          <a:p>
            <a:pPr marR="0" rtl="0"/>
            <a:endParaRPr lang="en-US" sz="3200" dirty="0">
              <a:latin typeface="Verdana" panose="020B0604030504040204" pitchFamily="34" charset="0"/>
            </a:endParaRPr>
          </a:p>
          <a:p>
            <a:pPr marR="0" algn="l" rtl="0"/>
            <a:endParaRPr lang="en-US" sz="2800" b="0" i="0" u="none" strike="noStrike" baseline="0" dirty="0">
              <a:latin typeface="Verdana" panose="020B0604030504040204" pitchFamily="34" charset="0"/>
            </a:endParaRPr>
          </a:p>
        </p:txBody>
      </p:sp>
      <p:sp>
        <p:nvSpPr>
          <p:cNvPr id="4" name="Footer Placeholder 3">
            <a:extLst>
              <a:ext uri="{FF2B5EF4-FFF2-40B4-BE49-F238E27FC236}">
                <a16:creationId xmlns:a16="http://schemas.microsoft.com/office/drawing/2014/main" id="{B0341D01-77C7-E21C-E797-B0C9CE38FA92}"/>
              </a:ext>
            </a:extLst>
          </p:cNvPr>
          <p:cNvSpPr>
            <a:spLocks noGrp="1"/>
          </p:cNvSpPr>
          <p:nvPr>
            <p:ph type="ftr" sz="quarter" idx="10"/>
          </p:nvPr>
        </p:nvSpPr>
        <p:spPr/>
        <p:txBody>
          <a:bodyPr/>
          <a:lstStyle/>
          <a:p>
            <a:r>
              <a:rPr lang="en-US" sz="1800" dirty="0"/>
              <a:t>EYE ON RAINBOW</a:t>
            </a:r>
          </a:p>
        </p:txBody>
      </p:sp>
      <p:sp>
        <p:nvSpPr>
          <p:cNvPr id="5" name="Slide Number Placeholder 4">
            <a:extLst>
              <a:ext uri="{FF2B5EF4-FFF2-40B4-BE49-F238E27FC236}">
                <a16:creationId xmlns:a16="http://schemas.microsoft.com/office/drawing/2014/main" id="{8999C87A-FB65-CDDF-8527-DA566ABF8AB0}"/>
              </a:ext>
            </a:extLst>
          </p:cNvPr>
          <p:cNvSpPr>
            <a:spLocks noGrp="1"/>
          </p:cNvSpPr>
          <p:nvPr>
            <p:ph type="sldNum" sz="quarter" idx="11"/>
          </p:nvPr>
        </p:nvSpPr>
        <p:spPr/>
        <p:txBody>
          <a:bodyPr/>
          <a:lstStyle/>
          <a:p>
            <a:fld id="{B5CEABB6-07DC-46E8-9B57-56EC44A396E5}" type="slidenum">
              <a:rPr lang="en-US" smtClean="0"/>
              <a:pPr/>
              <a:t>5</a:t>
            </a:fld>
            <a:endParaRPr lang="en-US" dirty="0"/>
          </a:p>
        </p:txBody>
      </p:sp>
    </p:spTree>
    <p:extLst>
      <p:ext uri="{BB962C8B-B14F-4D97-AF65-F5344CB8AC3E}">
        <p14:creationId xmlns:p14="http://schemas.microsoft.com/office/powerpoint/2010/main" val="1035797331"/>
      </p:ext>
    </p:extLst>
  </p:cSld>
  <p:clrMapOvr>
    <a:masterClrMapping/>
  </p:clrMapOvr>
  <p:transition spd="slow">
    <p:push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A550C9-21D4-7B45-8841-B0F2F113F4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AAD82-D5FE-7A66-23C2-4C431B9F0A0A}"/>
              </a:ext>
            </a:extLst>
          </p:cNvPr>
          <p:cNvSpPr>
            <a:spLocks noGrp="1"/>
          </p:cNvSpPr>
          <p:nvPr>
            <p:ph type="title"/>
          </p:nvPr>
        </p:nvSpPr>
        <p:spPr>
          <a:xfrm>
            <a:off x="811185" y="136525"/>
            <a:ext cx="5284816" cy="790575"/>
          </a:xfrm>
        </p:spPr>
        <p:txBody>
          <a:bodyPr/>
          <a:lstStyle/>
          <a:p>
            <a:r>
              <a:rPr lang="en-US" dirty="0"/>
              <a:t>IS IT DIFFERENT </a:t>
            </a:r>
            <a:br>
              <a:rPr lang="en-US" dirty="0"/>
            </a:br>
            <a:r>
              <a:rPr lang="en-US" dirty="0"/>
              <a:t>FOR US?</a:t>
            </a:r>
          </a:p>
        </p:txBody>
      </p:sp>
      <p:sp>
        <p:nvSpPr>
          <p:cNvPr id="3" name="Text Placeholder 2">
            <a:extLst>
              <a:ext uri="{FF2B5EF4-FFF2-40B4-BE49-F238E27FC236}">
                <a16:creationId xmlns:a16="http://schemas.microsoft.com/office/drawing/2014/main" id="{ECA09ADB-EE11-6273-55A4-35D78687D5D9}"/>
              </a:ext>
            </a:extLst>
          </p:cNvPr>
          <p:cNvSpPr>
            <a:spLocks noGrp="1"/>
          </p:cNvSpPr>
          <p:nvPr>
            <p:ph type="body" sz="quarter" idx="13"/>
          </p:nvPr>
        </p:nvSpPr>
        <p:spPr>
          <a:xfrm>
            <a:off x="541491" y="1333041"/>
            <a:ext cx="7842345" cy="4597859"/>
          </a:xfrm>
        </p:spPr>
        <p:txBody>
          <a:bodyPr/>
          <a:lstStyle/>
          <a:p>
            <a:pPr marR="0" rtl="0"/>
            <a:endParaRPr lang="en-US" sz="3200" dirty="0">
              <a:latin typeface="Verdana" panose="020B0604030504040204" pitchFamily="34" charset="0"/>
            </a:endParaRPr>
          </a:p>
          <a:p>
            <a:pPr marR="0" rtl="0"/>
            <a:r>
              <a:rPr lang="en-US" sz="3200" dirty="0">
                <a:latin typeface="Verdana" panose="020B0604030504040204" pitchFamily="34" charset="0"/>
              </a:rPr>
              <a:t>Gideon – 300 men defeats an army of 32,000</a:t>
            </a:r>
          </a:p>
          <a:p>
            <a:pPr marL="514350" marR="0" indent="-514350" rtl="0">
              <a:buAutoNum type="arabicPeriod"/>
            </a:pPr>
            <a:endParaRPr lang="en-US" sz="3200" dirty="0">
              <a:latin typeface="Verdana" panose="020B0604030504040204" pitchFamily="34" charset="0"/>
            </a:endParaRPr>
          </a:p>
          <a:p>
            <a:pPr marR="0" rtl="0"/>
            <a:endParaRPr lang="en-US" sz="3200" dirty="0">
              <a:latin typeface="Verdana" panose="020B0604030504040204" pitchFamily="34" charset="0"/>
            </a:endParaRPr>
          </a:p>
          <a:p>
            <a:pPr marR="0" rtl="0"/>
            <a:r>
              <a:rPr lang="en-US" sz="3200" b="0" i="0" u="none" strike="noStrike" baseline="0" dirty="0">
                <a:latin typeface="Verdana" panose="020B0604030504040204" pitchFamily="34" charset="0"/>
              </a:rPr>
              <a:t>WHAT IF – God tells you to overthrow Russia with a paper clip and a rubber band?</a:t>
            </a:r>
          </a:p>
          <a:p>
            <a:pPr marR="0" algn="l" rtl="0"/>
            <a:endParaRPr lang="en-US" sz="2800" b="0" i="0" u="none" strike="noStrike" baseline="0" dirty="0">
              <a:latin typeface="Verdana" panose="020B0604030504040204" pitchFamily="34" charset="0"/>
            </a:endParaRPr>
          </a:p>
        </p:txBody>
      </p:sp>
      <p:sp>
        <p:nvSpPr>
          <p:cNvPr id="4" name="Footer Placeholder 3">
            <a:extLst>
              <a:ext uri="{FF2B5EF4-FFF2-40B4-BE49-F238E27FC236}">
                <a16:creationId xmlns:a16="http://schemas.microsoft.com/office/drawing/2014/main" id="{C3E79A14-F555-8B39-8A86-0CF0DB71D312}"/>
              </a:ext>
            </a:extLst>
          </p:cNvPr>
          <p:cNvSpPr>
            <a:spLocks noGrp="1"/>
          </p:cNvSpPr>
          <p:nvPr>
            <p:ph type="ftr" sz="quarter" idx="10"/>
          </p:nvPr>
        </p:nvSpPr>
        <p:spPr/>
        <p:txBody>
          <a:bodyPr/>
          <a:lstStyle/>
          <a:p>
            <a:r>
              <a:rPr lang="en-US" sz="1800" dirty="0"/>
              <a:t>EYE ON RAINBOW</a:t>
            </a:r>
          </a:p>
        </p:txBody>
      </p:sp>
      <p:sp>
        <p:nvSpPr>
          <p:cNvPr id="5" name="Slide Number Placeholder 4">
            <a:extLst>
              <a:ext uri="{FF2B5EF4-FFF2-40B4-BE49-F238E27FC236}">
                <a16:creationId xmlns:a16="http://schemas.microsoft.com/office/drawing/2014/main" id="{2A1D48D0-A8D1-4281-E6E3-47D6118914E9}"/>
              </a:ext>
            </a:extLst>
          </p:cNvPr>
          <p:cNvSpPr>
            <a:spLocks noGrp="1"/>
          </p:cNvSpPr>
          <p:nvPr>
            <p:ph type="sldNum" sz="quarter" idx="11"/>
          </p:nvPr>
        </p:nvSpPr>
        <p:spPr/>
        <p:txBody>
          <a:bodyPr/>
          <a:lstStyle/>
          <a:p>
            <a:fld id="{B5CEABB6-07DC-46E8-9B57-56EC44A396E5}" type="slidenum">
              <a:rPr lang="en-US" smtClean="0"/>
              <a:pPr/>
              <a:t>6</a:t>
            </a:fld>
            <a:endParaRPr lang="en-US" dirty="0"/>
          </a:p>
        </p:txBody>
      </p:sp>
    </p:spTree>
    <p:extLst>
      <p:ext uri="{BB962C8B-B14F-4D97-AF65-F5344CB8AC3E}">
        <p14:creationId xmlns:p14="http://schemas.microsoft.com/office/powerpoint/2010/main" val="1798906267"/>
      </p:ext>
    </p:extLst>
  </p:cSld>
  <p:clrMapOvr>
    <a:masterClrMapping/>
  </p:clrMapOvr>
  <p:transition spd="slow">
    <p:push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463C-4184-6C75-7BB9-C77DBBC644BE}"/>
              </a:ext>
            </a:extLst>
          </p:cNvPr>
          <p:cNvSpPr>
            <a:spLocks noGrp="1"/>
          </p:cNvSpPr>
          <p:nvPr>
            <p:ph type="title"/>
          </p:nvPr>
        </p:nvSpPr>
        <p:spPr>
          <a:xfrm>
            <a:off x="811185" y="136525"/>
            <a:ext cx="5284816" cy="790575"/>
          </a:xfrm>
        </p:spPr>
        <p:txBody>
          <a:bodyPr/>
          <a:lstStyle/>
          <a:p>
            <a:r>
              <a:rPr lang="en-US" dirty="0"/>
              <a:t>IS IT DIFFERENT </a:t>
            </a:r>
            <a:br>
              <a:rPr lang="en-US" dirty="0"/>
            </a:br>
            <a:r>
              <a:rPr lang="en-US" dirty="0"/>
              <a:t>FOR US?</a:t>
            </a:r>
          </a:p>
        </p:txBody>
      </p:sp>
      <p:sp>
        <p:nvSpPr>
          <p:cNvPr id="3" name="Text Placeholder 2">
            <a:extLst>
              <a:ext uri="{FF2B5EF4-FFF2-40B4-BE49-F238E27FC236}">
                <a16:creationId xmlns:a16="http://schemas.microsoft.com/office/drawing/2014/main" id="{59EB9E10-75E2-785D-C670-911F551D0AFC}"/>
              </a:ext>
            </a:extLst>
          </p:cNvPr>
          <p:cNvSpPr>
            <a:spLocks noGrp="1"/>
          </p:cNvSpPr>
          <p:nvPr>
            <p:ph type="body" sz="quarter" idx="13"/>
          </p:nvPr>
        </p:nvSpPr>
        <p:spPr>
          <a:xfrm>
            <a:off x="541491" y="1333041"/>
            <a:ext cx="7842345" cy="4597859"/>
          </a:xfrm>
        </p:spPr>
        <p:txBody>
          <a:bodyPr/>
          <a:lstStyle/>
          <a:p>
            <a:pPr marR="0" rtl="0"/>
            <a:endParaRPr lang="en-US" sz="3200" dirty="0">
              <a:latin typeface="Verdana" panose="020B0604030504040204" pitchFamily="34" charset="0"/>
            </a:endParaRPr>
          </a:p>
          <a:p>
            <a:pPr marR="0" rtl="0"/>
            <a:r>
              <a:rPr lang="en-US" sz="3200" dirty="0">
                <a:latin typeface="Verdana" panose="020B0604030504040204" pitchFamily="34" charset="0"/>
              </a:rPr>
              <a:t>David – kills Goliath with a slingshot and a smooth stone</a:t>
            </a:r>
          </a:p>
          <a:p>
            <a:pPr marR="0" rtl="0"/>
            <a:endParaRPr lang="en-US" sz="3200" dirty="0">
              <a:latin typeface="Verdana" panose="020B0604030504040204" pitchFamily="34" charset="0"/>
            </a:endParaRPr>
          </a:p>
          <a:p>
            <a:pPr marR="0" algn="l" rtl="0"/>
            <a:endParaRPr lang="en-US" sz="2800" b="0" i="0" u="none" strike="noStrike" baseline="0" dirty="0">
              <a:latin typeface="Verdana" panose="020B0604030504040204" pitchFamily="34" charset="0"/>
            </a:endParaRPr>
          </a:p>
        </p:txBody>
      </p:sp>
      <p:sp>
        <p:nvSpPr>
          <p:cNvPr id="4" name="Footer Placeholder 3">
            <a:extLst>
              <a:ext uri="{FF2B5EF4-FFF2-40B4-BE49-F238E27FC236}">
                <a16:creationId xmlns:a16="http://schemas.microsoft.com/office/drawing/2014/main" id="{B0341D01-77C7-E21C-E797-B0C9CE38FA92}"/>
              </a:ext>
            </a:extLst>
          </p:cNvPr>
          <p:cNvSpPr>
            <a:spLocks noGrp="1"/>
          </p:cNvSpPr>
          <p:nvPr>
            <p:ph type="ftr" sz="quarter" idx="10"/>
          </p:nvPr>
        </p:nvSpPr>
        <p:spPr/>
        <p:txBody>
          <a:bodyPr/>
          <a:lstStyle/>
          <a:p>
            <a:r>
              <a:rPr lang="en-US" sz="1800" dirty="0"/>
              <a:t>EYE ON RAINBOW</a:t>
            </a:r>
          </a:p>
        </p:txBody>
      </p:sp>
      <p:sp>
        <p:nvSpPr>
          <p:cNvPr id="5" name="Slide Number Placeholder 4">
            <a:extLst>
              <a:ext uri="{FF2B5EF4-FFF2-40B4-BE49-F238E27FC236}">
                <a16:creationId xmlns:a16="http://schemas.microsoft.com/office/drawing/2014/main" id="{8999C87A-FB65-CDDF-8527-DA566ABF8AB0}"/>
              </a:ext>
            </a:extLst>
          </p:cNvPr>
          <p:cNvSpPr>
            <a:spLocks noGrp="1"/>
          </p:cNvSpPr>
          <p:nvPr>
            <p:ph type="sldNum" sz="quarter" idx="11"/>
          </p:nvPr>
        </p:nvSpPr>
        <p:spPr/>
        <p:txBody>
          <a:bodyPr/>
          <a:lstStyle/>
          <a:p>
            <a:fld id="{B5CEABB6-07DC-46E8-9B57-56EC44A396E5}" type="slidenum">
              <a:rPr lang="en-US" smtClean="0"/>
              <a:pPr/>
              <a:t>7</a:t>
            </a:fld>
            <a:endParaRPr lang="en-US" dirty="0"/>
          </a:p>
        </p:txBody>
      </p:sp>
    </p:spTree>
    <p:extLst>
      <p:ext uri="{BB962C8B-B14F-4D97-AF65-F5344CB8AC3E}">
        <p14:creationId xmlns:p14="http://schemas.microsoft.com/office/powerpoint/2010/main" val="4290505868"/>
      </p:ext>
    </p:extLst>
  </p:cSld>
  <p:clrMapOvr>
    <a:masterClrMapping/>
  </p:clrMapOvr>
  <p:transition spd="slow">
    <p:push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8639D9-B9C0-8944-79D6-AA1E0AF7E7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EA5130-571E-9A30-5381-DEBCB7D72BEB}"/>
              </a:ext>
            </a:extLst>
          </p:cNvPr>
          <p:cNvSpPr>
            <a:spLocks noGrp="1"/>
          </p:cNvSpPr>
          <p:nvPr>
            <p:ph type="title"/>
          </p:nvPr>
        </p:nvSpPr>
        <p:spPr>
          <a:xfrm>
            <a:off x="811185" y="136525"/>
            <a:ext cx="5284816" cy="790575"/>
          </a:xfrm>
        </p:spPr>
        <p:txBody>
          <a:bodyPr/>
          <a:lstStyle/>
          <a:p>
            <a:r>
              <a:rPr lang="en-US" dirty="0"/>
              <a:t>IS IT DIFFERENT </a:t>
            </a:r>
            <a:br>
              <a:rPr lang="en-US" dirty="0"/>
            </a:br>
            <a:r>
              <a:rPr lang="en-US" dirty="0"/>
              <a:t>FOR US?</a:t>
            </a:r>
          </a:p>
        </p:txBody>
      </p:sp>
      <p:sp>
        <p:nvSpPr>
          <p:cNvPr id="3" name="Text Placeholder 2">
            <a:extLst>
              <a:ext uri="{FF2B5EF4-FFF2-40B4-BE49-F238E27FC236}">
                <a16:creationId xmlns:a16="http://schemas.microsoft.com/office/drawing/2014/main" id="{AE902731-28C8-D199-1381-F7451AE3485A}"/>
              </a:ext>
            </a:extLst>
          </p:cNvPr>
          <p:cNvSpPr>
            <a:spLocks noGrp="1"/>
          </p:cNvSpPr>
          <p:nvPr>
            <p:ph type="body" sz="quarter" idx="13"/>
          </p:nvPr>
        </p:nvSpPr>
        <p:spPr>
          <a:xfrm>
            <a:off x="541491" y="1333041"/>
            <a:ext cx="7842345" cy="4597859"/>
          </a:xfrm>
        </p:spPr>
        <p:txBody>
          <a:bodyPr/>
          <a:lstStyle/>
          <a:p>
            <a:pPr marR="0" rtl="0"/>
            <a:endParaRPr lang="en-US" sz="3200" dirty="0">
              <a:latin typeface="Verdana" panose="020B0604030504040204" pitchFamily="34" charset="0"/>
            </a:endParaRPr>
          </a:p>
          <a:p>
            <a:pPr marR="0" rtl="0"/>
            <a:r>
              <a:rPr lang="en-US" sz="3200" dirty="0">
                <a:latin typeface="Verdana" panose="020B0604030504040204" pitchFamily="34" charset="0"/>
              </a:rPr>
              <a:t>David – kills Goliath with a slingshot and a smooth stone</a:t>
            </a:r>
          </a:p>
          <a:p>
            <a:pPr marR="0" rtl="0"/>
            <a:endParaRPr lang="en-US" sz="3200" dirty="0">
              <a:latin typeface="Verdana" panose="020B0604030504040204" pitchFamily="34" charset="0"/>
            </a:endParaRPr>
          </a:p>
          <a:p>
            <a:pPr marR="0" rtl="0"/>
            <a:r>
              <a:rPr lang="en-US" sz="3200" b="0" i="0" u="none" strike="noStrike" baseline="0" dirty="0">
                <a:latin typeface="Verdana" panose="020B0604030504040204" pitchFamily="34" charset="0"/>
              </a:rPr>
              <a:t>WHAT IF – God tells you to go up to a large, strong man, squirt him with a water gun and dare him to step across the line?</a:t>
            </a:r>
          </a:p>
          <a:p>
            <a:pPr marR="0" algn="l" rtl="0"/>
            <a:endParaRPr lang="en-US" sz="2800" b="0" i="0" u="none" strike="noStrike" baseline="0" dirty="0">
              <a:latin typeface="Verdana" panose="020B0604030504040204" pitchFamily="34" charset="0"/>
            </a:endParaRPr>
          </a:p>
        </p:txBody>
      </p:sp>
      <p:sp>
        <p:nvSpPr>
          <p:cNvPr id="4" name="Footer Placeholder 3">
            <a:extLst>
              <a:ext uri="{FF2B5EF4-FFF2-40B4-BE49-F238E27FC236}">
                <a16:creationId xmlns:a16="http://schemas.microsoft.com/office/drawing/2014/main" id="{A17E2280-0CD2-D86E-E076-A549F9F028E8}"/>
              </a:ext>
            </a:extLst>
          </p:cNvPr>
          <p:cNvSpPr>
            <a:spLocks noGrp="1"/>
          </p:cNvSpPr>
          <p:nvPr>
            <p:ph type="ftr" sz="quarter" idx="10"/>
          </p:nvPr>
        </p:nvSpPr>
        <p:spPr/>
        <p:txBody>
          <a:bodyPr/>
          <a:lstStyle/>
          <a:p>
            <a:r>
              <a:rPr lang="en-US" sz="1800" dirty="0"/>
              <a:t>EYE ON RAINBOW</a:t>
            </a:r>
          </a:p>
        </p:txBody>
      </p:sp>
      <p:sp>
        <p:nvSpPr>
          <p:cNvPr id="5" name="Slide Number Placeholder 4">
            <a:extLst>
              <a:ext uri="{FF2B5EF4-FFF2-40B4-BE49-F238E27FC236}">
                <a16:creationId xmlns:a16="http://schemas.microsoft.com/office/drawing/2014/main" id="{DE4B6041-D9A6-D3C8-3D5C-6CE0F432AA92}"/>
              </a:ext>
            </a:extLst>
          </p:cNvPr>
          <p:cNvSpPr>
            <a:spLocks noGrp="1"/>
          </p:cNvSpPr>
          <p:nvPr>
            <p:ph type="sldNum" sz="quarter" idx="11"/>
          </p:nvPr>
        </p:nvSpPr>
        <p:spPr/>
        <p:txBody>
          <a:bodyPr/>
          <a:lstStyle/>
          <a:p>
            <a:fld id="{B5CEABB6-07DC-46E8-9B57-56EC44A396E5}" type="slidenum">
              <a:rPr lang="en-US" smtClean="0"/>
              <a:pPr/>
              <a:t>8</a:t>
            </a:fld>
            <a:endParaRPr lang="en-US" dirty="0"/>
          </a:p>
        </p:txBody>
      </p:sp>
    </p:spTree>
    <p:extLst>
      <p:ext uri="{BB962C8B-B14F-4D97-AF65-F5344CB8AC3E}">
        <p14:creationId xmlns:p14="http://schemas.microsoft.com/office/powerpoint/2010/main" val="1364986536"/>
      </p:ext>
    </p:extLst>
  </p:cSld>
  <p:clrMapOvr>
    <a:masterClrMapping/>
  </p:clrMapOvr>
  <p:transition spd="slow">
    <p:push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463C-4184-6C75-7BB9-C77DBBC644BE}"/>
              </a:ext>
            </a:extLst>
          </p:cNvPr>
          <p:cNvSpPr>
            <a:spLocks noGrp="1"/>
          </p:cNvSpPr>
          <p:nvPr>
            <p:ph type="title"/>
          </p:nvPr>
        </p:nvSpPr>
        <p:spPr>
          <a:xfrm>
            <a:off x="811185" y="136525"/>
            <a:ext cx="5284816" cy="790575"/>
          </a:xfrm>
        </p:spPr>
        <p:txBody>
          <a:bodyPr/>
          <a:lstStyle/>
          <a:p>
            <a:r>
              <a:rPr lang="en-US" dirty="0"/>
              <a:t>IS IT DIFFERENT </a:t>
            </a:r>
            <a:br>
              <a:rPr lang="en-US" dirty="0"/>
            </a:br>
            <a:r>
              <a:rPr lang="en-US" dirty="0"/>
              <a:t>FOR US?</a:t>
            </a:r>
          </a:p>
        </p:txBody>
      </p:sp>
      <p:sp>
        <p:nvSpPr>
          <p:cNvPr id="3" name="Text Placeholder 2">
            <a:extLst>
              <a:ext uri="{FF2B5EF4-FFF2-40B4-BE49-F238E27FC236}">
                <a16:creationId xmlns:a16="http://schemas.microsoft.com/office/drawing/2014/main" id="{59EB9E10-75E2-785D-C670-911F551D0AFC}"/>
              </a:ext>
            </a:extLst>
          </p:cNvPr>
          <p:cNvSpPr>
            <a:spLocks noGrp="1"/>
          </p:cNvSpPr>
          <p:nvPr>
            <p:ph type="body" sz="quarter" idx="13"/>
          </p:nvPr>
        </p:nvSpPr>
        <p:spPr>
          <a:xfrm>
            <a:off x="541491" y="1333041"/>
            <a:ext cx="7842345" cy="4597859"/>
          </a:xfrm>
        </p:spPr>
        <p:txBody>
          <a:bodyPr/>
          <a:lstStyle/>
          <a:p>
            <a:pPr marR="0" rtl="0"/>
            <a:endParaRPr lang="en-US" sz="3200" dirty="0">
              <a:latin typeface="Verdana" panose="020B0604030504040204" pitchFamily="34" charset="0"/>
            </a:endParaRPr>
          </a:p>
          <a:p>
            <a:pPr marR="0" rtl="0"/>
            <a:r>
              <a:rPr lang="en-US" sz="3200" dirty="0">
                <a:latin typeface="Verdana" panose="020B0604030504040204" pitchFamily="34" charset="0"/>
              </a:rPr>
              <a:t>Moses – leads 3 million across the Red Sea with a long stick</a:t>
            </a:r>
          </a:p>
          <a:p>
            <a:pPr marR="0" rtl="0"/>
            <a:endParaRPr lang="en-US" sz="3200" dirty="0">
              <a:latin typeface="Verdana" panose="020B0604030504040204" pitchFamily="34" charset="0"/>
            </a:endParaRPr>
          </a:p>
          <a:p>
            <a:pPr marR="0" algn="l" rtl="0"/>
            <a:endParaRPr lang="en-US" sz="2800" b="0" i="0" u="none" strike="noStrike" baseline="0" dirty="0">
              <a:latin typeface="Verdana" panose="020B0604030504040204" pitchFamily="34" charset="0"/>
            </a:endParaRPr>
          </a:p>
        </p:txBody>
      </p:sp>
      <p:sp>
        <p:nvSpPr>
          <p:cNvPr id="4" name="Footer Placeholder 3">
            <a:extLst>
              <a:ext uri="{FF2B5EF4-FFF2-40B4-BE49-F238E27FC236}">
                <a16:creationId xmlns:a16="http://schemas.microsoft.com/office/drawing/2014/main" id="{B0341D01-77C7-E21C-E797-B0C9CE38FA92}"/>
              </a:ext>
            </a:extLst>
          </p:cNvPr>
          <p:cNvSpPr>
            <a:spLocks noGrp="1"/>
          </p:cNvSpPr>
          <p:nvPr>
            <p:ph type="ftr" sz="quarter" idx="10"/>
          </p:nvPr>
        </p:nvSpPr>
        <p:spPr/>
        <p:txBody>
          <a:bodyPr/>
          <a:lstStyle/>
          <a:p>
            <a:r>
              <a:rPr lang="en-US" sz="1800" dirty="0"/>
              <a:t>EYE ON RAINBOW</a:t>
            </a:r>
          </a:p>
        </p:txBody>
      </p:sp>
      <p:sp>
        <p:nvSpPr>
          <p:cNvPr id="5" name="Slide Number Placeholder 4">
            <a:extLst>
              <a:ext uri="{FF2B5EF4-FFF2-40B4-BE49-F238E27FC236}">
                <a16:creationId xmlns:a16="http://schemas.microsoft.com/office/drawing/2014/main" id="{8999C87A-FB65-CDDF-8527-DA566ABF8AB0}"/>
              </a:ext>
            </a:extLst>
          </p:cNvPr>
          <p:cNvSpPr>
            <a:spLocks noGrp="1"/>
          </p:cNvSpPr>
          <p:nvPr>
            <p:ph type="sldNum" sz="quarter" idx="11"/>
          </p:nvPr>
        </p:nvSpPr>
        <p:spPr/>
        <p:txBody>
          <a:bodyPr/>
          <a:lstStyle/>
          <a:p>
            <a:fld id="{B5CEABB6-07DC-46E8-9B57-56EC44A396E5}" type="slidenum">
              <a:rPr lang="en-US" smtClean="0"/>
              <a:pPr/>
              <a:t>9</a:t>
            </a:fld>
            <a:endParaRPr lang="en-US" dirty="0"/>
          </a:p>
        </p:txBody>
      </p:sp>
    </p:spTree>
    <p:extLst>
      <p:ext uri="{BB962C8B-B14F-4D97-AF65-F5344CB8AC3E}">
        <p14:creationId xmlns:p14="http://schemas.microsoft.com/office/powerpoint/2010/main" val="2011081660"/>
      </p:ext>
    </p:extLst>
  </p:cSld>
  <p:clrMapOvr>
    <a:masterClrMapping/>
  </p:clrMapOvr>
  <p:transition spd="slow">
    <p:push dir="r"/>
  </p:transition>
</p:sld>
</file>

<file path=ppt/theme/theme1.xml><?xml version="1.0" encoding="utf-8"?>
<a:theme xmlns:a="http://schemas.openxmlformats.org/drawingml/2006/main" name="Office Theme">
  <a:themeElements>
    <a:clrScheme name="Training-presentation">
      <a:dk1>
        <a:srgbClr val="000000"/>
      </a:dk1>
      <a:lt1>
        <a:srgbClr val="FFFFFF"/>
      </a:lt1>
      <a:dk2>
        <a:srgbClr val="112CC1"/>
      </a:dk2>
      <a:lt2>
        <a:srgbClr val="E7E6E6"/>
      </a:lt2>
      <a:accent1>
        <a:srgbClr val="FF7128"/>
      </a:accent1>
      <a:accent2>
        <a:srgbClr val="FF2828"/>
      </a:accent2>
      <a:accent3>
        <a:srgbClr val="2849FD"/>
      </a:accent3>
      <a:accent4>
        <a:srgbClr val="D3DDFE"/>
      </a:accent4>
      <a:accent5>
        <a:srgbClr val="FBFF22"/>
      </a:accent5>
      <a:accent6>
        <a:srgbClr val="D90000"/>
      </a:accent6>
      <a:hlink>
        <a:srgbClr val="0563C1"/>
      </a:hlink>
      <a:folHlink>
        <a:srgbClr val="954F72"/>
      </a:folHlink>
    </a:clrScheme>
    <a:fontScheme name="Custom 12">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aining-presentation_tm03460604_Win32_SD_v8.pptx" id="{66635C4D-D4A9-4648-90D6-E45654B1E8E2}" vid="{94017650-3BB5-407C-BEF8-89944962EDC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229B82-2C15-48C7-81C4-60933CA1C9E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F37CE065-66B7-4F0E-946A-AB3C0E53962A}">
  <ds:schemaRefs>
    <ds:schemaRef ds:uri="http://schemas.microsoft.com/sharepoint/v3/contenttype/forms"/>
  </ds:schemaRefs>
</ds:datastoreItem>
</file>

<file path=customXml/itemProps3.xml><?xml version="1.0" encoding="utf-8"?>
<ds:datastoreItem xmlns:ds="http://schemas.openxmlformats.org/officeDocument/2006/customXml" ds:itemID="{03775E1D-CEA1-47AF-BBAA-C0FEE5CAA5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Training presentation</Template>
  <TotalTime>61</TotalTime>
  <Words>870</Words>
  <Application>Microsoft Office PowerPoint</Application>
  <PresentationFormat>Widescreen</PresentationFormat>
  <Paragraphs>91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 Black</vt:lpstr>
      <vt:lpstr>Calibri</vt:lpstr>
      <vt:lpstr>Verdana</vt:lpstr>
      <vt:lpstr>Office Theme</vt:lpstr>
      <vt:lpstr>Keep your eye on the Rainbow</vt:lpstr>
      <vt:lpstr>INTRODUCTION</vt:lpstr>
      <vt:lpstr>INTRODUCTION</vt:lpstr>
      <vt:lpstr>INTRODUCTION</vt:lpstr>
      <vt:lpstr>IS IT DIFFERENT  FOR US?</vt:lpstr>
      <vt:lpstr>IS IT DIFFERENT  FOR US?</vt:lpstr>
      <vt:lpstr>IS IT DIFFERENT  FOR US?</vt:lpstr>
      <vt:lpstr>IS IT DIFFERENT  FOR US?</vt:lpstr>
      <vt:lpstr>IS IT DIFFERENT  FOR US?</vt:lpstr>
      <vt:lpstr>IS IT DIFFERENT  FOR US?</vt:lpstr>
      <vt:lpstr>GOD HAS PROMISED!</vt:lpstr>
      <vt:lpstr>GOD HAS PROMISED!</vt:lpstr>
      <vt:lpstr>GOD HAS PROMISED!</vt:lpstr>
      <vt:lpstr>GOD HAS PROMISED!</vt:lpstr>
      <vt:lpstr>Keep your eye on the Rainbow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 your eye on the Rainbow</dc:title>
  <dc:creator>Account Update</dc:creator>
  <cp:lastModifiedBy>Account Update</cp:lastModifiedBy>
  <cp:revision>1</cp:revision>
  <dcterms:created xsi:type="dcterms:W3CDTF">2024-01-19T00:29:14Z</dcterms:created>
  <dcterms:modified xsi:type="dcterms:W3CDTF">2024-03-10T18:34:00Z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