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9071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9071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1080" y="1080"/>
            <a:ext cx="10077120" cy="56714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080" y="1080"/>
            <a:ext cx="10077120" cy="567144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9071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6000" spc="-1" strike="noStrike">
                <a:uFill>
                  <a:solidFill>
                    <a:srgbClr val="ffffff"/>
                  </a:solidFill>
                </a:uFill>
                <a:latin typeface="One Stroke Script LET"/>
              </a:rPr>
              <a:t>EXEGESIS / EISEGESIS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Two words that determine how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you view the Bible.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passage or word can not mean what it never meant.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Many quote a passage out of its context or give the words new meanings.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Genesis 24:64 – When she saw Isaac she lighted off the camel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This approves of women smoking?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Matthew 24:17 – top not come down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Preacher did not like women with hair in a bun on top of their head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216000" y="1080000"/>
            <a:ext cx="9359640" cy="424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Ecclesiastes 9:4-5a 4 But for him who is joined to all the living there is hope, for a living dog is better than a dead lion. 5 For the living know that they will die; But the dead know nothing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They stop in middle of sentence.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Entire passage teaches no connection with the earth after death.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216000" y="1080000"/>
            <a:ext cx="9359640" cy="424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 creates a straw man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It is a wrong justification for error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It results in an unfair appeal to authority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 / Eisegesis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216000" y="1080000"/>
            <a:ext cx="9359640" cy="424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Which is your approach to a study of the Bible?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Draw out of the text what God said?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Put in the text what you wish it said?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Come to God with a clean slate and let God give you instruction!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Important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All language must be understood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purpose of language (spoken or written) is to communicate your thoughts to another person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You must interpret the words you hear or read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This includes the meaning of words and phrases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It must include the context of the statement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216000"/>
            <a:ext cx="4823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Definitions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288000" y="1368000"/>
            <a:ext cx="4751640" cy="41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 = out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 = to draw out the meaning from the text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 = in, into, toward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 = to read into the text what you want it to say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5400000" y="8280"/>
            <a:ext cx="4175640" cy="5574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144000" y="1152000"/>
            <a:ext cx="9791640" cy="43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 = out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 – is the drawing out of the text the message and understanding of the writer / speaker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Text – any passage, verse, statement in the Bible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144000" y="1152000"/>
            <a:ext cx="9791640" cy="43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Context – that which surrounds the text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Pretext – to conceal the real or true motive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Proof text – passage that proves a claim or doctrine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Exegesis means that you will: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Study the Bible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Bring no preconceived notions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Begin with an empty slate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Seek to draw out of the text what God is saying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 – for, in, into, toward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Acts 2:38 – For (eis) the remission of sins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Romans 10:10 confession unto (eis) salvation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 – for, in, into, toward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 – bringing into the text your own views, ideas, theory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Many twist the scriptures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216000"/>
            <a:ext cx="9071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Eisegesis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504000" y="1368000"/>
            <a:ext cx="9071640" cy="39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2 Peter 3:16 as also in all his epistles, speaking in them of these things, in </a:t>
            </a: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which are some things hard to understand, </a:t>
            </a:r>
            <a:r>
              <a:rPr b="1" lang="en-US" sz="3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untaught and unstable people twist to their own destruction</a:t>
            </a: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, as they do also the rest of the Scriptures.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5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2015-10-16T16:51:28Z</dcterms:created>
  <dc:language>en-US</dc:language>
  <cp:lastModifiedBy>Manly Luscombe</cp:lastModifiedBy>
  <dcterms:modified xsi:type="dcterms:W3CDTF">2015-11-08T19:09:45Z</dcterms:modified>
  <cp:revision>3</cp:revision>
  <dc:title>Abstract Yellow</dc:title>
</cp:coreProperties>
</file>