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2.png" ContentType="image/pn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979000" y="1326600"/>
            <a:ext cx="4121280" cy="32882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979000" y="1326600"/>
            <a:ext cx="4121280" cy="3288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5720"/>
            <a:ext cx="9071640" cy="4390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99ff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33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1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5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5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5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500" spc="-1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960"/>
          </a:xfrm>
          <a:prstGeom prst="rect">
            <a:avLst/>
          </a:prstGeom>
        </p:spPr>
        <p:txBody>
          <a:bodyPr lIns="0" rIns="0" tIns="0" bIns="0"/>
          <a:p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96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960"/>
          </a:xfrm>
          <a:prstGeom prst="rect">
            <a:avLst/>
          </a:prstGeom>
        </p:spPr>
        <p:txBody>
          <a:bodyPr lIns="0" rIns="0" tIns="0" bIns="0"/>
          <a:p>
            <a:pPr algn="r"/>
            <a:fld id="{2E28A18C-0938-4EF2-9D00-C9555BDAAD83}" type="slidenum">
              <a:rPr lang="en-US" sz="1400" spc="-1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99ff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449640"/>
            <a:ext cx="9071640" cy="1367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8800" spc="-1">
                <a:latin typeface="Blackletter686 BT"/>
              </a:rPr>
              <a:t>When is an Example Binding?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000" spc="-1">
                <a:latin typeface="Arial"/>
              </a:rPr>
              <a:t>The Bible is full of examples.</a:t>
            </a:r>
            <a:endParaRPr/>
          </a:p>
          <a:p>
            <a:pPr algn="ctr"/>
            <a:r>
              <a:rPr lang="en-US" sz="4000" spc="-1">
                <a:latin typeface="Arial"/>
              </a:rPr>
              <a:t>Are they just examples?</a:t>
            </a:r>
            <a:endParaRPr/>
          </a:p>
          <a:p>
            <a:pPr algn="ctr"/>
            <a:r>
              <a:rPr lang="en-US" sz="4000" spc="-1">
                <a:latin typeface="Arial"/>
              </a:rPr>
              <a:t>Do some have the power of law?</a:t>
            </a:r>
            <a:endParaRPr/>
          </a:p>
          <a:p>
            <a:pPr algn="ctr"/>
            <a:r>
              <a:rPr lang="en-US" sz="4000" spc="-1">
                <a:latin typeface="Arial"/>
              </a:rPr>
              <a:t>When is an example BINDING on us?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3300" spc="-1">
                <a:latin typeface="Arial"/>
              </a:rPr>
              <a:t>Good Examples</a:t>
            </a:r>
            <a:endParaRPr/>
          </a:p>
        </p:txBody>
      </p:sp>
      <p:sp>
        <p:nvSpPr>
          <p:cNvPr id="59" name="TextShape 2"/>
          <p:cNvSpPr txBox="1"/>
          <p:nvPr/>
        </p:nvSpPr>
        <p:spPr>
          <a:xfrm>
            <a:off x="274320" y="1326600"/>
            <a:ext cx="4656600" cy="38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latin typeface="Arial"/>
              </a:rPr>
              <a:t>Some examples illustrate options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Jesus sat to preach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Paul traveled by boat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Positions for prayer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Preach till midnight</a:t>
            </a:r>
            <a:endParaRPr/>
          </a:p>
        </p:txBody>
      </p:sp>
      <p:sp>
        <p:nvSpPr>
          <p:cNvPr id="60" name="TextShape 3"/>
          <p:cNvSpPr txBox="1"/>
          <p:nvPr/>
        </p:nvSpPr>
        <p:spPr>
          <a:xfrm>
            <a:off x="5152680" y="1097280"/>
            <a:ext cx="4631400" cy="4206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Stayed in one place 3 months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Communion at night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Communion in upper room (2</a:t>
            </a:r>
            <a:r>
              <a:rPr lang="en-US" sz="3200" spc="-1" baseline="101000">
                <a:latin typeface="Arial"/>
              </a:rPr>
              <a:t>nd</a:t>
            </a:r>
            <a:r>
              <a:rPr lang="en-US" sz="3200" spc="-1">
                <a:latin typeface="Arial"/>
              </a:rPr>
              <a:t> or 3</a:t>
            </a:r>
            <a:r>
              <a:rPr lang="en-US" sz="3200" spc="-1" baseline="101000">
                <a:latin typeface="Arial"/>
              </a:rPr>
              <a:t>rd</a:t>
            </a:r>
            <a:r>
              <a:rPr lang="en-US" sz="3200" spc="-1">
                <a:latin typeface="Arial"/>
              </a:rPr>
              <a:t> floor)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Breaking bread after prayer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800" spc="-1">
                <a:latin typeface="Arial"/>
              </a:rPr>
              <a:t>The Principle to Remember</a:t>
            </a:r>
            <a:endParaRPr/>
          </a:p>
        </p:txBody>
      </p:sp>
      <p:sp>
        <p:nvSpPr>
          <p:cNvPr id="62" name="TextShape 2"/>
          <p:cNvSpPr txBox="1"/>
          <p:nvPr/>
        </p:nvSpPr>
        <p:spPr>
          <a:xfrm>
            <a:off x="504000" y="1326600"/>
            <a:ext cx="9071640" cy="40683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algn="ctr"/>
            <a:r>
              <a:rPr lang="en-US" sz="4000" spc="-1">
                <a:latin typeface="Arial Black"/>
              </a:rPr>
              <a:t>An Example is Binding</a:t>
            </a:r>
            <a:r>
              <a:rPr lang="en-US" sz="4000" spc="-1">
                <a:latin typeface="Arial Black"/>
              </a:rPr>
              <a:t>
</a:t>
            </a:r>
            <a:r>
              <a:rPr lang="en-US" sz="4000" spc="-1">
                <a:latin typeface="Arial Black"/>
              </a:rPr>
              <a:t>
</a:t>
            </a:r>
            <a:r>
              <a:rPr lang="en-US" sz="4000" spc="-1">
                <a:latin typeface="Arial Black"/>
              </a:rPr>
              <a:t>When it Illustrates</a:t>
            </a:r>
            <a:r>
              <a:rPr lang="en-US" sz="4000" spc="-1">
                <a:latin typeface="Arial Black"/>
              </a:rPr>
              <a:t>
</a:t>
            </a:r>
            <a:r>
              <a:rPr lang="en-US" sz="4000" spc="-1">
                <a:latin typeface="Arial Black"/>
              </a:rPr>
              <a:t>
</a:t>
            </a:r>
            <a:r>
              <a:rPr lang="en-US" sz="4000" spc="-1">
                <a:latin typeface="Arial Black"/>
              </a:rPr>
              <a:t>What is Required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3300" spc="-1">
                <a:latin typeface="Arial"/>
              </a:rPr>
              <a:t>Types of Examples</a:t>
            </a:r>
            <a:endParaRPr/>
          </a:p>
        </p:txBody>
      </p:sp>
      <p:sp>
        <p:nvSpPr>
          <p:cNvPr id="4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latin typeface="Arial"/>
              </a:rPr>
              <a:t>2 types of examples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Proper – prayer 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Wrong – lying</a:t>
            </a:r>
            <a:r>
              <a:rPr lang="en-US" sz="3200" spc="-1">
                <a:latin typeface="Arial"/>
              </a:rPr>
              <a:t>
</a:t>
            </a:r>
            <a:r>
              <a:rPr lang="en-US" sz="3200" spc="-1">
                <a:latin typeface="Arial"/>
              </a:rPr>
              <a:t> 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3300" spc="-1">
                <a:latin typeface="Arial"/>
              </a:rPr>
              <a:t>Examples</a:t>
            </a:r>
            <a:endParaRPr/>
          </a:p>
        </p:txBody>
      </p:sp>
      <p:sp>
        <p:nvSpPr>
          <p:cNvPr id="44" name="TextShape 2"/>
          <p:cNvSpPr txBox="1"/>
          <p:nvPr/>
        </p:nvSpPr>
        <p:spPr>
          <a:xfrm>
            <a:off x="504000" y="1326600"/>
            <a:ext cx="9071640" cy="370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Arial"/>
              </a:rPr>
              <a:t>2 types of examples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Proper - prayer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Wrong – lying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latin typeface="Arial"/>
              </a:rPr>
              <a:t>2 authorities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Binding – Communion on Sunday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Optional – travel by boat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3300" spc="-1">
                <a:latin typeface="Arial"/>
              </a:rPr>
              <a:t>Examples of Wrong Doing</a:t>
            </a:r>
            <a:endParaRPr/>
          </a:p>
        </p:txBody>
      </p:sp>
      <p:sp>
        <p:nvSpPr>
          <p:cNvPr id="46" name="TextShape 2"/>
          <p:cNvSpPr txBox="1"/>
          <p:nvPr/>
        </p:nvSpPr>
        <p:spPr>
          <a:xfrm>
            <a:off x="504000" y="1326600"/>
            <a:ext cx="9071640" cy="3976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Arial"/>
              </a:rPr>
              <a:t>An example is a pattern left by the early church and recorded in the New Testament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Arial"/>
              </a:rPr>
              <a:t>They illustrate how Christianity was lived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Arial"/>
              </a:rPr>
              <a:t>There are some examples of wrong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Lying – Ananias and Sapphira  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Fornication – David 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Disobey God – Adam and Eve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3300" spc="-1">
                <a:latin typeface="Arial"/>
              </a:rPr>
              <a:t>Examples of Doing Right</a:t>
            </a:r>
            <a:endParaRPr/>
          </a:p>
        </p:txBody>
      </p:sp>
      <p:sp>
        <p:nvSpPr>
          <p:cNvPr id="48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latin typeface="Arial"/>
              </a:rPr>
              <a:t>Some examples illustrate essentials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1" lang="en-US" sz="3200" spc="-1">
                <a:latin typeface="Arial"/>
              </a:rPr>
              <a:t>Baptism – Acts 2:41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Background requirement – Matthew 28:19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3300" spc="-1">
                <a:latin typeface="Arial"/>
              </a:rPr>
              <a:t>Good Examples</a:t>
            </a:r>
            <a:endParaRPr/>
          </a:p>
        </p:txBody>
      </p:sp>
      <p:sp>
        <p:nvSpPr>
          <p:cNvPr id="50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latin typeface="Arial"/>
              </a:rPr>
              <a:t>Some examples illustrate essentials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Baptism – Acts 2:41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Background requirement – Matthew 28:19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1" lang="en-US" sz="3200" spc="-1">
                <a:latin typeface="Arial"/>
              </a:rPr>
              <a:t>Philip preaching Jesus – Acts 8:5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Background requirement – Mark 16:15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3300" spc="-1">
                <a:latin typeface="Arial"/>
              </a:rPr>
              <a:t>Good Examples</a:t>
            </a:r>
            <a:endParaRPr/>
          </a:p>
        </p:txBody>
      </p:sp>
      <p:sp>
        <p:nvSpPr>
          <p:cNvPr id="5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latin typeface="Arial"/>
              </a:rPr>
              <a:t>Some examples illustrate essentials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1" lang="en-US" sz="3200" spc="-1">
                <a:latin typeface="Arial"/>
              </a:rPr>
              <a:t>Baptism a burial – Acts 8:36, 39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Background requirement – Romans 6:4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3300" spc="-1">
                <a:latin typeface="Arial"/>
              </a:rPr>
              <a:t>Good Examples</a:t>
            </a:r>
            <a:endParaRPr/>
          </a:p>
        </p:txBody>
      </p:sp>
      <p:sp>
        <p:nvSpPr>
          <p:cNvPr id="54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latin typeface="Arial"/>
              </a:rPr>
              <a:t>Some examples illustrate essentials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Baptism a burial – Acts 8:36, 39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Background requirement – Romans 6:4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1" lang="en-US" sz="3200" spc="-1">
                <a:latin typeface="Arial"/>
              </a:rPr>
              <a:t>Communion on Sunday – Acts 20:7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Background requirement – 1 Corinthians 11:18; Hebrews 10:25; 1 Corinthians 16:1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3300" spc="-1">
                <a:latin typeface="Arial"/>
              </a:rPr>
              <a:t>Good Examples</a:t>
            </a:r>
            <a:endParaRPr/>
          </a:p>
        </p:txBody>
      </p:sp>
      <p:sp>
        <p:nvSpPr>
          <p:cNvPr id="56" name="TextShape 2"/>
          <p:cNvSpPr txBox="1"/>
          <p:nvPr/>
        </p:nvSpPr>
        <p:spPr>
          <a:xfrm>
            <a:off x="274320" y="1326600"/>
            <a:ext cx="4656600" cy="38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latin typeface="Arial"/>
              </a:rPr>
              <a:t>Some examples illustrate options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Jesus sat to preach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Paul traveled by boat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Positions for prayer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latin typeface="Arial"/>
              </a:rPr>
              <a:t>Preach till midnight</a:t>
            </a:r>
            <a:endParaRPr/>
          </a:p>
        </p:txBody>
      </p:sp>
      <p:sp>
        <p:nvSpPr>
          <p:cNvPr id="57" name="TextShape 3"/>
          <p:cNvSpPr txBox="1"/>
          <p:nvPr/>
        </p:nvSpPr>
        <p:spPr>
          <a:xfrm>
            <a:off x="5152680" y="1097280"/>
            <a:ext cx="4631400" cy="4206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Application>LibreOffice/5.0.3.2$Windows_x86 LibreOffice_project/e5f16313668ac592c1bfb310f4390624e3dbfb75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2016-01-09T11:35:30Z</dcterms:created>
  <dc:creator>Manly Luscombe</dc:creator>
  <dc:language>en-US</dc:language>
  <cp:lastModifiedBy>Manly Luscombe</cp:lastModifiedBy>
  <dcterms:modified xsi:type="dcterms:W3CDTF">2016-01-09T12:27:19Z</dcterms:modified>
  <cp:revision>3</cp:revision>
</cp:coreProperties>
</file>