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F6D2DB48-62BB-4EF7-A92F-5DC7E3527349}"/>
    <pc:docChg chg="modSld modMainMaster">
      <pc:chgData name="Manly Luscombe" userId="d66a401e1e7a39bf" providerId="LiveId" clId="{F6D2DB48-62BB-4EF7-A92F-5DC7E3527349}" dt="2021-11-19T16:08:20.020" v="2"/>
      <pc:docMkLst>
        <pc:docMk/>
      </pc:docMkLst>
      <pc:sldChg chg="modTransition">
        <pc:chgData name="Manly Luscombe" userId="d66a401e1e7a39bf" providerId="LiveId" clId="{F6D2DB48-62BB-4EF7-A92F-5DC7E3527349}" dt="2021-11-19T16:08:20.020" v="2"/>
        <pc:sldMkLst>
          <pc:docMk/>
          <pc:sldMk cId="2387173767" sldId="256"/>
        </pc:sldMkLst>
      </pc:sldChg>
      <pc:sldChg chg="modTransition">
        <pc:chgData name="Manly Luscombe" userId="d66a401e1e7a39bf" providerId="LiveId" clId="{F6D2DB48-62BB-4EF7-A92F-5DC7E3527349}" dt="2021-11-19T16:08:20.020" v="2"/>
        <pc:sldMkLst>
          <pc:docMk/>
          <pc:sldMk cId="4040091946" sldId="257"/>
        </pc:sldMkLst>
      </pc:sldChg>
      <pc:sldChg chg="modTransition">
        <pc:chgData name="Manly Luscombe" userId="d66a401e1e7a39bf" providerId="LiveId" clId="{F6D2DB48-62BB-4EF7-A92F-5DC7E3527349}" dt="2021-11-19T16:08:20.020" v="2"/>
        <pc:sldMkLst>
          <pc:docMk/>
          <pc:sldMk cId="3759362509" sldId="258"/>
        </pc:sldMkLst>
      </pc:sldChg>
      <pc:sldChg chg="modTransition">
        <pc:chgData name="Manly Luscombe" userId="d66a401e1e7a39bf" providerId="LiveId" clId="{F6D2DB48-62BB-4EF7-A92F-5DC7E3527349}" dt="2021-11-19T16:08:20.020" v="2"/>
        <pc:sldMkLst>
          <pc:docMk/>
          <pc:sldMk cId="1862481186" sldId="259"/>
        </pc:sldMkLst>
      </pc:sldChg>
      <pc:sldChg chg="modTransition">
        <pc:chgData name="Manly Luscombe" userId="d66a401e1e7a39bf" providerId="LiveId" clId="{F6D2DB48-62BB-4EF7-A92F-5DC7E3527349}" dt="2021-11-19T16:08:20.020" v="2"/>
        <pc:sldMkLst>
          <pc:docMk/>
          <pc:sldMk cId="4228113706" sldId="260"/>
        </pc:sldMkLst>
      </pc:sldChg>
      <pc:sldChg chg="modTransition">
        <pc:chgData name="Manly Luscombe" userId="d66a401e1e7a39bf" providerId="LiveId" clId="{F6D2DB48-62BB-4EF7-A92F-5DC7E3527349}" dt="2021-11-19T16:08:20.020" v="2"/>
        <pc:sldMkLst>
          <pc:docMk/>
          <pc:sldMk cId="3300854420" sldId="261"/>
        </pc:sldMkLst>
      </pc:sldChg>
      <pc:sldChg chg="modTransition">
        <pc:chgData name="Manly Luscombe" userId="d66a401e1e7a39bf" providerId="LiveId" clId="{F6D2DB48-62BB-4EF7-A92F-5DC7E3527349}" dt="2021-11-19T16:08:20.020" v="2"/>
        <pc:sldMkLst>
          <pc:docMk/>
          <pc:sldMk cId="1473673715" sldId="262"/>
        </pc:sldMkLst>
      </pc:sldChg>
      <pc:sldChg chg="modTransition">
        <pc:chgData name="Manly Luscombe" userId="d66a401e1e7a39bf" providerId="LiveId" clId="{F6D2DB48-62BB-4EF7-A92F-5DC7E3527349}" dt="2021-11-19T16:08:20.020" v="2"/>
        <pc:sldMkLst>
          <pc:docMk/>
          <pc:sldMk cId="3815892952" sldId="263"/>
        </pc:sldMkLst>
      </pc:sldChg>
      <pc:sldChg chg="modTransition">
        <pc:chgData name="Manly Luscombe" userId="d66a401e1e7a39bf" providerId="LiveId" clId="{F6D2DB48-62BB-4EF7-A92F-5DC7E3527349}" dt="2021-11-19T16:08:20.020" v="2"/>
        <pc:sldMkLst>
          <pc:docMk/>
          <pc:sldMk cId="2837944351" sldId="264"/>
        </pc:sldMkLst>
      </pc:sldChg>
      <pc:sldChg chg="modTransition">
        <pc:chgData name="Manly Luscombe" userId="d66a401e1e7a39bf" providerId="LiveId" clId="{F6D2DB48-62BB-4EF7-A92F-5DC7E3527349}" dt="2021-11-19T16:08:20.020" v="2"/>
        <pc:sldMkLst>
          <pc:docMk/>
          <pc:sldMk cId="2731780435" sldId="265"/>
        </pc:sldMkLst>
      </pc:sldChg>
      <pc:sldChg chg="modTransition">
        <pc:chgData name="Manly Luscombe" userId="d66a401e1e7a39bf" providerId="LiveId" clId="{F6D2DB48-62BB-4EF7-A92F-5DC7E3527349}" dt="2021-11-19T16:08:20.020" v="2"/>
        <pc:sldMkLst>
          <pc:docMk/>
          <pc:sldMk cId="1931816503" sldId="266"/>
        </pc:sldMkLst>
      </pc:sldChg>
      <pc:sldChg chg="modTransition">
        <pc:chgData name="Manly Luscombe" userId="d66a401e1e7a39bf" providerId="LiveId" clId="{F6D2DB48-62BB-4EF7-A92F-5DC7E3527349}" dt="2021-11-19T16:08:20.020" v="2"/>
        <pc:sldMkLst>
          <pc:docMk/>
          <pc:sldMk cId="2280389745" sldId="267"/>
        </pc:sldMkLst>
      </pc:sldChg>
      <pc:sldChg chg="modTransition">
        <pc:chgData name="Manly Luscombe" userId="d66a401e1e7a39bf" providerId="LiveId" clId="{F6D2DB48-62BB-4EF7-A92F-5DC7E3527349}" dt="2021-11-19T16:08:20.020" v="2"/>
        <pc:sldMkLst>
          <pc:docMk/>
          <pc:sldMk cId="516176563" sldId="268"/>
        </pc:sldMkLst>
      </pc:sldChg>
      <pc:sldChg chg="modTransition">
        <pc:chgData name="Manly Luscombe" userId="d66a401e1e7a39bf" providerId="LiveId" clId="{F6D2DB48-62BB-4EF7-A92F-5DC7E3527349}" dt="2021-11-19T16:08:20.020" v="2"/>
        <pc:sldMkLst>
          <pc:docMk/>
          <pc:sldMk cId="3685095115" sldId="269"/>
        </pc:sldMkLst>
      </pc:sldChg>
      <pc:sldMasterChg chg="modTransition modSldLayout">
        <pc:chgData name="Manly Luscombe" userId="d66a401e1e7a39bf" providerId="LiveId" clId="{F6D2DB48-62BB-4EF7-A92F-5DC7E3527349}" dt="2021-11-19T16:08:20.020" v="2"/>
        <pc:sldMasterMkLst>
          <pc:docMk/>
          <pc:sldMasterMk cId="3137046119" sldId="2147483648"/>
        </pc:sldMasterMkLst>
        <pc:sldLayoutChg chg="modTransition">
          <pc:chgData name="Manly Luscombe" userId="d66a401e1e7a39bf" providerId="LiveId" clId="{F6D2DB48-62BB-4EF7-A92F-5DC7E3527349}" dt="2021-11-19T16:08:20.020" v="2"/>
          <pc:sldLayoutMkLst>
            <pc:docMk/>
            <pc:sldMasterMk cId="3137046119" sldId="2147483648"/>
            <pc:sldLayoutMk cId="2579599298" sldId="2147483649"/>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2800970460" sldId="2147483650"/>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581877310" sldId="2147483651"/>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3229964590" sldId="2147483652"/>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3608434911" sldId="2147483653"/>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2704528983" sldId="2147483654"/>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772586014" sldId="2147483655"/>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168554880" sldId="2147483656"/>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3749752869" sldId="2147483657"/>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2591584393" sldId="2147483658"/>
          </pc:sldLayoutMkLst>
        </pc:sldLayoutChg>
        <pc:sldLayoutChg chg="modTransition">
          <pc:chgData name="Manly Luscombe" userId="d66a401e1e7a39bf" providerId="LiveId" clId="{F6D2DB48-62BB-4EF7-A92F-5DC7E3527349}" dt="2021-11-19T16:08:20.020" v="2"/>
          <pc:sldLayoutMkLst>
            <pc:docMk/>
            <pc:sldMasterMk cId="3137046119" sldId="2147483648"/>
            <pc:sldLayoutMk cId="2064532041"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8B8E6-2A9A-414C-861F-3D3CFCEC3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7C5D28-C24B-4726-88FC-C2B825C628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021AD8-D5BA-46D3-AE99-AE7AE87A1AFB}"/>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5" name="Footer Placeholder 4">
            <a:extLst>
              <a:ext uri="{FF2B5EF4-FFF2-40B4-BE49-F238E27FC236}">
                <a16:creationId xmlns:a16="http://schemas.microsoft.com/office/drawing/2014/main" id="{9FF70679-337D-4D77-BDC4-7FB6BEA735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9E7C1-92D9-4750-9922-EFB9160EA876}"/>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25795992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F588A-7118-4099-93AE-D32A280C40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BFC4AB-71B5-4C67-8BBA-826D7528DD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44DFE2-F77D-4F6D-9543-BC79A118181C}"/>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5" name="Footer Placeholder 4">
            <a:extLst>
              <a:ext uri="{FF2B5EF4-FFF2-40B4-BE49-F238E27FC236}">
                <a16:creationId xmlns:a16="http://schemas.microsoft.com/office/drawing/2014/main" id="{1C902B0A-36E7-47BA-9BC5-49DAC1BD36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8F9831-053A-4B03-BF88-149A0DE04EB8}"/>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25915843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E47447-3263-435C-93DF-FB79554CF7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A1CED64-6828-4042-8F19-6026670102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BF9A78-36D6-4C2A-8971-14AB7EF44288}"/>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5" name="Footer Placeholder 4">
            <a:extLst>
              <a:ext uri="{FF2B5EF4-FFF2-40B4-BE49-F238E27FC236}">
                <a16:creationId xmlns:a16="http://schemas.microsoft.com/office/drawing/2014/main" id="{E0F67E54-0346-4470-BD0B-3A16467B8D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122C9-3138-4C50-9382-3932B987C26F}"/>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20645320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06B50-D49C-48EA-942D-FAA768A654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87E738-81A5-4CB3-9C1A-534DD882C2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01EC37-33DD-48DD-8018-9398D01DB0C8}"/>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5" name="Footer Placeholder 4">
            <a:extLst>
              <a:ext uri="{FF2B5EF4-FFF2-40B4-BE49-F238E27FC236}">
                <a16:creationId xmlns:a16="http://schemas.microsoft.com/office/drawing/2014/main" id="{0307F4DB-91FC-4BD2-9B9E-E4DE2F6A00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8BD43-2841-448F-9362-65A29BBF0A27}"/>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28009704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D6676-1EC4-4309-B35D-87C835D9D2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03A17C-AB98-4C13-8DCC-9A83C05DF6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EDCA7A-FF86-4EED-B741-D58C4A04FD1A}"/>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5" name="Footer Placeholder 4">
            <a:extLst>
              <a:ext uri="{FF2B5EF4-FFF2-40B4-BE49-F238E27FC236}">
                <a16:creationId xmlns:a16="http://schemas.microsoft.com/office/drawing/2014/main" id="{9C372431-63AA-4FEB-90D7-ACD452A287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3C54FA-8888-447C-B969-B744A9DF1001}"/>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5818773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51CA1-C31F-4FBF-A4A1-5C829804D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B53F0A-AA41-47F3-A4C8-EF39C1218F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6FA481-6C63-4BAA-B352-74B7CDA151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90336A-389A-4E3F-A8AE-170017E98CA9}"/>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6" name="Footer Placeholder 5">
            <a:extLst>
              <a:ext uri="{FF2B5EF4-FFF2-40B4-BE49-F238E27FC236}">
                <a16:creationId xmlns:a16="http://schemas.microsoft.com/office/drawing/2014/main" id="{5754451A-CB10-458A-AD1D-EEAFB9EB5A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FC56A9-F8A6-4244-A7C5-1D216816911E}"/>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32299645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C87D5-7004-4BF8-85DD-9B4CECC6F5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874BE4-88CF-434A-973B-22491B20D8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389441-D20A-424F-91D2-D58BA43127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AD1E7C-4D4B-47D2-BA54-425C70F10C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E212A9-A294-47DE-9293-BF467E11CD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4D96DA-DF7A-4E2D-8EEA-9D5EAAE61D3A}"/>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8" name="Footer Placeholder 7">
            <a:extLst>
              <a:ext uri="{FF2B5EF4-FFF2-40B4-BE49-F238E27FC236}">
                <a16:creationId xmlns:a16="http://schemas.microsoft.com/office/drawing/2014/main" id="{8DFE08C4-F84E-40B4-9132-9E1773F7BA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5A878C-CF27-4581-89D4-DE4DABD91B4B}"/>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36084349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8169E-9756-4790-A2F2-E9986C2684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FDC602-E765-4F3E-B2BF-7DD88907D77F}"/>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4" name="Footer Placeholder 3">
            <a:extLst>
              <a:ext uri="{FF2B5EF4-FFF2-40B4-BE49-F238E27FC236}">
                <a16:creationId xmlns:a16="http://schemas.microsoft.com/office/drawing/2014/main" id="{94300E73-BB21-4DF4-BE3B-43606F7F8E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C6C82D-3100-4BE4-B53C-B8CE810E720E}"/>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27045289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2CA0A5-56A5-40D1-AAF9-A20CF87F844F}"/>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3" name="Footer Placeholder 2">
            <a:extLst>
              <a:ext uri="{FF2B5EF4-FFF2-40B4-BE49-F238E27FC236}">
                <a16:creationId xmlns:a16="http://schemas.microsoft.com/office/drawing/2014/main" id="{7890D8D1-838C-4DBF-BCF5-629AC13934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33462D-9A09-427F-8DEC-1CBE075C6616}"/>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7725860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0B1FC-5248-4D42-A290-3F916D5C39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722226-6A30-46D0-9BCA-23F768D031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B1F699-CD11-4FFE-8B34-F8A4659A94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C559DA-4452-4726-913E-5606B17AE6CF}"/>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6" name="Footer Placeholder 5">
            <a:extLst>
              <a:ext uri="{FF2B5EF4-FFF2-40B4-BE49-F238E27FC236}">
                <a16:creationId xmlns:a16="http://schemas.microsoft.com/office/drawing/2014/main" id="{1FA99541-CAD2-4A3A-9031-7F7EA5ACF0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503195-48BC-4D83-B9B1-30B017A3FFEA}"/>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1685548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66F9D-19B0-461A-A264-0E16487770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32B448-C70A-4CC2-87C1-FBCD4CC029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84665D-6AFF-4E5F-8978-BE5170BE6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BF005C-02BF-4FCC-B361-6BD66DFF843D}"/>
              </a:ext>
            </a:extLst>
          </p:cNvPr>
          <p:cNvSpPr>
            <a:spLocks noGrp="1"/>
          </p:cNvSpPr>
          <p:nvPr>
            <p:ph type="dt" sz="half" idx="10"/>
          </p:nvPr>
        </p:nvSpPr>
        <p:spPr/>
        <p:txBody>
          <a:bodyPr/>
          <a:lstStyle/>
          <a:p>
            <a:fld id="{5261BF97-6737-4FC3-8D26-31246F077680}" type="datetimeFigureOut">
              <a:rPr lang="en-US" smtClean="0"/>
              <a:t>11/19/2021</a:t>
            </a:fld>
            <a:endParaRPr lang="en-US"/>
          </a:p>
        </p:txBody>
      </p:sp>
      <p:sp>
        <p:nvSpPr>
          <p:cNvPr id="6" name="Footer Placeholder 5">
            <a:extLst>
              <a:ext uri="{FF2B5EF4-FFF2-40B4-BE49-F238E27FC236}">
                <a16:creationId xmlns:a16="http://schemas.microsoft.com/office/drawing/2014/main" id="{3491F35E-A9D6-4F49-92B1-0306D2EC65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89BAD9-95A5-4061-987C-A7A1D5BE53AE}"/>
              </a:ext>
            </a:extLst>
          </p:cNvPr>
          <p:cNvSpPr>
            <a:spLocks noGrp="1"/>
          </p:cNvSpPr>
          <p:nvPr>
            <p:ph type="sldNum" sz="quarter" idx="12"/>
          </p:nvPr>
        </p:nvSpPr>
        <p:spPr/>
        <p:txBody>
          <a:bodyPr/>
          <a:lstStyle/>
          <a:p>
            <a:fld id="{DB7072A9-079F-4759-BD7D-519AD4AF9ADB}" type="slidenum">
              <a:rPr lang="en-US" smtClean="0"/>
              <a:t>‹#›</a:t>
            </a:fld>
            <a:endParaRPr lang="en-US"/>
          </a:p>
        </p:txBody>
      </p:sp>
    </p:spTree>
    <p:extLst>
      <p:ext uri="{BB962C8B-B14F-4D97-AF65-F5344CB8AC3E}">
        <p14:creationId xmlns:p14="http://schemas.microsoft.com/office/powerpoint/2010/main" val="37497528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71F82-ECDE-4906-84A1-A7655DCA59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ED784F-F4B2-476A-A49F-2734D580B0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2304D1-8E0A-4F71-96ED-543D8275B6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61BF97-6737-4FC3-8D26-31246F077680}" type="datetimeFigureOut">
              <a:rPr lang="en-US" smtClean="0"/>
              <a:t>11/19/2021</a:t>
            </a:fld>
            <a:endParaRPr lang="en-US"/>
          </a:p>
        </p:txBody>
      </p:sp>
      <p:sp>
        <p:nvSpPr>
          <p:cNvPr id="5" name="Footer Placeholder 4">
            <a:extLst>
              <a:ext uri="{FF2B5EF4-FFF2-40B4-BE49-F238E27FC236}">
                <a16:creationId xmlns:a16="http://schemas.microsoft.com/office/drawing/2014/main" id="{8A639ABE-BC6B-4727-9FC8-2D89B7B876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BA00CD-8681-441B-A07B-202E073C2D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7072A9-079F-4759-BD7D-519AD4AF9ADB}" type="slidenum">
              <a:rPr lang="en-US" smtClean="0"/>
              <a:t>‹#›</a:t>
            </a:fld>
            <a:endParaRPr lang="en-US"/>
          </a:p>
        </p:txBody>
      </p:sp>
    </p:spTree>
    <p:extLst>
      <p:ext uri="{BB962C8B-B14F-4D97-AF65-F5344CB8AC3E}">
        <p14:creationId xmlns:p14="http://schemas.microsoft.com/office/powerpoint/2010/main" val="3137046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B790C-FB1D-4476-801C-BE1FD2AE85F6}"/>
              </a:ext>
            </a:extLst>
          </p:cNvPr>
          <p:cNvSpPr>
            <a:spLocks noGrp="1"/>
          </p:cNvSpPr>
          <p:nvPr>
            <p:ph type="ctrTitle"/>
          </p:nvPr>
        </p:nvSpPr>
        <p:spPr>
          <a:xfrm>
            <a:off x="1524000" y="1122363"/>
            <a:ext cx="9144000" cy="1423889"/>
          </a:xfrm>
        </p:spPr>
        <p:txBody>
          <a:bodyPr>
            <a:normAutofit/>
          </a:bodyPr>
          <a:lstStyle/>
          <a:p>
            <a:r>
              <a:rPr lang="en-US" sz="9600" b="1" dirty="0">
                <a:solidFill>
                  <a:schemeClr val="bg1"/>
                </a:solidFill>
              </a:rPr>
              <a:t>EXAM TIME</a:t>
            </a:r>
          </a:p>
        </p:txBody>
      </p:sp>
      <p:sp>
        <p:nvSpPr>
          <p:cNvPr id="3" name="Subtitle 2">
            <a:extLst>
              <a:ext uri="{FF2B5EF4-FFF2-40B4-BE49-F238E27FC236}">
                <a16:creationId xmlns:a16="http://schemas.microsoft.com/office/drawing/2014/main" id="{380B2594-1882-462E-B708-888883AFC33D}"/>
              </a:ext>
            </a:extLst>
          </p:cNvPr>
          <p:cNvSpPr>
            <a:spLocks noGrp="1"/>
          </p:cNvSpPr>
          <p:nvPr>
            <p:ph type="subTitle" idx="1"/>
          </p:nvPr>
        </p:nvSpPr>
        <p:spPr/>
        <p:txBody>
          <a:bodyPr>
            <a:noAutofit/>
          </a:bodyPr>
          <a:lstStyle/>
          <a:p>
            <a:r>
              <a:rPr lang="en-US" sz="3200" b="1" dirty="0">
                <a:solidFill>
                  <a:schemeClr val="bg1"/>
                </a:solidFill>
              </a:rPr>
              <a:t>THE END OF THE CALENDAR YEAR</a:t>
            </a:r>
          </a:p>
          <a:p>
            <a:r>
              <a:rPr lang="en-US" sz="3200" b="1" dirty="0">
                <a:solidFill>
                  <a:schemeClr val="bg1"/>
                </a:solidFill>
              </a:rPr>
              <a:t>IS A GOOD TIME TO TAKE</a:t>
            </a:r>
          </a:p>
          <a:p>
            <a:r>
              <a:rPr lang="en-US" sz="3200" b="1" dirty="0">
                <a:solidFill>
                  <a:schemeClr val="bg1"/>
                </a:solidFill>
              </a:rPr>
              <a:t>AN EXAMINATION OF YOUR LIFE</a:t>
            </a:r>
          </a:p>
        </p:txBody>
      </p:sp>
    </p:spTree>
    <p:extLst>
      <p:ext uri="{BB962C8B-B14F-4D97-AF65-F5344CB8AC3E}">
        <p14:creationId xmlns:p14="http://schemas.microsoft.com/office/powerpoint/2010/main" val="23871737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Others will examine us</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endParaRPr lang="en-US" sz="4000" b="1" i="0" u="none" strike="noStrike" baseline="0" dirty="0">
              <a:solidFill>
                <a:schemeClr val="bg1"/>
              </a:solidFill>
              <a:latin typeface="Verdana" panose="020B0604030504040204" pitchFamily="34" charset="0"/>
            </a:endParaRPr>
          </a:p>
          <a:p>
            <a:pPr marR="0" algn="l" rtl="0"/>
            <a:r>
              <a:rPr lang="en-US" sz="4000" b="1" i="0" u="none" strike="noStrike" baseline="0" dirty="0">
                <a:solidFill>
                  <a:schemeClr val="bg1"/>
                </a:solidFill>
                <a:latin typeface="Verdana" panose="020B0604030504040204" pitchFamily="34" charset="0"/>
              </a:rPr>
              <a:t>(2 Corinthians 3:2)  You are our epistle written in our hearts, known and read by all men;</a:t>
            </a:r>
          </a:p>
        </p:txBody>
      </p:sp>
    </p:spTree>
    <p:extLst>
      <p:ext uri="{BB962C8B-B14F-4D97-AF65-F5344CB8AC3E}">
        <p14:creationId xmlns:p14="http://schemas.microsoft.com/office/powerpoint/2010/main" val="27317804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Examine what we are taught</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(1 John 4:1)  Beloved, do not believe every spirit, but test the spirits, whether they are of God; because many false prophets have gone out into the world.</a:t>
            </a:r>
          </a:p>
          <a:p>
            <a:r>
              <a:rPr lang="en-US" sz="3200" b="1" i="0" u="none" strike="noStrike" baseline="0" dirty="0">
                <a:solidFill>
                  <a:schemeClr val="bg1"/>
                </a:solidFill>
                <a:latin typeface="Verdana" panose="020B0604030504040204" pitchFamily="34" charset="0"/>
              </a:rPr>
              <a:t>(Revelation 2:2)  "I know your works, your labor, your patience, and that you cannot bear those who are evil. And you have tested those who say they are apostles and are not, and have found them liars;</a:t>
            </a:r>
          </a:p>
        </p:txBody>
      </p:sp>
    </p:spTree>
    <p:extLst>
      <p:ext uri="{BB962C8B-B14F-4D97-AF65-F5344CB8AC3E}">
        <p14:creationId xmlns:p14="http://schemas.microsoft.com/office/powerpoint/2010/main" val="19318165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Examine what we are taught</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(2 John 1:9)  Whoever transgresses and does not abide in the doctrine of Christ does not have God. He who abides in the doctrine of Christ has both the Father and the Son. (10)  If anyone comes to you and does not bring this doctrine, do not receive him into your house nor greet him; (11)  for he who greets him shares in his evil deeds.</a:t>
            </a:r>
          </a:p>
        </p:txBody>
      </p:sp>
    </p:spTree>
    <p:extLst>
      <p:ext uri="{BB962C8B-B14F-4D97-AF65-F5344CB8AC3E}">
        <p14:creationId xmlns:p14="http://schemas.microsoft.com/office/powerpoint/2010/main" val="22803897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There will be a Final Exam</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(2 Corinthians 5:9)  Therefore we make it our aim, whether present or absent, to be well pleasing to Him.</a:t>
            </a:r>
          </a:p>
          <a:p>
            <a:pPr marR="0" algn="l" rtl="0"/>
            <a:r>
              <a:rPr lang="en-US" sz="3200" b="1" i="0" u="none" strike="noStrike" baseline="0" dirty="0">
                <a:solidFill>
                  <a:schemeClr val="bg1"/>
                </a:solidFill>
                <a:latin typeface="Verdana" panose="020B0604030504040204" pitchFamily="34" charset="0"/>
              </a:rPr>
              <a:t>(2 Corinthians 5:10)  For we must all appear before the judgment seat of Christ, that each one may receive the things </a:t>
            </a:r>
            <a:r>
              <a:rPr lang="en-US" sz="3200" b="1" i="1" u="none" strike="noStrike" baseline="0" dirty="0">
                <a:solidFill>
                  <a:schemeClr val="bg1"/>
                </a:solidFill>
                <a:latin typeface="Verdana" panose="020B0604030504040204" pitchFamily="34" charset="0"/>
              </a:rPr>
              <a:t>done</a:t>
            </a:r>
            <a:r>
              <a:rPr lang="en-US" sz="3200" b="1" i="0" u="none" strike="noStrike" baseline="0" dirty="0">
                <a:solidFill>
                  <a:schemeClr val="bg1"/>
                </a:solidFill>
                <a:latin typeface="Verdana" panose="020B0604030504040204" pitchFamily="34" charset="0"/>
              </a:rPr>
              <a:t> in the body, according to what he has done, whether good or bad.</a:t>
            </a:r>
          </a:p>
        </p:txBody>
      </p:sp>
    </p:spTree>
    <p:extLst>
      <p:ext uri="{BB962C8B-B14F-4D97-AF65-F5344CB8AC3E}">
        <p14:creationId xmlns:p14="http://schemas.microsoft.com/office/powerpoint/2010/main" val="5161765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There will be a Final Exam</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(Romans 14:10)  But why do you judge your brother? Or why do you show contempt for your brother? For we shall all stand before the judgment seat of Christ. (11)  For it is written: "AS I LIVE, SAYS THE LORD, EVERY KNEE SHALL BOW TO ME, AND EVERY TONGUE SHALL CONFESS TO GOD.“ (12)  So then each of us shall give account of himself to God.</a:t>
            </a:r>
          </a:p>
        </p:txBody>
      </p:sp>
    </p:spTree>
    <p:extLst>
      <p:ext uri="{BB962C8B-B14F-4D97-AF65-F5344CB8AC3E}">
        <p14:creationId xmlns:p14="http://schemas.microsoft.com/office/powerpoint/2010/main" val="36850951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Introduction</a:t>
            </a:r>
            <a:endParaRPr lang="en-US" b="1" dirty="0">
              <a:solidFill>
                <a:schemeClr val="bg1"/>
              </a:solidFill>
            </a:endParaRP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rmAutofit/>
          </a:bodyPr>
          <a:lstStyle/>
          <a:p>
            <a:r>
              <a:rPr lang="en-US" sz="4000" b="1" dirty="0">
                <a:solidFill>
                  <a:schemeClr val="bg1"/>
                </a:solidFill>
              </a:rPr>
              <a:t>We are at the end of 2021.</a:t>
            </a:r>
          </a:p>
          <a:p>
            <a:r>
              <a:rPr lang="en-US" sz="4000" b="1" dirty="0">
                <a:solidFill>
                  <a:schemeClr val="bg1"/>
                </a:solidFill>
              </a:rPr>
              <a:t>Good or bad year for you?</a:t>
            </a:r>
          </a:p>
          <a:p>
            <a:r>
              <a:rPr lang="en-US" sz="4000" b="1" dirty="0">
                <a:solidFill>
                  <a:schemeClr val="bg1"/>
                </a:solidFill>
              </a:rPr>
              <a:t>Changing the calendar also means looking back and forward.</a:t>
            </a:r>
          </a:p>
          <a:p>
            <a:r>
              <a:rPr lang="en-US" sz="4000" b="1" dirty="0">
                <a:solidFill>
                  <a:schemeClr val="bg1"/>
                </a:solidFill>
              </a:rPr>
              <a:t>Examine what we need to change, stop, or start.</a:t>
            </a:r>
          </a:p>
        </p:txBody>
      </p:sp>
    </p:spTree>
    <p:extLst>
      <p:ext uri="{BB962C8B-B14F-4D97-AF65-F5344CB8AC3E}">
        <p14:creationId xmlns:p14="http://schemas.microsoft.com/office/powerpoint/2010/main" val="40400919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Introduction</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lstStyle/>
          <a:p>
            <a:pPr marR="0" algn="l" rtl="0"/>
            <a:r>
              <a:rPr lang="en-US" sz="3600" b="1" i="0" u="none" strike="noStrike" baseline="0" dirty="0">
                <a:solidFill>
                  <a:schemeClr val="bg1"/>
                </a:solidFill>
                <a:latin typeface="Verdana" panose="020B0604030504040204" pitchFamily="34" charset="0"/>
              </a:rPr>
              <a:t>(2 Corinthians 13:5)  Examine yourselves </a:t>
            </a:r>
            <a:r>
              <a:rPr lang="en-US" sz="3600" b="1" i="1" u="none" strike="noStrike" baseline="0" dirty="0">
                <a:solidFill>
                  <a:schemeClr val="bg1"/>
                </a:solidFill>
                <a:latin typeface="Verdana" panose="020B0604030504040204" pitchFamily="34" charset="0"/>
              </a:rPr>
              <a:t>as to</a:t>
            </a:r>
            <a:r>
              <a:rPr lang="en-US" sz="3600" b="1" i="0" u="none" strike="noStrike" baseline="0" dirty="0">
                <a:solidFill>
                  <a:schemeClr val="bg1"/>
                </a:solidFill>
                <a:latin typeface="Verdana" panose="020B0604030504040204" pitchFamily="34" charset="0"/>
              </a:rPr>
              <a:t> whether you are in the faith. Test yourselves. Do you not know yourselves, that Jesus Christ is in you?—unless indeed you are disqualified.</a:t>
            </a:r>
          </a:p>
          <a:p>
            <a:endParaRPr lang="en-US" dirty="0"/>
          </a:p>
        </p:txBody>
      </p:sp>
    </p:spTree>
    <p:extLst>
      <p:ext uri="{BB962C8B-B14F-4D97-AF65-F5344CB8AC3E}">
        <p14:creationId xmlns:p14="http://schemas.microsoft.com/office/powerpoint/2010/main" val="37593625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God Examines Us</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a:xfrm>
            <a:off x="838200" y="1505243"/>
            <a:ext cx="10515600" cy="4671720"/>
          </a:xfrm>
        </p:spPr>
        <p:txBody>
          <a:bodyPr>
            <a:noAutofit/>
          </a:bodyPr>
          <a:lstStyle/>
          <a:p>
            <a:pPr marR="0" algn="l" rtl="0"/>
            <a:r>
              <a:rPr lang="en-US" sz="3200" b="1" i="0" u="none" strike="noStrike" baseline="0" dirty="0">
                <a:solidFill>
                  <a:schemeClr val="bg1"/>
                </a:solidFill>
                <a:latin typeface="Verdana" panose="020B0604030504040204" pitchFamily="34" charset="0"/>
              </a:rPr>
              <a:t>(Revelation 2:21)  And I gave her time to repent of her sexual immorality, and she did not repent.(22)  Indeed I will cast her into a sickbed, and those who commit adultery with her into great tribulation, unless they repent of their deeds. (23)  I will kill her children with death, and all the churches shall know that I am He who searches the minds and hearts. And I will give to each one of you according to your works.</a:t>
            </a:r>
          </a:p>
        </p:txBody>
      </p:sp>
    </p:spTree>
    <p:extLst>
      <p:ext uri="{BB962C8B-B14F-4D97-AF65-F5344CB8AC3E}">
        <p14:creationId xmlns:p14="http://schemas.microsoft.com/office/powerpoint/2010/main" val="18624811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God Examines Us</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(Hebrews 4:12)  For the word of God </a:t>
            </a:r>
            <a:r>
              <a:rPr lang="en-US" sz="3200" b="1" i="1" u="none" strike="noStrike" baseline="0" dirty="0">
                <a:solidFill>
                  <a:schemeClr val="bg1"/>
                </a:solidFill>
                <a:latin typeface="Verdana" panose="020B0604030504040204" pitchFamily="34" charset="0"/>
              </a:rPr>
              <a:t>is</a:t>
            </a:r>
            <a:r>
              <a:rPr lang="en-US" sz="3200" b="1" i="0" u="none" strike="noStrike" baseline="0" dirty="0">
                <a:solidFill>
                  <a:schemeClr val="bg1"/>
                </a:solidFill>
                <a:latin typeface="Verdana" panose="020B0604030504040204" pitchFamily="34" charset="0"/>
              </a:rPr>
              <a:t> living and powerful, and sharper than any two-edged sword, piercing even to the division of soul and spirit, and of joints and marrow, and is a discerner of the thoughts and intents of the heart. (13)  And there is no creature hidden from His sight, but all things </a:t>
            </a:r>
            <a:r>
              <a:rPr lang="en-US" sz="3200" b="1" i="1" u="none" strike="noStrike" baseline="0" dirty="0">
                <a:solidFill>
                  <a:schemeClr val="bg1"/>
                </a:solidFill>
                <a:latin typeface="Verdana" panose="020B0604030504040204" pitchFamily="34" charset="0"/>
              </a:rPr>
              <a:t>are</a:t>
            </a:r>
            <a:r>
              <a:rPr lang="en-US" sz="3200" b="1" i="0" u="none" strike="noStrike" baseline="0" dirty="0">
                <a:solidFill>
                  <a:schemeClr val="bg1"/>
                </a:solidFill>
                <a:latin typeface="Verdana" panose="020B0604030504040204" pitchFamily="34" charset="0"/>
              </a:rPr>
              <a:t> naked and open to the eyes of Him to whom we </a:t>
            </a:r>
            <a:r>
              <a:rPr lang="en-US" sz="3200" b="1" i="1" u="none" strike="noStrike" baseline="0" dirty="0">
                <a:solidFill>
                  <a:schemeClr val="bg1"/>
                </a:solidFill>
                <a:latin typeface="Verdana" panose="020B0604030504040204" pitchFamily="34" charset="0"/>
              </a:rPr>
              <a:t>must give</a:t>
            </a:r>
            <a:r>
              <a:rPr lang="en-US" sz="3200" b="1" i="0" u="none" strike="noStrike" baseline="0" dirty="0">
                <a:solidFill>
                  <a:schemeClr val="bg1"/>
                </a:solidFill>
                <a:latin typeface="Verdana" panose="020B0604030504040204" pitchFamily="34" charset="0"/>
              </a:rPr>
              <a:t> account.</a:t>
            </a:r>
          </a:p>
        </p:txBody>
      </p:sp>
    </p:spTree>
    <p:extLst>
      <p:ext uri="{BB962C8B-B14F-4D97-AF65-F5344CB8AC3E}">
        <p14:creationId xmlns:p14="http://schemas.microsoft.com/office/powerpoint/2010/main" val="42281137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God Examines Us</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(1 Samuel 16:7)  But the LORD said to Samuel, "Do not look at his appearance or at his physical stature, because I have refused him. For </a:t>
            </a:r>
            <a:r>
              <a:rPr lang="en-US" sz="3200" b="1" i="1" u="none" strike="noStrike" baseline="0" dirty="0">
                <a:solidFill>
                  <a:schemeClr val="bg1"/>
                </a:solidFill>
                <a:latin typeface="Verdana" panose="020B0604030504040204" pitchFamily="34" charset="0"/>
              </a:rPr>
              <a:t>the</a:t>
            </a:r>
            <a:r>
              <a:rPr lang="en-US" sz="3200" b="1" i="0" u="none" strike="noStrike" baseline="0" dirty="0">
                <a:solidFill>
                  <a:schemeClr val="bg1"/>
                </a:solidFill>
                <a:latin typeface="Verdana" panose="020B0604030504040204" pitchFamily="34" charset="0"/>
              </a:rPr>
              <a:t> LORD does not </a:t>
            </a:r>
            <a:r>
              <a:rPr lang="en-US" sz="3200" b="1" i="1" u="none" strike="noStrike" baseline="0" dirty="0">
                <a:solidFill>
                  <a:schemeClr val="bg1"/>
                </a:solidFill>
                <a:latin typeface="Verdana" panose="020B0604030504040204" pitchFamily="34" charset="0"/>
              </a:rPr>
              <a:t>see</a:t>
            </a:r>
            <a:r>
              <a:rPr lang="en-US" sz="3200" b="1" i="0" u="none" strike="noStrike" baseline="0" dirty="0">
                <a:solidFill>
                  <a:schemeClr val="bg1"/>
                </a:solidFill>
                <a:latin typeface="Verdana" panose="020B0604030504040204" pitchFamily="34" charset="0"/>
              </a:rPr>
              <a:t> as man sees; for man looks at the outward appearance, but the LORD looks at the heart."</a:t>
            </a:r>
          </a:p>
        </p:txBody>
      </p:sp>
    </p:spTree>
    <p:extLst>
      <p:ext uri="{BB962C8B-B14F-4D97-AF65-F5344CB8AC3E}">
        <p14:creationId xmlns:p14="http://schemas.microsoft.com/office/powerpoint/2010/main" val="33008544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We must examine ourselves</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(2 Corinthians 13:5)  Examine yourselves </a:t>
            </a:r>
            <a:r>
              <a:rPr lang="en-US" sz="3200" b="1" i="1" u="none" strike="noStrike" baseline="0" dirty="0">
                <a:solidFill>
                  <a:schemeClr val="bg1"/>
                </a:solidFill>
                <a:latin typeface="Verdana" panose="020B0604030504040204" pitchFamily="34" charset="0"/>
              </a:rPr>
              <a:t>as to</a:t>
            </a:r>
            <a:r>
              <a:rPr lang="en-US" sz="3200" b="1" i="0" u="none" strike="noStrike" baseline="0" dirty="0">
                <a:solidFill>
                  <a:schemeClr val="bg1"/>
                </a:solidFill>
                <a:latin typeface="Verdana" panose="020B0604030504040204" pitchFamily="34" charset="0"/>
              </a:rPr>
              <a:t> whether you are in the faith. Test yourselves. Do you not know yourselves, that Jesus Christ is in you?—unless indeed you are disqualified.</a:t>
            </a:r>
          </a:p>
        </p:txBody>
      </p:sp>
    </p:spTree>
    <p:extLst>
      <p:ext uri="{BB962C8B-B14F-4D97-AF65-F5344CB8AC3E}">
        <p14:creationId xmlns:p14="http://schemas.microsoft.com/office/powerpoint/2010/main" val="14736737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We must examine ourselves</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600" b="1" i="0" u="none" strike="noStrike" baseline="0" dirty="0">
                <a:solidFill>
                  <a:schemeClr val="bg1"/>
                </a:solidFill>
                <a:latin typeface="Verdana" panose="020B0604030504040204" pitchFamily="34" charset="0"/>
              </a:rPr>
              <a:t>(Galatians 6:4)  But let each one examine his own work, and then he will have rejoicing in himself alone, and not in another.</a:t>
            </a:r>
          </a:p>
          <a:p>
            <a:r>
              <a:rPr lang="en-US" sz="3600" b="1" i="0" u="none" strike="noStrike" baseline="0" dirty="0">
                <a:solidFill>
                  <a:schemeClr val="bg1"/>
                </a:solidFill>
                <a:latin typeface="Verdana" panose="020B0604030504040204" pitchFamily="34" charset="0"/>
              </a:rPr>
              <a:t>(2 John 1:8)  Look to yourselves, that we do not lose those things we worked for, but </a:t>
            </a:r>
            <a:r>
              <a:rPr lang="en-US" sz="3600" b="1" i="1" u="none" strike="noStrike" baseline="0" dirty="0">
                <a:solidFill>
                  <a:schemeClr val="bg1"/>
                </a:solidFill>
                <a:latin typeface="Verdana" panose="020B0604030504040204" pitchFamily="34" charset="0"/>
              </a:rPr>
              <a:t>that</a:t>
            </a:r>
            <a:r>
              <a:rPr lang="en-US" sz="3600" b="1" i="0" u="none" strike="noStrike" baseline="0" dirty="0">
                <a:solidFill>
                  <a:schemeClr val="bg1"/>
                </a:solidFill>
                <a:latin typeface="Verdana" panose="020B0604030504040204" pitchFamily="34" charset="0"/>
              </a:rPr>
              <a:t> we may receive a full reward.</a:t>
            </a:r>
          </a:p>
          <a:p>
            <a:pPr marR="0" algn="l" rtl="0"/>
            <a:endParaRPr lang="en-US" sz="36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8158929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6CECA-CF13-4683-BF8E-1BCA9D310B95}"/>
              </a:ext>
            </a:extLst>
          </p:cNvPr>
          <p:cNvSpPr>
            <a:spLocks noGrp="1"/>
          </p:cNvSpPr>
          <p:nvPr>
            <p:ph type="title"/>
          </p:nvPr>
        </p:nvSpPr>
        <p:spPr/>
        <p:txBody>
          <a:bodyPr/>
          <a:lstStyle/>
          <a:p>
            <a:r>
              <a:rPr lang="en-US" b="1" dirty="0">
                <a:solidFill>
                  <a:schemeClr val="bg1"/>
                </a:solidFill>
                <a:latin typeface="Aharoni" panose="02010803020104030203" pitchFamily="2" charset="-79"/>
                <a:cs typeface="Aharoni" panose="02010803020104030203" pitchFamily="2" charset="-79"/>
              </a:rPr>
              <a:t>Others will examine us</a:t>
            </a:r>
          </a:p>
        </p:txBody>
      </p:sp>
      <p:sp>
        <p:nvSpPr>
          <p:cNvPr id="3" name="Content Placeholder 2">
            <a:extLst>
              <a:ext uri="{FF2B5EF4-FFF2-40B4-BE49-F238E27FC236}">
                <a16:creationId xmlns:a16="http://schemas.microsoft.com/office/drawing/2014/main" id="{D9F1F45A-4184-4454-9859-F1A077CB02B0}"/>
              </a:ext>
            </a:extLst>
          </p:cNvPr>
          <p:cNvSpPr>
            <a:spLocks noGrp="1"/>
          </p:cNvSpPr>
          <p:nvPr>
            <p:ph idx="1"/>
          </p:nvPr>
        </p:nvSpPr>
        <p:spPr/>
        <p:txBody>
          <a:bodyPr>
            <a:noAutofit/>
          </a:bodyPr>
          <a:lstStyle/>
          <a:p>
            <a:pPr marR="0" algn="l" rtl="0"/>
            <a:r>
              <a:rPr lang="en-US" sz="3200" b="1" i="0" u="none" strike="noStrike" baseline="0" dirty="0">
                <a:solidFill>
                  <a:schemeClr val="bg1"/>
                </a:solidFill>
                <a:latin typeface="Verdana" panose="020B0604030504040204" pitchFamily="34" charset="0"/>
              </a:rPr>
              <a:t>(Matthew 5:14)  "You are the light of the world. A city that is set on a hill cannot be hidden. (15)  Nor do they light a lamp and put it under a basket, but on a lampstand, and it gives light to all </a:t>
            </a:r>
            <a:r>
              <a:rPr lang="en-US" sz="3200" b="1" i="1" u="none" strike="noStrike" baseline="0" dirty="0">
                <a:solidFill>
                  <a:schemeClr val="bg1"/>
                </a:solidFill>
                <a:latin typeface="Verdana" panose="020B0604030504040204" pitchFamily="34" charset="0"/>
              </a:rPr>
              <a:t>who are</a:t>
            </a:r>
            <a:r>
              <a:rPr lang="en-US" sz="3200" b="1" i="0" u="none" strike="noStrike" baseline="0" dirty="0">
                <a:solidFill>
                  <a:schemeClr val="bg1"/>
                </a:solidFill>
                <a:latin typeface="Verdana" panose="020B0604030504040204" pitchFamily="34" charset="0"/>
              </a:rPr>
              <a:t> in the house. (16)  Let your light so shine before men, that they may see your good works and glorify your Father in heaven.</a:t>
            </a:r>
          </a:p>
        </p:txBody>
      </p:sp>
    </p:spTree>
    <p:extLst>
      <p:ext uri="{BB962C8B-B14F-4D97-AF65-F5344CB8AC3E}">
        <p14:creationId xmlns:p14="http://schemas.microsoft.com/office/powerpoint/2010/main" val="28379443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879</Words>
  <Application>Microsoft Office PowerPoint</Application>
  <PresentationFormat>Widescreen</PresentationFormat>
  <Paragraphs>37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Aharoni</vt:lpstr>
      <vt:lpstr>Arial</vt:lpstr>
      <vt:lpstr>Calibri</vt:lpstr>
      <vt:lpstr>Calibri Light</vt:lpstr>
      <vt:lpstr>Verdana</vt:lpstr>
      <vt:lpstr>Office Theme</vt:lpstr>
      <vt:lpstr>EXAM TIME</vt:lpstr>
      <vt:lpstr>Introduction</vt:lpstr>
      <vt:lpstr>Introduction</vt:lpstr>
      <vt:lpstr>God Examines Us</vt:lpstr>
      <vt:lpstr>God Examines Us</vt:lpstr>
      <vt:lpstr>God Examines Us</vt:lpstr>
      <vt:lpstr>We must examine ourselves</vt:lpstr>
      <vt:lpstr>We must examine ourselves</vt:lpstr>
      <vt:lpstr>Others will examine us</vt:lpstr>
      <vt:lpstr>Others will examine us</vt:lpstr>
      <vt:lpstr>Examine what we are taught</vt:lpstr>
      <vt:lpstr>Examine what we are taught</vt:lpstr>
      <vt:lpstr>There will be a Final Exam</vt:lpstr>
      <vt:lpstr>There will be a Final Exam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TIME</dc:title>
  <dc:creator>Manly Luscombe</dc:creator>
  <cp:lastModifiedBy>Manly Luscombe</cp:lastModifiedBy>
  <cp:revision>1</cp:revision>
  <dcterms:created xsi:type="dcterms:W3CDTF">2021-11-19T15:40:24Z</dcterms:created>
  <dcterms:modified xsi:type="dcterms:W3CDTF">2021-11-19T16:08:33Z</dcterms:modified>
</cp:coreProperties>
</file>