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9A90DA09-F2E0-43A4-8637-80E32AEC81EC}"/>
    <pc:docChg chg="custSel addSld modSld modMainMaster">
      <pc:chgData name="Manly Luscombe" userId="d66a401e1e7a39bf" providerId="LiveId" clId="{9A90DA09-F2E0-43A4-8637-80E32AEC81EC}" dt="2021-10-20T16:24:23.867" v="114"/>
      <pc:docMkLst>
        <pc:docMk/>
      </pc:docMkLst>
      <pc:sldChg chg="modTransition">
        <pc:chgData name="Manly Luscombe" userId="d66a401e1e7a39bf" providerId="LiveId" clId="{9A90DA09-F2E0-43A4-8637-80E32AEC81EC}" dt="2021-10-20T16:24:23.867" v="114"/>
        <pc:sldMkLst>
          <pc:docMk/>
          <pc:sldMk cId="3412001030" sldId="256"/>
        </pc:sldMkLst>
      </pc:sldChg>
      <pc:sldChg chg="modTransition">
        <pc:chgData name="Manly Luscombe" userId="d66a401e1e7a39bf" providerId="LiveId" clId="{9A90DA09-F2E0-43A4-8637-80E32AEC81EC}" dt="2021-10-20T16:24:23.867" v="114"/>
        <pc:sldMkLst>
          <pc:docMk/>
          <pc:sldMk cId="2612490361" sldId="257"/>
        </pc:sldMkLst>
      </pc:sldChg>
      <pc:sldChg chg="modTransition">
        <pc:chgData name="Manly Luscombe" userId="d66a401e1e7a39bf" providerId="LiveId" clId="{9A90DA09-F2E0-43A4-8637-80E32AEC81EC}" dt="2021-10-20T16:24:23.867" v="114"/>
        <pc:sldMkLst>
          <pc:docMk/>
          <pc:sldMk cId="2500726236" sldId="258"/>
        </pc:sldMkLst>
      </pc:sldChg>
      <pc:sldChg chg="modTransition">
        <pc:chgData name="Manly Luscombe" userId="d66a401e1e7a39bf" providerId="LiveId" clId="{9A90DA09-F2E0-43A4-8637-80E32AEC81EC}" dt="2021-10-20T16:24:23.867" v="114"/>
        <pc:sldMkLst>
          <pc:docMk/>
          <pc:sldMk cId="2722819675" sldId="259"/>
        </pc:sldMkLst>
      </pc:sldChg>
      <pc:sldChg chg="modTransition">
        <pc:chgData name="Manly Luscombe" userId="d66a401e1e7a39bf" providerId="LiveId" clId="{9A90DA09-F2E0-43A4-8637-80E32AEC81EC}" dt="2021-10-20T16:24:23.867" v="114"/>
        <pc:sldMkLst>
          <pc:docMk/>
          <pc:sldMk cId="514629728" sldId="260"/>
        </pc:sldMkLst>
      </pc:sldChg>
      <pc:sldChg chg="modTransition">
        <pc:chgData name="Manly Luscombe" userId="d66a401e1e7a39bf" providerId="LiveId" clId="{9A90DA09-F2E0-43A4-8637-80E32AEC81EC}" dt="2021-10-20T16:24:23.867" v="114"/>
        <pc:sldMkLst>
          <pc:docMk/>
          <pc:sldMk cId="908489907" sldId="261"/>
        </pc:sldMkLst>
      </pc:sldChg>
      <pc:sldChg chg="modTransition">
        <pc:chgData name="Manly Luscombe" userId="d66a401e1e7a39bf" providerId="LiveId" clId="{9A90DA09-F2E0-43A4-8637-80E32AEC81EC}" dt="2021-10-20T16:24:23.867" v="114"/>
        <pc:sldMkLst>
          <pc:docMk/>
          <pc:sldMk cId="616839508" sldId="262"/>
        </pc:sldMkLst>
      </pc:sldChg>
      <pc:sldChg chg="modTransition">
        <pc:chgData name="Manly Luscombe" userId="d66a401e1e7a39bf" providerId="LiveId" clId="{9A90DA09-F2E0-43A4-8637-80E32AEC81EC}" dt="2021-10-20T16:24:23.867" v="114"/>
        <pc:sldMkLst>
          <pc:docMk/>
          <pc:sldMk cId="290082162" sldId="263"/>
        </pc:sldMkLst>
      </pc:sldChg>
      <pc:sldChg chg="modTransition">
        <pc:chgData name="Manly Luscombe" userId="d66a401e1e7a39bf" providerId="LiveId" clId="{9A90DA09-F2E0-43A4-8637-80E32AEC81EC}" dt="2021-10-20T16:24:23.867" v="114"/>
        <pc:sldMkLst>
          <pc:docMk/>
          <pc:sldMk cId="3927301738" sldId="264"/>
        </pc:sldMkLst>
      </pc:sldChg>
      <pc:sldChg chg="modSp add mod modTransition">
        <pc:chgData name="Manly Luscombe" userId="d66a401e1e7a39bf" providerId="LiveId" clId="{9A90DA09-F2E0-43A4-8637-80E32AEC81EC}" dt="2021-10-20T16:24:23.867" v="114"/>
        <pc:sldMkLst>
          <pc:docMk/>
          <pc:sldMk cId="3401761730" sldId="265"/>
        </pc:sldMkLst>
        <pc:spChg chg="mod">
          <ac:chgData name="Manly Luscombe" userId="d66a401e1e7a39bf" providerId="LiveId" clId="{9A90DA09-F2E0-43A4-8637-80E32AEC81EC}" dt="2021-10-20T15:46:03.784" v="22" actId="20577"/>
          <ac:spMkLst>
            <pc:docMk/>
            <pc:sldMk cId="3401761730" sldId="265"/>
            <ac:spMk id="3" creationId="{311517C5-9428-49FE-86D8-25EC45389A44}"/>
          </ac:spMkLst>
        </pc:spChg>
      </pc:sldChg>
      <pc:sldChg chg="modSp add mod modTransition">
        <pc:chgData name="Manly Luscombe" userId="d66a401e1e7a39bf" providerId="LiveId" clId="{9A90DA09-F2E0-43A4-8637-80E32AEC81EC}" dt="2021-10-20T16:24:23.867" v="114"/>
        <pc:sldMkLst>
          <pc:docMk/>
          <pc:sldMk cId="2103857739" sldId="266"/>
        </pc:sldMkLst>
        <pc:spChg chg="mod">
          <ac:chgData name="Manly Luscombe" userId="d66a401e1e7a39bf" providerId="LiveId" clId="{9A90DA09-F2E0-43A4-8637-80E32AEC81EC}" dt="2021-10-20T15:46:31.135" v="29" actId="20577"/>
          <ac:spMkLst>
            <pc:docMk/>
            <pc:sldMk cId="2103857739" sldId="266"/>
            <ac:spMk id="2" creationId="{4F1522AF-735E-4962-9FC1-92ED67D9B5C7}"/>
          </ac:spMkLst>
        </pc:spChg>
        <pc:spChg chg="mod">
          <ac:chgData name="Manly Luscombe" userId="d66a401e1e7a39bf" providerId="LiveId" clId="{9A90DA09-F2E0-43A4-8637-80E32AEC81EC}" dt="2021-10-20T15:48:47.927" v="102" actId="14100"/>
          <ac:spMkLst>
            <pc:docMk/>
            <pc:sldMk cId="2103857739" sldId="266"/>
            <ac:spMk id="3" creationId="{311517C5-9428-49FE-86D8-25EC45389A44}"/>
          </ac:spMkLst>
        </pc:spChg>
      </pc:sldChg>
      <pc:sldChg chg="modSp add mod modTransition">
        <pc:chgData name="Manly Luscombe" userId="d66a401e1e7a39bf" providerId="LiveId" clId="{9A90DA09-F2E0-43A4-8637-80E32AEC81EC}" dt="2021-10-20T16:24:23.867" v="114"/>
        <pc:sldMkLst>
          <pc:docMk/>
          <pc:sldMk cId="3271140870" sldId="267"/>
        </pc:sldMkLst>
        <pc:spChg chg="mod">
          <ac:chgData name="Manly Luscombe" userId="d66a401e1e7a39bf" providerId="LiveId" clId="{9A90DA09-F2E0-43A4-8637-80E32AEC81EC}" dt="2021-10-20T15:50:41.312" v="112" actId="14100"/>
          <ac:spMkLst>
            <pc:docMk/>
            <pc:sldMk cId="3271140870" sldId="267"/>
            <ac:spMk id="3" creationId="{311517C5-9428-49FE-86D8-25EC45389A44}"/>
          </ac:spMkLst>
        </pc:spChg>
      </pc:sldChg>
      <pc:sldMasterChg chg="modTransition modSldLayout">
        <pc:chgData name="Manly Luscombe" userId="d66a401e1e7a39bf" providerId="LiveId" clId="{9A90DA09-F2E0-43A4-8637-80E32AEC81EC}" dt="2021-10-20T16:24:23.867" v="114"/>
        <pc:sldMasterMkLst>
          <pc:docMk/>
          <pc:sldMasterMk cId="1979193675" sldId="2147483648"/>
        </pc:sldMasterMkLst>
        <pc:sldLayoutChg chg="modTransition">
          <pc:chgData name="Manly Luscombe" userId="d66a401e1e7a39bf" providerId="LiveId" clId="{9A90DA09-F2E0-43A4-8637-80E32AEC81EC}" dt="2021-10-20T16:24:23.867" v="114"/>
          <pc:sldLayoutMkLst>
            <pc:docMk/>
            <pc:sldMasterMk cId="1979193675" sldId="2147483648"/>
            <pc:sldLayoutMk cId="3092168500" sldId="2147483649"/>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4253383100" sldId="2147483650"/>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3604458118" sldId="2147483651"/>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1566058443" sldId="2147483652"/>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2523658091" sldId="2147483653"/>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1463006260" sldId="2147483654"/>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1871646531" sldId="2147483655"/>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2402250342" sldId="2147483656"/>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2305245197" sldId="2147483657"/>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2717483323" sldId="2147483658"/>
          </pc:sldLayoutMkLst>
        </pc:sldLayoutChg>
        <pc:sldLayoutChg chg="modTransition">
          <pc:chgData name="Manly Luscombe" userId="d66a401e1e7a39bf" providerId="LiveId" clId="{9A90DA09-F2E0-43A4-8637-80E32AEC81EC}" dt="2021-10-20T16:24:23.867" v="114"/>
          <pc:sldLayoutMkLst>
            <pc:docMk/>
            <pc:sldMasterMk cId="1979193675" sldId="2147483648"/>
            <pc:sldLayoutMk cId="903004538"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3BEDA-D1CF-4915-83BB-593C70FA5C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29C75C-E15D-43DB-B79B-3293D2B55C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4FB75A-994C-400A-A60A-52C7D67215E8}"/>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CD53AC2C-13C4-4F72-AD5F-0BEF3D1A8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FB13E4-BF5D-4E54-B656-47836A40E7C7}"/>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30921685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D3E8F-0733-4710-B72A-B6F299B21B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3DAC8D-947C-450B-A9E0-269F5A00C9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F65C4-A821-47F5-AC62-10D29BE18A7B}"/>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2D622912-EA05-40D9-AF46-C729C463A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A500F6-2299-4D42-B123-C6686FF24C6A}"/>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27174833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D3169C-A79F-41C7-832D-65C8D417A4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9146B5-894C-4065-98CE-E070EBDA31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9A9CCB-8A89-4B82-B724-DA9E50159C1E}"/>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E53B41DB-639A-4482-82F6-0946256E1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7C56E4-6AE6-489F-9FCE-C421816679D1}"/>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9030045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897C1-D663-4B7F-A9F4-3BBC2A7D8D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D70B1D-70AD-4762-BB03-7DC9463F13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DCFB7-2E36-45D7-92B3-2281166D87D5}"/>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EE866573-FA3D-4510-A57A-3682D0256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8F122-E72B-4E04-87A7-16AAA0D6DEBB}"/>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42533831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31EB8-831C-4D82-B8E2-8834FC89D0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C8C91C-E147-4CD5-96A0-1B83F12AB8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FE8098-5519-4F05-87E6-13D4AD8C1438}"/>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1059C4EA-6ED2-4C01-9B28-8226697BE4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70F27A-B001-4289-86FF-5D80FA118D9F}"/>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36044581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AA58-1C9E-4DE0-99D9-D340BE3438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94C595-8568-43E7-8BDE-8F7A712746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1C3360-433C-4252-AEC3-E06B84622D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4AFA1E-B3F2-4D8D-B38B-A4F6896F1685}"/>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6" name="Footer Placeholder 5">
            <a:extLst>
              <a:ext uri="{FF2B5EF4-FFF2-40B4-BE49-F238E27FC236}">
                <a16:creationId xmlns:a16="http://schemas.microsoft.com/office/drawing/2014/main" id="{57C86916-D8EE-49F6-95C6-9AE4E125D2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D2996A-6629-40E1-9DFA-C3B4C1D2C368}"/>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15660584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B597B-E91F-4B1E-9103-670F70D30D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532A65-E056-455F-9449-13D2CC04A4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E1ED0E-1498-4B4E-A090-CB6DBAE2E4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8A8CE6-4DAC-41CB-96EE-C6371C357F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7269C8-2C11-4A97-8CEE-CF5D127694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4E46F0-D519-4184-9740-347FDBB55CC3}"/>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8" name="Footer Placeholder 7">
            <a:extLst>
              <a:ext uri="{FF2B5EF4-FFF2-40B4-BE49-F238E27FC236}">
                <a16:creationId xmlns:a16="http://schemas.microsoft.com/office/drawing/2014/main" id="{A1A83526-3538-47D2-B32D-AFD8F4352B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2C55EB-C00D-47A0-A549-A69473B6A376}"/>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25236580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F8489-4145-4D77-9D9E-DF4AE454FA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5DBD46-D86C-4348-B007-24BB149C1AE9}"/>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4" name="Footer Placeholder 3">
            <a:extLst>
              <a:ext uri="{FF2B5EF4-FFF2-40B4-BE49-F238E27FC236}">
                <a16:creationId xmlns:a16="http://schemas.microsoft.com/office/drawing/2014/main" id="{94F05BF3-8D09-4414-B80B-154F70B3B7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26C96F-7603-4834-AD3A-9C647ADCCFB4}"/>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14630062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0B72AD-3AD6-409A-AD59-373B38B67CC2}"/>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3" name="Footer Placeholder 2">
            <a:extLst>
              <a:ext uri="{FF2B5EF4-FFF2-40B4-BE49-F238E27FC236}">
                <a16:creationId xmlns:a16="http://schemas.microsoft.com/office/drawing/2014/main" id="{30A26D92-985B-40A0-94AE-CBC867F3D1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FD39C4-BC91-44D3-A5AB-C70828467AC2}"/>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18716465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27C44-56DC-44E9-B5B4-F16A825FD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011F84-5CFD-40C7-846F-0DFDFCE825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F23AB4-39E3-4BAF-A4A1-B331C0A31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4C23D-5656-4564-954B-EBCC75C497C5}"/>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6" name="Footer Placeholder 5">
            <a:extLst>
              <a:ext uri="{FF2B5EF4-FFF2-40B4-BE49-F238E27FC236}">
                <a16:creationId xmlns:a16="http://schemas.microsoft.com/office/drawing/2014/main" id="{06DC3AC3-7E2B-4D87-B77E-4C759E0B8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608EB5-B653-4EC5-8249-32E2272FBB18}"/>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24022503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12B20-0D58-4009-AE16-12DEE669F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7EA64E-5AA0-4142-BFC7-EABB8099F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FFBC3F-BF18-49A4-BD13-26884FE7F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0C3962-3818-43D6-944C-376B71078FC9}"/>
              </a:ext>
            </a:extLst>
          </p:cNvPr>
          <p:cNvSpPr>
            <a:spLocks noGrp="1"/>
          </p:cNvSpPr>
          <p:nvPr>
            <p:ph type="dt" sz="half" idx="10"/>
          </p:nvPr>
        </p:nvSpPr>
        <p:spPr/>
        <p:txBody>
          <a:bodyPr/>
          <a:lstStyle/>
          <a:p>
            <a:fld id="{5F22C8DB-3A73-4E14-9A4B-0A03B3ED0452}" type="datetimeFigureOut">
              <a:rPr lang="en-US" smtClean="0"/>
              <a:t>10/20/2021</a:t>
            </a:fld>
            <a:endParaRPr lang="en-US"/>
          </a:p>
        </p:txBody>
      </p:sp>
      <p:sp>
        <p:nvSpPr>
          <p:cNvPr id="6" name="Footer Placeholder 5">
            <a:extLst>
              <a:ext uri="{FF2B5EF4-FFF2-40B4-BE49-F238E27FC236}">
                <a16:creationId xmlns:a16="http://schemas.microsoft.com/office/drawing/2014/main" id="{8D89F140-4CBA-4CDF-A0BD-ED8104D761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564D0F-38C3-4BE8-BB10-5CCC1658FD7E}"/>
              </a:ext>
            </a:extLst>
          </p:cNvPr>
          <p:cNvSpPr>
            <a:spLocks noGrp="1"/>
          </p:cNvSpPr>
          <p:nvPr>
            <p:ph type="sldNum" sz="quarter" idx="12"/>
          </p:nvPr>
        </p:nvSpPr>
        <p:spPr/>
        <p:txBody>
          <a:bodyPr/>
          <a:lstStyle/>
          <a:p>
            <a:fld id="{F826B0BD-0A95-45F5-86AC-2F62BB6243E0}" type="slidenum">
              <a:rPr lang="en-US" smtClean="0"/>
              <a:t>‹#›</a:t>
            </a:fld>
            <a:endParaRPr lang="en-US"/>
          </a:p>
        </p:txBody>
      </p:sp>
    </p:spTree>
    <p:extLst>
      <p:ext uri="{BB962C8B-B14F-4D97-AF65-F5344CB8AC3E}">
        <p14:creationId xmlns:p14="http://schemas.microsoft.com/office/powerpoint/2010/main" val="23052451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B8EB6A-051D-4814-822B-553C262C1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0D1FC4-E450-4EEC-831C-008D403482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B02B74-9A5E-4197-9824-2997E87B2E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2C8DB-3A73-4E14-9A4B-0A03B3ED0452}" type="datetimeFigureOut">
              <a:rPr lang="en-US" smtClean="0"/>
              <a:t>10/20/2021</a:t>
            </a:fld>
            <a:endParaRPr lang="en-US"/>
          </a:p>
        </p:txBody>
      </p:sp>
      <p:sp>
        <p:nvSpPr>
          <p:cNvPr id="5" name="Footer Placeholder 4">
            <a:extLst>
              <a:ext uri="{FF2B5EF4-FFF2-40B4-BE49-F238E27FC236}">
                <a16:creationId xmlns:a16="http://schemas.microsoft.com/office/drawing/2014/main" id="{1786062C-27A8-46D6-BB01-38EFA9BBA4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229CF3-8942-4891-8027-E055F807FB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26B0BD-0A95-45F5-86AC-2F62BB6243E0}" type="slidenum">
              <a:rPr lang="en-US" smtClean="0"/>
              <a:t>‹#›</a:t>
            </a:fld>
            <a:endParaRPr lang="en-US"/>
          </a:p>
        </p:txBody>
      </p:sp>
    </p:spTree>
    <p:extLst>
      <p:ext uri="{BB962C8B-B14F-4D97-AF65-F5344CB8AC3E}">
        <p14:creationId xmlns:p14="http://schemas.microsoft.com/office/powerpoint/2010/main" val="1979193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EC1247-0FD4-4998-B5DB-249DE165D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58"/>
            <a:ext cx="12192000" cy="6862916"/>
          </a:xfrm>
          <a:prstGeom prst="rect">
            <a:avLst/>
          </a:prstGeom>
        </p:spPr>
      </p:pic>
      <p:sp>
        <p:nvSpPr>
          <p:cNvPr id="2" name="Title 1">
            <a:extLst>
              <a:ext uri="{FF2B5EF4-FFF2-40B4-BE49-F238E27FC236}">
                <a16:creationId xmlns:a16="http://schemas.microsoft.com/office/drawing/2014/main" id="{A4041D90-AE64-4E73-9AA5-B51923E5B35F}"/>
              </a:ext>
            </a:extLst>
          </p:cNvPr>
          <p:cNvSpPr>
            <a:spLocks noGrp="1"/>
          </p:cNvSpPr>
          <p:nvPr>
            <p:ph type="ctrTitle"/>
          </p:nvPr>
        </p:nvSpPr>
        <p:spPr>
          <a:xfrm>
            <a:off x="8348870" y="993913"/>
            <a:ext cx="4094922" cy="3339548"/>
          </a:xfrm>
        </p:spPr>
        <p:txBody>
          <a:bodyPr>
            <a:normAutofit fontScale="90000"/>
          </a:bodyPr>
          <a:lstStyle/>
          <a:p>
            <a:r>
              <a:rPr lang="en-US" dirty="0">
                <a:latin typeface="Arial Black" panose="020B0A04020102020204" pitchFamily="34" charset="0"/>
              </a:rPr>
              <a:t>HOW WILL </a:t>
            </a:r>
            <a:br>
              <a:rPr lang="en-US" dirty="0">
                <a:latin typeface="Arial Black" panose="020B0A04020102020204" pitchFamily="34" charset="0"/>
              </a:rPr>
            </a:br>
            <a:r>
              <a:rPr lang="en-US" dirty="0">
                <a:latin typeface="Arial Black" panose="020B0A04020102020204" pitchFamily="34" charset="0"/>
              </a:rPr>
              <a:t>YOU ESCAPE?</a:t>
            </a:r>
          </a:p>
        </p:txBody>
      </p:sp>
    </p:spTree>
    <p:extLst>
      <p:ext uri="{BB962C8B-B14F-4D97-AF65-F5344CB8AC3E}">
        <p14:creationId xmlns:p14="http://schemas.microsoft.com/office/powerpoint/2010/main" val="3412001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Eternity</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(Matthew 25:46)  And these will go away into everlasting punishment, but the righteous into eternal life.“</a:t>
            </a:r>
          </a:p>
          <a:p>
            <a:pPr marR="0" algn="l" rtl="0"/>
            <a:endParaRPr lang="en-US" b="1" i="0" u="none" strike="noStrike" baseline="0" dirty="0">
              <a:latin typeface="Verdana" panose="020B0604030504040204" pitchFamily="34" charset="0"/>
            </a:endParaRPr>
          </a:p>
          <a:p>
            <a:pPr marR="0" algn="l" rtl="0"/>
            <a:r>
              <a:rPr lang="en-US" b="1" i="0" u="none" strike="noStrike" baseline="0" dirty="0">
                <a:latin typeface="Verdana" panose="020B0604030504040204" pitchFamily="34" charset="0"/>
              </a:rPr>
              <a:t>(Matthew 7:13)  "Enter by the narrow gate; for wide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gate and broad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way that leads to destruction, and there are many who go in by it. (14)  Because narrow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gate and difficult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way which leads to life, and there are few who find it.</a:t>
            </a:r>
          </a:p>
        </p:txBody>
      </p:sp>
    </p:spTree>
    <p:extLst>
      <p:ext uri="{BB962C8B-B14F-4D97-AF65-F5344CB8AC3E}">
        <p14:creationId xmlns:p14="http://schemas.microsoft.com/office/powerpoint/2010/main" val="34017617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Choice</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a:xfrm>
            <a:off x="838200" y="1457739"/>
            <a:ext cx="10515600" cy="4719224"/>
          </a:xfrm>
        </p:spPr>
        <p:txBody>
          <a:bodyPr>
            <a:noAutofit/>
          </a:bodyPr>
          <a:lstStyle/>
          <a:p>
            <a:pPr marR="0" algn="l" rtl="0"/>
            <a:r>
              <a:rPr lang="en-US" sz="2400" b="1" i="0" u="none" strike="noStrike" baseline="0" dirty="0">
                <a:latin typeface="Verdana" panose="020B0604030504040204" pitchFamily="34" charset="0"/>
              </a:rPr>
              <a:t>(Deuteronomy 30:15)  "See, I have set before you today life and good, death and evil, (16)  in that I command you today to love the LORD your God, to walk in His ways, and to keep His commandments, His statutes, and His judgments, that you may live and multiply; and the LORD your God will bless you in the land which you go to possess. (17)  But if your heart turns away so that you do not hear, and are drawn away, and worship other gods and serve them, (18)  I announce to you today that you shall surely perish; you shall not prolong </a:t>
            </a:r>
            <a:r>
              <a:rPr lang="en-US" sz="2400" b="1" i="1" u="none" strike="noStrike" baseline="0" dirty="0">
                <a:latin typeface="Verdana" panose="020B0604030504040204" pitchFamily="34" charset="0"/>
              </a:rPr>
              <a:t>your</a:t>
            </a:r>
            <a:r>
              <a:rPr lang="en-US" sz="2400" b="1" i="0" u="none" strike="noStrike" baseline="0" dirty="0">
                <a:latin typeface="Verdana" panose="020B0604030504040204" pitchFamily="34" charset="0"/>
              </a:rPr>
              <a:t> days in the land which you cross over the Jordan to go in and possess. (19)  I call heaven and earth as witnesses today against you, </a:t>
            </a:r>
            <a:r>
              <a:rPr lang="en-US" sz="2400" b="1" i="1" u="none" strike="noStrike" baseline="0" dirty="0">
                <a:latin typeface="Verdana" panose="020B0604030504040204" pitchFamily="34" charset="0"/>
              </a:rPr>
              <a:t>that</a:t>
            </a:r>
            <a:r>
              <a:rPr lang="en-US" sz="2400" b="1" i="0" u="none" strike="noStrike" baseline="0" dirty="0">
                <a:latin typeface="Verdana" panose="020B0604030504040204" pitchFamily="34" charset="0"/>
              </a:rPr>
              <a:t> I have set before you life and death, blessing and cursing; therefore choose life, that both you and your descendants may live;</a:t>
            </a:r>
          </a:p>
        </p:txBody>
      </p:sp>
    </p:spTree>
    <p:extLst>
      <p:ext uri="{BB962C8B-B14F-4D97-AF65-F5344CB8AC3E}">
        <p14:creationId xmlns:p14="http://schemas.microsoft.com/office/powerpoint/2010/main" val="21038577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Choice</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a:xfrm>
            <a:off x="838200" y="1934817"/>
            <a:ext cx="10515600" cy="4242146"/>
          </a:xfrm>
        </p:spPr>
        <p:txBody>
          <a:bodyPr>
            <a:noAutofit/>
          </a:bodyPr>
          <a:lstStyle/>
          <a:p>
            <a:pPr marR="0" algn="l" rtl="0"/>
            <a:r>
              <a:rPr lang="en-US" b="1" i="0" u="none" strike="noStrike" baseline="0" dirty="0">
                <a:latin typeface="Verdana" panose="020B0604030504040204" pitchFamily="34" charset="0"/>
              </a:rPr>
              <a:t>(Matthew 12:30)  He who is not with Me is against Me, and he who does not gather with Me scatters abroad.</a:t>
            </a:r>
          </a:p>
          <a:p>
            <a:r>
              <a:rPr lang="en-US" b="1" i="0" u="none" strike="noStrike" baseline="0" dirty="0">
                <a:latin typeface="Verdana" panose="020B0604030504040204" pitchFamily="34" charset="0"/>
              </a:rPr>
              <a:t>(Joshua 24:15)  And if it seems evil to you to serve the LORD, choose for yourselves this day whom you will serve, whether the gods which your fathers served that </a:t>
            </a:r>
            <a:r>
              <a:rPr lang="en-US" b="1" i="1" u="none" strike="noStrike" baseline="0" dirty="0">
                <a:latin typeface="Verdana" panose="020B0604030504040204" pitchFamily="34" charset="0"/>
              </a:rPr>
              <a:t>were</a:t>
            </a:r>
            <a:r>
              <a:rPr lang="en-US" b="1" i="0" u="none" strike="noStrike" baseline="0" dirty="0">
                <a:latin typeface="Verdana" panose="020B0604030504040204" pitchFamily="34" charset="0"/>
              </a:rPr>
              <a:t> on the other side of the River, or the gods of the Amorites, in whose land you dwell. But as for me and my house, we will serve the LORD."</a:t>
            </a:r>
          </a:p>
        </p:txBody>
      </p:sp>
    </p:spTree>
    <p:extLst>
      <p:ext uri="{BB962C8B-B14F-4D97-AF65-F5344CB8AC3E}">
        <p14:creationId xmlns:p14="http://schemas.microsoft.com/office/powerpoint/2010/main" val="32711408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Janet’s Escape</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rmAutofit lnSpcReduction="10000"/>
          </a:bodyPr>
          <a:lstStyle/>
          <a:p>
            <a:r>
              <a:rPr lang="en-US" b="1" dirty="0">
                <a:latin typeface="Verdana" panose="020B0604030504040204" pitchFamily="34" charset="0"/>
                <a:ea typeface="Verdana" panose="020B0604030504040204" pitchFamily="34" charset="0"/>
              </a:rPr>
              <a:t>I was in Costa Rica teaching in a school of preaching.</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Janet went to get the mail and a loose pit bull started toward her.</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She told it to STOP!!!</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Then she slowly backed away to get in the house and call the police.</a:t>
            </a:r>
          </a:p>
        </p:txBody>
      </p:sp>
    </p:spTree>
    <p:extLst>
      <p:ext uri="{BB962C8B-B14F-4D97-AF65-F5344CB8AC3E}">
        <p14:creationId xmlns:p14="http://schemas.microsoft.com/office/powerpoint/2010/main" val="26124903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Hebrews 2:1-4</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(Hebrews 2:1)  Therefore we must give the more earnest heed to the things we have heard, lest we drift away. (2)  For if the word spoken through angels proved steadfast, and every transgression and disobedience received a just reward, (3)  </a:t>
            </a:r>
            <a:r>
              <a:rPr lang="en-US" b="1" i="0" u="sng" strike="noStrike" baseline="0" dirty="0">
                <a:latin typeface="Verdana" panose="020B0604030504040204" pitchFamily="34" charset="0"/>
              </a:rPr>
              <a:t>how shall we escape</a:t>
            </a:r>
            <a:r>
              <a:rPr lang="en-US" b="1" i="0" strike="noStrike" baseline="0" dirty="0">
                <a:latin typeface="Verdana" panose="020B0604030504040204" pitchFamily="34" charset="0"/>
              </a:rPr>
              <a:t> </a:t>
            </a:r>
            <a:r>
              <a:rPr lang="en-US" b="1" i="0" u="none" strike="noStrike" baseline="0" dirty="0">
                <a:latin typeface="Verdana" panose="020B0604030504040204" pitchFamily="34" charset="0"/>
              </a:rPr>
              <a:t>if we neglect so great a salvation, which at the first began to be spoken by the Lord, and was confirmed to us by those who heard </a:t>
            </a:r>
            <a:r>
              <a:rPr lang="en-US" b="1" i="1" u="none" strike="noStrike" baseline="0" dirty="0">
                <a:latin typeface="Verdana" panose="020B0604030504040204" pitchFamily="34" charset="0"/>
              </a:rPr>
              <a:t>Him, </a:t>
            </a:r>
            <a:r>
              <a:rPr lang="en-US" b="1" i="0" u="none" strike="noStrike" baseline="0" dirty="0">
                <a:latin typeface="Verdana" panose="020B0604030504040204" pitchFamily="34" charset="0"/>
              </a:rPr>
              <a:t>(4)  God also bearing witness both with signs and wonders, with various miracles, and gifts of the Holy Spirit, according to His own will?</a:t>
            </a:r>
          </a:p>
        </p:txBody>
      </p:sp>
    </p:spTree>
    <p:extLst>
      <p:ext uri="{BB962C8B-B14F-4D97-AF65-F5344CB8AC3E}">
        <p14:creationId xmlns:p14="http://schemas.microsoft.com/office/powerpoint/2010/main" val="25007262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Personal Responsibility</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We want to blame everything and everyone except ourselves.</a:t>
            </a:r>
          </a:p>
          <a:p>
            <a:pPr marR="0" algn="l" rtl="0"/>
            <a:r>
              <a:rPr lang="en-US" b="1" dirty="0">
                <a:latin typeface="Verdana" panose="020B0604030504040204" pitchFamily="34" charset="0"/>
              </a:rPr>
              <a:t>You cannot escape personal responsibility!</a:t>
            </a:r>
          </a:p>
          <a:p>
            <a:pPr marR="0" algn="l" rtl="0"/>
            <a:r>
              <a:rPr lang="en-US" sz="2400" b="1" i="0" u="none" strike="noStrike" baseline="0" dirty="0">
                <a:latin typeface="Verdana" panose="020B0604030504040204" pitchFamily="34" charset="0"/>
              </a:rPr>
              <a:t>(2 Corinthians 5:10)  For we must all appear before the judgment seat of Christ, that each one may receive the things </a:t>
            </a:r>
            <a:r>
              <a:rPr lang="en-US" sz="2400" b="1" i="1" u="none" strike="noStrike" baseline="0" dirty="0">
                <a:latin typeface="Verdana" panose="020B0604030504040204" pitchFamily="34" charset="0"/>
              </a:rPr>
              <a:t>done</a:t>
            </a:r>
            <a:r>
              <a:rPr lang="en-US" sz="2400" b="1" i="0" u="none" strike="noStrike" baseline="0" dirty="0">
                <a:latin typeface="Verdana" panose="020B0604030504040204" pitchFamily="34" charset="0"/>
              </a:rPr>
              <a:t> in the body, </a:t>
            </a:r>
            <a:r>
              <a:rPr lang="en-US" sz="2400" b="1" i="0" u="sng" strike="noStrike" baseline="0" dirty="0">
                <a:latin typeface="Verdana" panose="020B0604030504040204" pitchFamily="34" charset="0"/>
              </a:rPr>
              <a:t>according to what he has done</a:t>
            </a:r>
            <a:r>
              <a:rPr lang="en-US" sz="2400" b="1" i="0" u="none" strike="noStrike" baseline="0" dirty="0">
                <a:latin typeface="Verdana" panose="020B0604030504040204" pitchFamily="34" charset="0"/>
              </a:rPr>
              <a:t>, </a:t>
            </a:r>
            <a:r>
              <a:rPr lang="en-US" sz="2400" b="1" i="0" u="sng" strike="noStrike" baseline="0" dirty="0">
                <a:latin typeface="Verdana" panose="020B0604030504040204" pitchFamily="34" charset="0"/>
              </a:rPr>
              <a:t>whether good or bad</a:t>
            </a:r>
            <a:r>
              <a:rPr lang="en-US" sz="2400" b="1" i="0" u="none" strike="noStrike" baseline="0" dirty="0">
                <a:latin typeface="Verdana" panose="020B0604030504040204" pitchFamily="34" charset="0"/>
              </a:rPr>
              <a:t>. (11)  Knowing, therefore, the terror of the Lord, we persuade men; but we are well known to God, and I also trust are well known in your consciences.</a:t>
            </a:r>
          </a:p>
        </p:txBody>
      </p:sp>
    </p:spTree>
    <p:extLst>
      <p:ext uri="{BB962C8B-B14F-4D97-AF65-F5344CB8AC3E}">
        <p14:creationId xmlns:p14="http://schemas.microsoft.com/office/powerpoint/2010/main" val="27228196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Personal Responsibility</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(Romans 14:12)  So then each of us shall give account of himself to God.</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Matthew 25 – Parable of the talents. Each was accountable for their actions.</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There is no escape from personal responsibility.</a:t>
            </a:r>
          </a:p>
        </p:txBody>
      </p:sp>
    </p:spTree>
    <p:extLst>
      <p:ext uri="{BB962C8B-B14F-4D97-AF65-F5344CB8AC3E}">
        <p14:creationId xmlns:p14="http://schemas.microsoft.com/office/powerpoint/2010/main" val="5146297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Awareness of God</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(Hebrews 4:12)  For the word of God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living and powerful, and sharper than any two-edged sword, piercing even to the division of soul and spirit, and of joints and marrow, and is a discerner of the thoughts and intents of the heart. (13)  And there is no creature hidden from His sight, but all things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naked and open to the eyes of Him to whom we </a:t>
            </a:r>
            <a:r>
              <a:rPr lang="en-US" b="1" i="1" u="none" strike="noStrike" baseline="0" dirty="0">
                <a:latin typeface="Verdana" panose="020B0604030504040204" pitchFamily="34" charset="0"/>
              </a:rPr>
              <a:t>must give</a:t>
            </a:r>
            <a:r>
              <a:rPr lang="en-US" b="1" i="0" u="none" strike="noStrike" baseline="0" dirty="0">
                <a:latin typeface="Verdana" panose="020B0604030504040204" pitchFamily="34" charset="0"/>
              </a:rPr>
              <a:t> account.</a:t>
            </a:r>
          </a:p>
        </p:txBody>
      </p:sp>
    </p:spTree>
    <p:extLst>
      <p:ext uri="{BB962C8B-B14F-4D97-AF65-F5344CB8AC3E}">
        <p14:creationId xmlns:p14="http://schemas.microsoft.com/office/powerpoint/2010/main" val="9084899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Awareness of God</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(Psalms 14:1) The fool has said in his heart, "</a:t>
            </a:r>
            <a:r>
              <a:rPr lang="en-US" b="1" i="1" u="none" strike="noStrike" baseline="0" dirty="0">
                <a:latin typeface="Verdana" panose="020B0604030504040204" pitchFamily="34" charset="0"/>
              </a:rPr>
              <a:t>There is</a:t>
            </a:r>
            <a:r>
              <a:rPr lang="en-US" b="1" i="0" u="none" strike="noStrike" baseline="0" dirty="0">
                <a:latin typeface="Verdana" panose="020B0604030504040204" pitchFamily="34" charset="0"/>
              </a:rPr>
              <a:t> no God." They are corrupt, They have done abominable works, There is none who does good.</a:t>
            </a:r>
          </a:p>
          <a:p>
            <a:r>
              <a:rPr lang="en-US" b="1" i="0" u="none" strike="noStrike" baseline="0" dirty="0">
                <a:latin typeface="Verdana" panose="020B0604030504040204" pitchFamily="34" charset="0"/>
              </a:rPr>
              <a:t>(Psalms 19:1) The heavens declare the glory of God; And the firmament shows His handiwork.</a:t>
            </a:r>
          </a:p>
          <a:p>
            <a:r>
              <a:rPr lang="en-US" b="1" i="0" u="none" strike="noStrike" baseline="0" dirty="0">
                <a:latin typeface="Verdana" panose="020B0604030504040204" pitchFamily="34" charset="0"/>
              </a:rPr>
              <a:t>(Psalms 50:6)  Let the heavens declare His righteousness, For God Himself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Judge. Selah</a:t>
            </a:r>
          </a:p>
          <a:p>
            <a:r>
              <a:rPr lang="en-US" b="1" i="0" u="none" strike="noStrike" baseline="0" dirty="0">
                <a:latin typeface="Verdana" panose="020B0604030504040204" pitchFamily="34" charset="0"/>
              </a:rPr>
              <a:t>(Psalms 97:6)  The heavens declare His righteousness, And all the peoples see His glory.</a:t>
            </a:r>
          </a:p>
        </p:txBody>
      </p:sp>
    </p:spTree>
    <p:extLst>
      <p:ext uri="{BB962C8B-B14F-4D97-AF65-F5344CB8AC3E}">
        <p14:creationId xmlns:p14="http://schemas.microsoft.com/office/powerpoint/2010/main" val="6168395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The Bible</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(John 12:49)  For I have not spoken on My own </a:t>
            </a:r>
            <a:r>
              <a:rPr lang="en-US" b="1" i="1" u="none" strike="noStrike" baseline="0" dirty="0">
                <a:latin typeface="Verdana" panose="020B0604030504040204" pitchFamily="34" charset="0"/>
              </a:rPr>
              <a:t>authority;</a:t>
            </a:r>
            <a:r>
              <a:rPr lang="en-US" b="1" i="0" u="none" strike="noStrike" baseline="0" dirty="0">
                <a:latin typeface="Verdana" panose="020B0604030504040204" pitchFamily="34" charset="0"/>
              </a:rPr>
              <a:t> but the Father who sent Me gave Me a command, what I should say and what I should speak. (50)  And I know that His command is everlasting life. Therefore, whatever I speak, just as the Father has told Me, so I speak.“</a:t>
            </a:r>
          </a:p>
          <a:p>
            <a:r>
              <a:rPr lang="en-US" b="1" i="0" u="none" strike="noStrike" baseline="0" dirty="0">
                <a:latin typeface="Verdana" panose="020B0604030504040204" pitchFamily="34" charset="0"/>
              </a:rPr>
              <a:t>(Isaiah 55:11)  So shall My word be that goes forth from My mouth; It shall not return to Me void, But it shall accomplish what I please, And it shall prosper </a:t>
            </a:r>
            <a:r>
              <a:rPr lang="en-US" b="1" i="1" u="none" strike="noStrike" baseline="0" dirty="0">
                <a:latin typeface="Verdana" panose="020B0604030504040204" pitchFamily="34" charset="0"/>
              </a:rPr>
              <a:t>in the thing</a:t>
            </a:r>
            <a:r>
              <a:rPr lang="en-US" b="1" i="0" u="none" strike="noStrike" baseline="0" dirty="0">
                <a:latin typeface="Verdana" panose="020B0604030504040204" pitchFamily="34" charset="0"/>
              </a:rPr>
              <a:t> for which I sent it.</a:t>
            </a:r>
          </a:p>
        </p:txBody>
      </p:sp>
    </p:spTree>
    <p:extLst>
      <p:ext uri="{BB962C8B-B14F-4D97-AF65-F5344CB8AC3E}">
        <p14:creationId xmlns:p14="http://schemas.microsoft.com/office/powerpoint/2010/main" val="2900821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522AF-735E-4962-9FC1-92ED67D9B5C7}"/>
              </a:ext>
            </a:extLst>
          </p:cNvPr>
          <p:cNvSpPr>
            <a:spLocks noGrp="1"/>
          </p:cNvSpPr>
          <p:nvPr>
            <p:ph type="title"/>
          </p:nvPr>
        </p:nvSpPr>
        <p:spPr/>
        <p:txBody>
          <a:bodyPr/>
          <a:lstStyle/>
          <a:p>
            <a:r>
              <a:rPr lang="en-US" dirty="0">
                <a:latin typeface="Arial Black" panose="020B0A04020102020204" pitchFamily="34" charset="0"/>
              </a:rPr>
              <a:t>Eternity</a:t>
            </a:r>
          </a:p>
        </p:txBody>
      </p:sp>
      <p:sp>
        <p:nvSpPr>
          <p:cNvPr id="3" name="Content Placeholder 2">
            <a:extLst>
              <a:ext uri="{FF2B5EF4-FFF2-40B4-BE49-F238E27FC236}">
                <a16:creationId xmlns:a16="http://schemas.microsoft.com/office/drawing/2014/main" id="{311517C5-9428-49FE-86D8-25EC45389A44}"/>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You cannot escape eternity. You will live forever – with God or away from God.</a:t>
            </a:r>
          </a:p>
          <a:p>
            <a:pPr marR="0" algn="l" rtl="0"/>
            <a:r>
              <a:rPr lang="en-US" b="1" i="0" u="none" strike="noStrike" baseline="0" dirty="0">
                <a:latin typeface="Verdana" panose="020B0604030504040204" pitchFamily="34" charset="0"/>
              </a:rPr>
              <a:t>(Luke 12:18)  So he said, 'I will do this: I will pull down my barns and build greater, and there I will store all my crops and my goods. (19)  And I will say to my soul, "Soul, you have many goods laid up for many years; take your ease; eat, drink,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be merry." ‘ (20)  But God said to him, 'Fool! This night your soul will be required of you; then whose will those things be which you have provided?’ (21)  "So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he who lays up treasure for himself, and is not rich toward God."</a:t>
            </a:r>
          </a:p>
        </p:txBody>
      </p:sp>
    </p:spTree>
    <p:extLst>
      <p:ext uri="{BB962C8B-B14F-4D97-AF65-F5344CB8AC3E}">
        <p14:creationId xmlns:p14="http://schemas.microsoft.com/office/powerpoint/2010/main" val="39273017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1109</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Calibri</vt:lpstr>
      <vt:lpstr>Calibri Light</vt:lpstr>
      <vt:lpstr>Verdana</vt:lpstr>
      <vt:lpstr>Office Theme</vt:lpstr>
      <vt:lpstr>HOW WILL  YOU ESCAPE?</vt:lpstr>
      <vt:lpstr>Janet’s Escape</vt:lpstr>
      <vt:lpstr>Hebrews 2:1-4</vt:lpstr>
      <vt:lpstr>Personal Responsibility</vt:lpstr>
      <vt:lpstr>Personal Responsibility</vt:lpstr>
      <vt:lpstr>Awareness of God</vt:lpstr>
      <vt:lpstr>Awareness of God</vt:lpstr>
      <vt:lpstr>The Bible</vt:lpstr>
      <vt:lpstr>Eternity</vt:lpstr>
      <vt:lpstr>Eternity</vt:lpstr>
      <vt:lpstr>Choice</vt:lpstr>
      <vt:lpstr>Choice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WILL  YOU ESCAPE?</dc:title>
  <dc:creator>Manly Luscombe</dc:creator>
  <cp:lastModifiedBy>Manly Luscombe</cp:lastModifiedBy>
  <cp:revision>1</cp:revision>
  <dcterms:created xsi:type="dcterms:W3CDTF">2021-10-20T15:17:05Z</dcterms:created>
  <dcterms:modified xsi:type="dcterms:W3CDTF">2021-10-20T16:24:29Z</dcterms:modified>
</cp:coreProperties>
</file>