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11/28/2024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4546D-4C7C-1900-2435-9A42D1303092}"/>
              </a:ext>
            </a:extLst>
          </p:cNvPr>
          <p:cNvSpPr>
            <a:spLocks noGrp="1"/>
          </p:cNvSpPr>
          <p:nvPr>
            <p:ph type="ctrTitle"/>
          </p:nvPr>
        </p:nvSpPr>
        <p:spPr/>
        <p:txBody>
          <a:bodyPr>
            <a:noAutofit/>
          </a:bodyPr>
          <a:lstStyle/>
          <a:p>
            <a:r>
              <a:rPr lang="en-US" sz="5400" dirty="0">
                <a:latin typeface="Algerian" panose="04020705040A02060702" pitchFamily="82" charset="0"/>
              </a:rPr>
              <a:t>Elijah’s God</a:t>
            </a:r>
            <a:br>
              <a:rPr lang="en-US" sz="5400" dirty="0">
                <a:latin typeface="Algerian" panose="04020705040A02060702" pitchFamily="82" charset="0"/>
              </a:rPr>
            </a:br>
            <a:r>
              <a:rPr lang="en-US" sz="5400" dirty="0">
                <a:latin typeface="Algerian" panose="04020705040A02060702" pitchFamily="82" charset="0"/>
              </a:rPr>
              <a:t>and</a:t>
            </a:r>
            <a:br>
              <a:rPr lang="en-US" sz="5400" dirty="0">
                <a:latin typeface="Algerian" panose="04020705040A02060702" pitchFamily="82" charset="0"/>
              </a:rPr>
            </a:br>
            <a:r>
              <a:rPr lang="en-US" sz="5400" dirty="0">
                <a:latin typeface="Algerian" panose="04020705040A02060702" pitchFamily="82" charset="0"/>
              </a:rPr>
              <a:t>God’s Elijah</a:t>
            </a:r>
          </a:p>
        </p:txBody>
      </p:sp>
      <p:sp>
        <p:nvSpPr>
          <p:cNvPr id="3" name="Subtitle 2">
            <a:extLst>
              <a:ext uri="{FF2B5EF4-FFF2-40B4-BE49-F238E27FC236}">
                <a16:creationId xmlns:a16="http://schemas.microsoft.com/office/drawing/2014/main" id="{0263F07F-3B92-3AD2-D57A-EFD91DBA5611}"/>
              </a:ext>
            </a:extLst>
          </p:cNvPr>
          <p:cNvSpPr>
            <a:spLocks noGrp="1"/>
          </p:cNvSpPr>
          <p:nvPr>
            <p:ph type="subTitle" idx="1"/>
          </p:nvPr>
        </p:nvSpPr>
        <p:spPr/>
        <p:txBody>
          <a:bodyPr>
            <a:normAutofit/>
          </a:bodyPr>
          <a:lstStyle/>
          <a:p>
            <a:r>
              <a:rPr lang="en-US" sz="3200" dirty="0"/>
              <a:t>2 Kings 2:14</a:t>
            </a:r>
          </a:p>
        </p:txBody>
      </p:sp>
      <p:pic>
        <p:nvPicPr>
          <p:cNvPr id="1026" name="Picture 2" descr="The prophet Elijah ascending into heaven on the fiery chariot, 16th century, by an unknown Flemish artist. ; .">
            <a:extLst>
              <a:ext uri="{FF2B5EF4-FFF2-40B4-BE49-F238E27FC236}">
                <a16:creationId xmlns:a16="http://schemas.microsoft.com/office/drawing/2014/main" id="{80153FFD-084B-030C-F809-547B3DE532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29784" cy="6839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549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C20BC-02CA-D1B7-F8B0-FAF4DC746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243BCB-737A-A223-11FB-CB1B05A07E06}"/>
              </a:ext>
            </a:extLst>
          </p:cNvPr>
          <p:cNvSpPr>
            <a:spLocks noGrp="1"/>
          </p:cNvSpPr>
          <p:nvPr>
            <p:ph type="title"/>
          </p:nvPr>
        </p:nvSpPr>
        <p:spPr/>
        <p:txBody>
          <a:bodyPr/>
          <a:lstStyle/>
          <a:p>
            <a:r>
              <a:rPr lang="en-US" dirty="0"/>
              <a:t>God’s Elijah</a:t>
            </a:r>
          </a:p>
        </p:txBody>
      </p:sp>
      <p:sp>
        <p:nvSpPr>
          <p:cNvPr id="3" name="Content Placeholder 2">
            <a:extLst>
              <a:ext uri="{FF2B5EF4-FFF2-40B4-BE49-F238E27FC236}">
                <a16:creationId xmlns:a16="http://schemas.microsoft.com/office/drawing/2014/main" id="{54FD27D2-E9E0-2596-3A1C-8F27590F11AF}"/>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You will find Him when you find a man who:</a:t>
            </a:r>
          </a:p>
          <a:p>
            <a:pPr algn="ctr"/>
            <a:endParaRPr lang="en-US" sz="2400" b="1" dirty="0">
              <a:latin typeface="Verdana" panose="020B0604030504040204" pitchFamily="34" charset="0"/>
              <a:ea typeface="Verdana" panose="020B0604030504040204" pitchFamily="34" charset="0"/>
            </a:endParaRPr>
          </a:p>
          <a:p>
            <a:pPr marR="0" algn="l" rtl="0"/>
            <a:r>
              <a:rPr lang="en-US" sz="2800" b="1" dirty="0">
                <a:latin typeface="Verdana" panose="020B0604030504040204" pitchFamily="34" charset="0"/>
                <a:ea typeface="Verdana" panose="020B0604030504040204" pitchFamily="34" charset="0"/>
              </a:rPr>
              <a:t>Obeys </a:t>
            </a:r>
            <a:r>
              <a:rPr lang="en-US" sz="2800" b="0" i="0" u="none" strike="noStrike" baseline="0" dirty="0">
                <a:latin typeface="Verdana" panose="020B0604030504040204" pitchFamily="34" charset="0"/>
              </a:rPr>
              <a:t>(Heb 5:8)  though He was a Son, </a:t>
            </a:r>
            <a:r>
              <a:rPr lang="en-US" sz="2800" b="0" i="1" u="none" strike="noStrike" baseline="0" dirty="0">
                <a:latin typeface="Verdana" panose="020B0604030504040204" pitchFamily="34" charset="0"/>
              </a:rPr>
              <a:t>yet</a:t>
            </a:r>
            <a:r>
              <a:rPr lang="en-US" sz="2800" b="0" i="0" u="none" strike="noStrike" baseline="0" dirty="0">
                <a:latin typeface="Verdana" panose="020B0604030504040204" pitchFamily="34" charset="0"/>
              </a:rPr>
              <a:t> He learned obedience by the things which He suffered.</a:t>
            </a:r>
          </a:p>
          <a:p>
            <a:pPr marR="0" algn="l" rtl="0"/>
            <a:r>
              <a:rPr lang="en-US" sz="2800" b="0" i="0" u="none" strike="noStrike" baseline="0" dirty="0">
                <a:latin typeface="Verdana" panose="020B0604030504040204" pitchFamily="34" charset="0"/>
              </a:rPr>
              <a:t>(Heb 5:9)  And having been perfected, He became the author of </a:t>
            </a:r>
            <a:r>
              <a:rPr lang="en-US" sz="2800" b="1" i="0" u="none" strike="noStrike" baseline="0" dirty="0">
                <a:latin typeface="Verdana" panose="020B0604030504040204" pitchFamily="34" charset="0"/>
              </a:rPr>
              <a:t>eternal salvation to all who obey Him</a:t>
            </a:r>
            <a:r>
              <a:rPr lang="en-US" sz="2800" b="0" i="0" u="none" strike="noStrike" baseline="0" dirty="0">
                <a:latin typeface="Verdana" panose="020B0604030504040204" pitchFamily="34" charset="0"/>
              </a:rPr>
              <a:t>,</a:t>
            </a:r>
          </a:p>
        </p:txBody>
      </p:sp>
    </p:spTree>
    <p:extLst>
      <p:ext uri="{BB962C8B-B14F-4D97-AF65-F5344CB8AC3E}">
        <p14:creationId xmlns:p14="http://schemas.microsoft.com/office/powerpoint/2010/main" val="3638285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B5E13-1A1E-4C39-50E3-838791A540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E7C963-884A-878E-4804-034A7AD5B129}"/>
              </a:ext>
            </a:extLst>
          </p:cNvPr>
          <p:cNvSpPr>
            <a:spLocks noGrp="1"/>
          </p:cNvSpPr>
          <p:nvPr>
            <p:ph type="title"/>
          </p:nvPr>
        </p:nvSpPr>
        <p:spPr/>
        <p:txBody>
          <a:bodyPr/>
          <a:lstStyle/>
          <a:p>
            <a:r>
              <a:rPr lang="en-US" dirty="0"/>
              <a:t>God’s Elijah</a:t>
            </a:r>
          </a:p>
        </p:txBody>
      </p:sp>
      <p:sp>
        <p:nvSpPr>
          <p:cNvPr id="3" name="Content Placeholder 2">
            <a:extLst>
              <a:ext uri="{FF2B5EF4-FFF2-40B4-BE49-F238E27FC236}">
                <a16:creationId xmlns:a16="http://schemas.microsoft.com/office/drawing/2014/main" id="{BA2A7DE9-C56E-ED93-5A79-F78E1F7D3FF5}"/>
              </a:ext>
            </a:extLst>
          </p:cNvPr>
          <p:cNvSpPr>
            <a:spLocks noGrp="1"/>
          </p:cNvSpPr>
          <p:nvPr>
            <p:ph idx="1"/>
          </p:nvPr>
        </p:nvSpPr>
        <p:spPr/>
        <p:txBody>
          <a:bodyPr>
            <a:noAutofit/>
          </a:bodyPr>
          <a:lstStyle/>
          <a:p>
            <a:pPr algn="ctr"/>
            <a:r>
              <a:rPr lang="en-US" sz="2800" b="1" dirty="0">
                <a:latin typeface="Verdana" panose="020B0604030504040204" pitchFamily="34" charset="0"/>
                <a:ea typeface="Verdana" panose="020B0604030504040204" pitchFamily="34" charset="0"/>
              </a:rPr>
              <a:t>You will find Him when you find a man who:</a:t>
            </a:r>
          </a:p>
          <a:p>
            <a:pPr marR="0" algn="l" rtl="0"/>
            <a:r>
              <a:rPr lang="en-US" sz="2800" b="1" dirty="0">
                <a:latin typeface="Verdana" panose="020B0604030504040204" pitchFamily="34" charset="0"/>
                <a:ea typeface="Verdana" panose="020B0604030504040204" pitchFamily="34" charset="0"/>
              </a:rPr>
              <a:t>Obeys </a:t>
            </a:r>
            <a:endParaRPr lang="en-US" sz="2800" dirty="0">
              <a:latin typeface="Verdana" panose="020B0604030504040204" pitchFamily="34" charset="0"/>
              <a:ea typeface="Verdana" panose="020B0604030504040204" pitchFamily="34" charset="0"/>
            </a:endParaRPr>
          </a:p>
          <a:p>
            <a:pPr marR="0" algn="l" rtl="0"/>
            <a:r>
              <a:rPr lang="en-US" sz="2800" dirty="0">
                <a:latin typeface="Verdana" panose="020B0604030504040204" pitchFamily="34" charset="0"/>
              </a:rPr>
              <a:t>Elijah was commanded to:</a:t>
            </a:r>
          </a:p>
          <a:p>
            <a:pPr lvl="1"/>
            <a:r>
              <a:rPr lang="en-US" sz="2800" dirty="0">
                <a:latin typeface="Verdana" panose="020B0604030504040204" pitchFamily="34" charset="0"/>
              </a:rPr>
              <a:t>Hide near the palace</a:t>
            </a:r>
          </a:p>
          <a:p>
            <a:pPr lvl="1"/>
            <a:r>
              <a:rPr lang="en-US" sz="2800" dirty="0">
                <a:latin typeface="Verdana" panose="020B0604030504040204" pitchFamily="34" charset="0"/>
              </a:rPr>
              <a:t>Widow will support you</a:t>
            </a:r>
          </a:p>
          <a:p>
            <a:pPr lvl="1"/>
            <a:r>
              <a:rPr lang="en-US" sz="2800" dirty="0">
                <a:latin typeface="Verdana" panose="020B0604030504040204" pitchFamily="34" charset="0"/>
              </a:rPr>
              <a:t>Show yourself to Ahab</a:t>
            </a:r>
          </a:p>
          <a:p>
            <a:pPr marR="0" algn="l" rtl="0"/>
            <a:r>
              <a:rPr lang="en-US" sz="2800" b="1" dirty="0">
                <a:latin typeface="Verdana" panose="020B0604030504040204" pitchFamily="34" charset="0"/>
              </a:rPr>
              <a:t>Each time – “He arose and went.”</a:t>
            </a: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1957722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AC44C-16BE-A963-08BD-EEAA37329A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4D7110-3163-477E-4386-F6971B92000F}"/>
              </a:ext>
            </a:extLst>
          </p:cNvPr>
          <p:cNvSpPr>
            <a:spLocks noGrp="1"/>
          </p:cNvSpPr>
          <p:nvPr>
            <p:ph type="title"/>
          </p:nvPr>
        </p:nvSpPr>
        <p:spPr/>
        <p:txBody>
          <a:bodyPr/>
          <a:lstStyle/>
          <a:p>
            <a:r>
              <a:rPr lang="en-US" dirty="0"/>
              <a:t>God’s Elijah</a:t>
            </a:r>
          </a:p>
        </p:txBody>
      </p:sp>
      <p:sp>
        <p:nvSpPr>
          <p:cNvPr id="3" name="Content Placeholder 2">
            <a:extLst>
              <a:ext uri="{FF2B5EF4-FFF2-40B4-BE49-F238E27FC236}">
                <a16:creationId xmlns:a16="http://schemas.microsoft.com/office/drawing/2014/main" id="{DD3403A9-9EEB-81CF-2F77-ECF5602BCB72}"/>
              </a:ext>
            </a:extLst>
          </p:cNvPr>
          <p:cNvSpPr>
            <a:spLocks noGrp="1"/>
          </p:cNvSpPr>
          <p:nvPr>
            <p:ph idx="1"/>
          </p:nvPr>
        </p:nvSpPr>
        <p:spPr/>
        <p:txBody>
          <a:bodyPr>
            <a:noAutofit/>
          </a:bodyPr>
          <a:lstStyle/>
          <a:p>
            <a:pPr algn="ctr"/>
            <a:r>
              <a:rPr lang="en-US" sz="2800" b="1" dirty="0">
                <a:latin typeface="Verdana" panose="020B0604030504040204" pitchFamily="34" charset="0"/>
                <a:ea typeface="Verdana" panose="020B0604030504040204" pitchFamily="34" charset="0"/>
              </a:rPr>
              <a:t>You will find Him when you find a man who:</a:t>
            </a:r>
          </a:p>
          <a:p>
            <a:r>
              <a:rPr lang="en-US" sz="2800" b="1" dirty="0">
                <a:latin typeface="Verdana" panose="020B0604030504040204" pitchFamily="34" charset="0"/>
                <a:ea typeface="Verdana" panose="020B0604030504040204" pitchFamily="34" charset="0"/>
              </a:rPr>
              <a:t>Stays </a:t>
            </a:r>
            <a:r>
              <a:rPr lang="en-US" sz="2800" b="0" i="0" u="none" strike="noStrike" baseline="0" dirty="0">
                <a:latin typeface="Verdana" panose="020B0604030504040204" pitchFamily="34" charset="0"/>
              </a:rPr>
              <a:t>(</a:t>
            </a:r>
            <a:r>
              <a:rPr lang="en-US" sz="2800" b="0" i="0" u="none" strike="noStrike" baseline="0" dirty="0" err="1">
                <a:latin typeface="Verdana" panose="020B0604030504040204" pitchFamily="34" charset="0"/>
              </a:rPr>
              <a:t>Psa</a:t>
            </a:r>
            <a:r>
              <a:rPr lang="en-US" sz="2800" b="0" i="0" u="none" strike="noStrike" baseline="0" dirty="0">
                <a:latin typeface="Verdana" panose="020B0604030504040204" pitchFamily="34" charset="0"/>
              </a:rPr>
              <a:t> 46:10)  </a:t>
            </a:r>
            <a:r>
              <a:rPr lang="en-US" sz="2800" b="1" i="0" u="none" strike="noStrike" baseline="0" dirty="0">
                <a:latin typeface="Verdana" panose="020B0604030504040204" pitchFamily="34" charset="0"/>
              </a:rPr>
              <a:t>Be still</a:t>
            </a:r>
            <a:r>
              <a:rPr lang="en-US" sz="2800" b="0" i="0" u="none" strike="noStrike" baseline="0" dirty="0">
                <a:latin typeface="Verdana" panose="020B0604030504040204" pitchFamily="34" charset="0"/>
              </a:rPr>
              <a:t>, and know that I </a:t>
            </a:r>
            <a:r>
              <a:rPr lang="en-US" sz="2800" b="0" i="1" u="none" strike="noStrike" baseline="0" dirty="0">
                <a:latin typeface="Verdana" panose="020B0604030504040204" pitchFamily="34" charset="0"/>
              </a:rPr>
              <a:t>am</a:t>
            </a:r>
            <a:r>
              <a:rPr lang="en-US" sz="2800" b="0" i="0" u="none" strike="noStrike" baseline="0" dirty="0">
                <a:latin typeface="Verdana" panose="020B0604030504040204" pitchFamily="34" charset="0"/>
              </a:rPr>
              <a:t> God; I will be exalted among the nations, I will be exalted in the earth!</a:t>
            </a:r>
          </a:p>
          <a:p>
            <a:endParaRPr lang="en-US" sz="2800" b="0" i="0" u="none" strike="noStrike" baseline="0" dirty="0">
              <a:latin typeface="Verdana" panose="020B0604030504040204" pitchFamily="34" charset="0"/>
            </a:endParaRPr>
          </a:p>
          <a:p>
            <a:r>
              <a:rPr lang="en-US" sz="2800" b="0" i="0" u="none" strike="noStrike" baseline="0" dirty="0">
                <a:latin typeface="Verdana" panose="020B0604030504040204" pitchFamily="34" charset="0"/>
              </a:rPr>
              <a:t>(1Co 16:13)  Watch, </a:t>
            </a:r>
            <a:r>
              <a:rPr lang="en-US" sz="2800" b="1" i="0" u="none" strike="noStrike" baseline="0" dirty="0">
                <a:latin typeface="Verdana" panose="020B0604030504040204" pitchFamily="34" charset="0"/>
              </a:rPr>
              <a:t>stand fast in the faith</a:t>
            </a:r>
            <a:r>
              <a:rPr lang="en-US" sz="2800" b="0" i="0" u="none" strike="noStrike" baseline="0" dirty="0">
                <a:latin typeface="Verdana" panose="020B0604030504040204" pitchFamily="34" charset="0"/>
              </a:rPr>
              <a:t>, be brave, be strong.</a:t>
            </a:r>
          </a:p>
        </p:txBody>
      </p:sp>
    </p:spTree>
    <p:extLst>
      <p:ext uri="{BB962C8B-B14F-4D97-AF65-F5344CB8AC3E}">
        <p14:creationId xmlns:p14="http://schemas.microsoft.com/office/powerpoint/2010/main" val="201573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F231F-D16F-C02F-FDC8-082393582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A4F555-8234-4AA5-7620-07745BF47FC7}"/>
              </a:ext>
            </a:extLst>
          </p:cNvPr>
          <p:cNvSpPr>
            <a:spLocks noGrp="1"/>
          </p:cNvSpPr>
          <p:nvPr>
            <p:ph type="title"/>
          </p:nvPr>
        </p:nvSpPr>
        <p:spPr/>
        <p:txBody>
          <a:bodyPr/>
          <a:lstStyle/>
          <a:p>
            <a:r>
              <a:rPr lang="en-US" dirty="0"/>
              <a:t>God’s Elijah</a:t>
            </a:r>
          </a:p>
        </p:txBody>
      </p:sp>
      <p:sp>
        <p:nvSpPr>
          <p:cNvPr id="3" name="Content Placeholder 2">
            <a:extLst>
              <a:ext uri="{FF2B5EF4-FFF2-40B4-BE49-F238E27FC236}">
                <a16:creationId xmlns:a16="http://schemas.microsoft.com/office/drawing/2014/main" id="{F23E7751-FA30-C4DF-F9ED-9E5ED3CE57CF}"/>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You will find Him when you find a man who:</a:t>
            </a:r>
          </a:p>
          <a:p>
            <a:r>
              <a:rPr lang="en-US" sz="2400" b="1" dirty="0">
                <a:latin typeface="Verdana" panose="020B0604030504040204" pitchFamily="34" charset="0"/>
                <a:ea typeface="Verdana" panose="020B0604030504040204" pitchFamily="34" charset="0"/>
              </a:rPr>
              <a:t>Stays </a:t>
            </a:r>
            <a:r>
              <a:rPr lang="en-US" sz="2400" b="0" i="0" u="none" strike="noStrike" baseline="0" dirty="0">
                <a:latin typeface="Verdana" panose="020B0604030504040204" pitchFamily="34" charset="0"/>
              </a:rPr>
              <a:t>(</a:t>
            </a:r>
            <a:r>
              <a:rPr lang="en-US" sz="2400" b="0" i="0" u="none" strike="noStrike" baseline="0" dirty="0" err="1">
                <a:latin typeface="Verdana" panose="020B0604030504040204" pitchFamily="34" charset="0"/>
              </a:rPr>
              <a:t>Php</a:t>
            </a:r>
            <a:r>
              <a:rPr lang="en-US" sz="2400" b="0" i="0" u="none" strike="noStrike" baseline="0" dirty="0">
                <a:latin typeface="Verdana" panose="020B0604030504040204" pitchFamily="34" charset="0"/>
              </a:rPr>
              <a:t> 1:27)  Only let your conduct be worthy of the gospel of Christ, so that whether I come and see you or am absent, I may hear of your affairs, </a:t>
            </a:r>
            <a:r>
              <a:rPr lang="en-US" sz="2400" b="1" i="0" u="none" strike="noStrike" baseline="0" dirty="0">
                <a:latin typeface="Verdana" panose="020B0604030504040204" pitchFamily="34" charset="0"/>
              </a:rPr>
              <a:t>that you stand fast in one spirit, with one mind striving together </a:t>
            </a:r>
            <a:r>
              <a:rPr lang="en-US" sz="2400" b="0" i="0" u="none" strike="noStrike" baseline="0" dirty="0">
                <a:latin typeface="Verdana" panose="020B0604030504040204" pitchFamily="34" charset="0"/>
              </a:rPr>
              <a:t>for the faith of the gospel,</a:t>
            </a:r>
          </a:p>
          <a:p>
            <a:endParaRPr lang="en-US" sz="2400" b="0" i="0" u="none" strike="noStrike" baseline="0" dirty="0">
              <a:latin typeface="Verdana" panose="020B0604030504040204" pitchFamily="34" charset="0"/>
            </a:endParaRPr>
          </a:p>
          <a:p>
            <a:r>
              <a:rPr lang="en-US" sz="2400" b="0" i="0" u="none" strike="noStrike" baseline="0" dirty="0">
                <a:latin typeface="Verdana" panose="020B0604030504040204" pitchFamily="34" charset="0"/>
              </a:rPr>
              <a:t>(Rev 2:10b)  Be </a:t>
            </a:r>
            <a:r>
              <a:rPr lang="en-US" sz="2400" b="1" i="0" u="none" strike="noStrike" baseline="0" dirty="0">
                <a:latin typeface="Verdana" panose="020B0604030504040204" pitchFamily="34" charset="0"/>
              </a:rPr>
              <a:t>faithful until death</a:t>
            </a:r>
            <a:r>
              <a:rPr lang="en-US" sz="2400" b="0" i="0" u="none" strike="noStrike" baseline="0" dirty="0">
                <a:latin typeface="Verdana" panose="020B0604030504040204" pitchFamily="34" charset="0"/>
              </a:rPr>
              <a:t>, and I will give you the crown of life.</a:t>
            </a:r>
          </a:p>
        </p:txBody>
      </p:sp>
    </p:spTree>
    <p:extLst>
      <p:ext uri="{BB962C8B-B14F-4D97-AF65-F5344CB8AC3E}">
        <p14:creationId xmlns:p14="http://schemas.microsoft.com/office/powerpoint/2010/main" val="42110080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0FDC-4B92-AC73-84C8-6A9FF67FF7F7}"/>
              </a:ext>
            </a:extLst>
          </p:cNvPr>
          <p:cNvSpPr>
            <a:spLocks noGrp="1"/>
          </p:cNvSpPr>
          <p:nvPr>
            <p:ph type="title"/>
          </p:nvPr>
        </p:nvSpPr>
        <p:spPr/>
        <p:txBody>
          <a:bodyPr/>
          <a:lstStyle/>
          <a:p>
            <a:r>
              <a:rPr lang="en-US" dirty="0"/>
              <a:t>2 Kings 2:14</a:t>
            </a:r>
          </a:p>
        </p:txBody>
      </p:sp>
      <p:sp>
        <p:nvSpPr>
          <p:cNvPr id="3" name="Content Placeholder 2">
            <a:extLst>
              <a:ext uri="{FF2B5EF4-FFF2-40B4-BE49-F238E27FC236}">
                <a16:creationId xmlns:a16="http://schemas.microsoft.com/office/drawing/2014/main" id="{18441A31-FE65-EA1A-1896-7D2703D8FE37}"/>
              </a:ext>
            </a:extLst>
          </p:cNvPr>
          <p:cNvSpPr>
            <a:spLocks noGrp="1"/>
          </p:cNvSpPr>
          <p:nvPr>
            <p:ph idx="1"/>
          </p:nvPr>
        </p:nvSpPr>
        <p:spPr/>
        <p:txBody>
          <a:bodyPr>
            <a:normAutofit/>
          </a:bodyPr>
          <a:lstStyle/>
          <a:p>
            <a:r>
              <a:rPr lang="en-US" sz="2800" b="0" i="0" u="none" strike="noStrike" baseline="0" dirty="0">
                <a:latin typeface="Verdana" panose="020B0604030504040204" pitchFamily="34" charset="0"/>
              </a:rPr>
              <a:t>  Then he took the mantle of Elijah that had fallen from him, and struck the water, and said, "</a:t>
            </a:r>
            <a:r>
              <a:rPr lang="en-US" sz="2800" b="1" i="0" u="none" strike="noStrike" baseline="0" dirty="0">
                <a:latin typeface="Verdana" panose="020B0604030504040204" pitchFamily="34" charset="0"/>
              </a:rPr>
              <a:t>Where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the LORD God of Elijah?" </a:t>
            </a:r>
            <a:r>
              <a:rPr lang="en-US" sz="2800" b="0" i="0" u="none" strike="noStrike" baseline="0" dirty="0">
                <a:latin typeface="Verdana" panose="020B0604030504040204" pitchFamily="34" charset="0"/>
              </a:rPr>
              <a:t>And when he also had struck the water, it was divided this way and that; and Elisha crossed over.</a:t>
            </a:r>
          </a:p>
        </p:txBody>
      </p:sp>
    </p:spTree>
    <p:extLst>
      <p:ext uri="{BB962C8B-B14F-4D97-AF65-F5344CB8AC3E}">
        <p14:creationId xmlns:p14="http://schemas.microsoft.com/office/powerpoint/2010/main" val="4236347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83BB-58AF-1C68-E84F-4066FDD658ED}"/>
              </a:ext>
            </a:extLst>
          </p:cNvPr>
          <p:cNvSpPr>
            <a:spLocks noGrp="1"/>
          </p:cNvSpPr>
          <p:nvPr>
            <p:ph type="title"/>
          </p:nvPr>
        </p:nvSpPr>
        <p:spPr/>
        <p:txBody>
          <a:bodyPr/>
          <a:lstStyle/>
          <a:p>
            <a:r>
              <a:rPr lang="en-US" dirty="0"/>
              <a:t>Elijah’s God</a:t>
            </a:r>
          </a:p>
        </p:txBody>
      </p:sp>
      <p:sp>
        <p:nvSpPr>
          <p:cNvPr id="3" name="Content Placeholder 2">
            <a:extLst>
              <a:ext uri="{FF2B5EF4-FFF2-40B4-BE49-F238E27FC236}">
                <a16:creationId xmlns:a16="http://schemas.microsoft.com/office/drawing/2014/main" id="{5BD988E2-F6D3-64C6-2911-93311850ACDB}"/>
              </a:ext>
            </a:extLst>
          </p:cNvPr>
          <p:cNvSpPr>
            <a:spLocks noGrp="1"/>
          </p:cNvSpPr>
          <p:nvPr>
            <p:ph idx="1"/>
          </p:nvPr>
        </p:nvSpPr>
        <p:spPr/>
        <p:txBody>
          <a:bodyPr>
            <a:normAutofit/>
          </a:bodyPr>
          <a:lstStyle/>
          <a:p>
            <a:pPr algn="ctr"/>
            <a:r>
              <a:rPr lang="en-US" sz="3600" b="1" dirty="0">
                <a:latin typeface="Verdana" panose="020B0604030504040204" pitchFamily="34" charset="0"/>
                <a:ea typeface="Verdana" panose="020B0604030504040204" pitchFamily="34" charset="0"/>
              </a:rPr>
              <a:t>Hides (protects) His people</a:t>
            </a:r>
          </a:p>
          <a:p>
            <a:r>
              <a:rPr lang="en-US" sz="3200" b="0" i="0" u="none" strike="noStrike" baseline="0" dirty="0">
                <a:latin typeface="Verdana" panose="020B0604030504040204" pitchFamily="34" charset="0"/>
              </a:rPr>
              <a:t>(</a:t>
            </a:r>
            <a:r>
              <a:rPr lang="en-US" sz="3200" b="0" i="0" u="none" strike="noStrike" baseline="0" dirty="0" err="1">
                <a:latin typeface="Verdana" panose="020B0604030504040204" pitchFamily="34" charset="0"/>
              </a:rPr>
              <a:t>Psa</a:t>
            </a:r>
            <a:r>
              <a:rPr lang="en-US" sz="3200" b="0" i="0" u="none" strike="noStrike" baseline="0" dirty="0">
                <a:latin typeface="Verdana" panose="020B0604030504040204" pitchFamily="34" charset="0"/>
              </a:rPr>
              <a:t> 27:5)  For in the time of trouble He shall </a:t>
            </a:r>
            <a:r>
              <a:rPr lang="en-US" sz="3200" b="1" i="0" u="none" strike="noStrike" baseline="0" dirty="0">
                <a:latin typeface="Verdana" panose="020B0604030504040204" pitchFamily="34" charset="0"/>
              </a:rPr>
              <a:t>hide me in His pavilion</a:t>
            </a:r>
            <a:r>
              <a:rPr lang="en-US" sz="3200" b="0" i="0" u="none" strike="noStrike" baseline="0" dirty="0">
                <a:latin typeface="Verdana" panose="020B0604030504040204" pitchFamily="34" charset="0"/>
              </a:rPr>
              <a:t>; In the secret place of His tabernacle, He shall hide me; He shall set me high upon a rock.</a:t>
            </a:r>
          </a:p>
          <a:p>
            <a:endParaRPr lang="en-US" sz="3200" dirty="0"/>
          </a:p>
        </p:txBody>
      </p:sp>
    </p:spTree>
    <p:extLst>
      <p:ext uri="{BB962C8B-B14F-4D97-AF65-F5344CB8AC3E}">
        <p14:creationId xmlns:p14="http://schemas.microsoft.com/office/powerpoint/2010/main" val="4128131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4CAA34-73D5-915F-66A1-3AE6461899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85AD4C-64D7-CDAD-3B9C-B9DA6A9C95ED}"/>
              </a:ext>
            </a:extLst>
          </p:cNvPr>
          <p:cNvSpPr>
            <a:spLocks noGrp="1"/>
          </p:cNvSpPr>
          <p:nvPr>
            <p:ph type="title"/>
          </p:nvPr>
        </p:nvSpPr>
        <p:spPr/>
        <p:txBody>
          <a:bodyPr/>
          <a:lstStyle/>
          <a:p>
            <a:r>
              <a:rPr lang="en-US" dirty="0"/>
              <a:t>Elijah’s God</a:t>
            </a:r>
          </a:p>
        </p:txBody>
      </p:sp>
      <p:sp>
        <p:nvSpPr>
          <p:cNvPr id="3" name="Content Placeholder 2">
            <a:extLst>
              <a:ext uri="{FF2B5EF4-FFF2-40B4-BE49-F238E27FC236}">
                <a16:creationId xmlns:a16="http://schemas.microsoft.com/office/drawing/2014/main" id="{4957965C-8F78-8ECB-BB06-053C3F24D4A9}"/>
              </a:ext>
            </a:extLst>
          </p:cNvPr>
          <p:cNvSpPr>
            <a:spLocks noGrp="1"/>
          </p:cNvSpPr>
          <p:nvPr>
            <p:ph idx="1"/>
          </p:nvPr>
        </p:nvSpPr>
        <p:spPr/>
        <p:txBody>
          <a:bodyPr>
            <a:noAutofit/>
          </a:bodyPr>
          <a:lstStyle/>
          <a:p>
            <a:pPr algn="ctr"/>
            <a:r>
              <a:rPr lang="en-US" sz="3600" b="1" dirty="0">
                <a:latin typeface="Verdana" panose="020B0604030504040204" pitchFamily="34" charset="0"/>
                <a:ea typeface="Verdana" panose="020B0604030504040204" pitchFamily="34" charset="0"/>
              </a:rPr>
              <a:t>Provides for them</a:t>
            </a:r>
          </a:p>
          <a:p>
            <a:pPr marR="0" algn="l" rtl="0"/>
            <a:r>
              <a:rPr lang="en-US" sz="2800" b="0" i="0" u="none" strike="noStrike" baseline="0" dirty="0">
                <a:latin typeface="Verdana" panose="020B0604030504040204" pitchFamily="34" charset="0"/>
              </a:rPr>
              <a:t>(Mat 6:31-33)  "Therefore do not worry, saying, 'What shall we eat?' or 'What shall we drink?' or 'What shall we wear?’  (32)  For after all these things the Gentiles seek. For your heavenly Father knows that you need all these things.  (33)  But seek first the kingdom of God and His righteousness, and all these things shall be added to you.</a:t>
            </a:r>
          </a:p>
        </p:txBody>
      </p:sp>
    </p:spTree>
    <p:extLst>
      <p:ext uri="{BB962C8B-B14F-4D97-AF65-F5344CB8AC3E}">
        <p14:creationId xmlns:p14="http://schemas.microsoft.com/office/powerpoint/2010/main" val="9762951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562D63-50C8-43EC-2361-9157888108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E84CB-8DF5-8ED4-06B2-60AD937721EF}"/>
              </a:ext>
            </a:extLst>
          </p:cNvPr>
          <p:cNvSpPr>
            <a:spLocks noGrp="1"/>
          </p:cNvSpPr>
          <p:nvPr>
            <p:ph type="title"/>
          </p:nvPr>
        </p:nvSpPr>
        <p:spPr/>
        <p:txBody>
          <a:bodyPr/>
          <a:lstStyle/>
          <a:p>
            <a:r>
              <a:rPr lang="en-US" dirty="0"/>
              <a:t>Elijah’s God</a:t>
            </a:r>
          </a:p>
        </p:txBody>
      </p:sp>
      <p:sp>
        <p:nvSpPr>
          <p:cNvPr id="3" name="Content Placeholder 2">
            <a:extLst>
              <a:ext uri="{FF2B5EF4-FFF2-40B4-BE49-F238E27FC236}">
                <a16:creationId xmlns:a16="http://schemas.microsoft.com/office/drawing/2014/main" id="{C1341091-6A95-180D-D602-060636872A4E}"/>
              </a:ext>
            </a:extLst>
          </p:cNvPr>
          <p:cNvSpPr>
            <a:spLocks noGrp="1"/>
          </p:cNvSpPr>
          <p:nvPr>
            <p:ph idx="1"/>
          </p:nvPr>
        </p:nvSpPr>
        <p:spPr/>
        <p:txBody>
          <a:bodyPr>
            <a:noAutofit/>
          </a:bodyPr>
          <a:lstStyle/>
          <a:p>
            <a:pPr algn="ctr"/>
            <a:r>
              <a:rPr lang="en-US" sz="2800" b="1" dirty="0">
                <a:latin typeface="Verdana" panose="020B0604030504040204" pitchFamily="34" charset="0"/>
                <a:ea typeface="Verdana" panose="020B0604030504040204" pitchFamily="34" charset="0"/>
              </a:rPr>
              <a:t>Provides for them</a:t>
            </a:r>
          </a:p>
          <a:p>
            <a:r>
              <a:rPr lang="en-US" sz="3600" b="0" i="0" u="none" strike="noStrike" baseline="0" dirty="0">
                <a:latin typeface="Verdana" panose="020B0604030504040204" pitchFamily="34" charset="0"/>
              </a:rPr>
              <a:t>(Mat 6:30)  Now if God so clothes the grass of the field, which today is, and tomorrow is thrown into the oven, </a:t>
            </a:r>
            <a:r>
              <a:rPr lang="en-US" sz="3600" b="1" i="1" u="none" strike="noStrike" baseline="0" dirty="0">
                <a:latin typeface="Verdana" panose="020B0604030504040204" pitchFamily="34" charset="0"/>
              </a:rPr>
              <a:t>will He</a:t>
            </a:r>
            <a:r>
              <a:rPr lang="en-US" sz="3600" b="1" i="0" u="none" strike="noStrike" baseline="0" dirty="0">
                <a:latin typeface="Verdana" panose="020B0604030504040204" pitchFamily="34" charset="0"/>
              </a:rPr>
              <a:t> not much more </a:t>
            </a:r>
            <a:r>
              <a:rPr lang="en-US" sz="3600" b="1" i="1" u="none" strike="noStrike" baseline="0" dirty="0">
                <a:latin typeface="Verdana" panose="020B0604030504040204" pitchFamily="34" charset="0"/>
              </a:rPr>
              <a:t>clothe</a:t>
            </a:r>
            <a:r>
              <a:rPr lang="en-US" sz="3600" b="1" i="0" u="none" strike="noStrike" baseline="0" dirty="0">
                <a:latin typeface="Verdana" panose="020B0604030504040204" pitchFamily="34" charset="0"/>
              </a:rPr>
              <a:t> you</a:t>
            </a:r>
            <a:r>
              <a:rPr lang="en-US" sz="3600" b="0" i="0" u="none" strike="noStrike" baseline="0" dirty="0">
                <a:latin typeface="Verdana" panose="020B0604030504040204" pitchFamily="34" charset="0"/>
              </a:rPr>
              <a:t>, O you of little faith?</a:t>
            </a:r>
          </a:p>
        </p:txBody>
      </p:sp>
    </p:spTree>
    <p:extLst>
      <p:ext uri="{BB962C8B-B14F-4D97-AF65-F5344CB8AC3E}">
        <p14:creationId xmlns:p14="http://schemas.microsoft.com/office/powerpoint/2010/main" val="3781392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ADB15-A0EB-7B5B-B5E6-4D75DCBCA7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99985E-5CF9-DB9E-2DC5-221C49E37141}"/>
              </a:ext>
            </a:extLst>
          </p:cNvPr>
          <p:cNvSpPr>
            <a:spLocks noGrp="1"/>
          </p:cNvSpPr>
          <p:nvPr>
            <p:ph type="title"/>
          </p:nvPr>
        </p:nvSpPr>
        <p:spPr/>
        <p:txBody>
          <a:bodyPr/>
          <a:lstStyle/>
          <a:p>
            <a:r>
              <a:rPr lang="en-US" dirty="0"/>
              <a:t>Elijah’s God</a:t>
            </a:r>
          </a:p>
        </p:txBody>
      </p:sp>
      <p:sp>
        <p:nvSpPr>
          <p:cNvPr id="3" name="Content Placeholder 2">
            <a:extLst>
              <a:ext uri="{FF2B5EF4-FFF2-40B4-BE49-F238E27FC236}">
                <a16:creationId xmlns:a16="http://schemas.microsoft.com/office/drawing/2014/main" id="{B8EE0F0B-B2F8-B990-E1E2-CFC38AF6AA56}"/>
              </a:ext>
            </a:extLst>
          </p:cNvPr>
          <p:cNvSpPr>
            <a:spLocks noGrp="1"/>
          </p:cNvSpPr>
          <p:nvPr>
            <p:ph idx="1"/>
          </p:nvPr>
        </p:nvSpPr>
        <p:spPr/>
        <p:txBody>
          <a:bodyPr>
            <a:noAutofit/>
          </a:bodyPr>
          <a:lstStyle/>
          <a:p>
            <a:pPr algn="ctr"/>
            <a:r>
              <a:rPr lang="en-US" sz="3200" b="1" dirty="0">
                <a:latin typeface="Verdana" panose="020B0604030504040204" pitchFamily="34" charset="0"/>
                <a:ea typeface="Verdana" panose="020B0604030504040204" pitchFamily="34" charset="0"/>
              </a:rPr>
              <a:t>Guides them</a:t>
            </a:r>
          </a:p>
          <a:p>
            <a:endParaRPr lang="en-US" sz="2800" b="0" i="0" u="none" strike="noStrike" baseline="0" dirty="0">
              <a:latin typeface="Verdana" panose="020B0604030504040204" pitchFamily="34" charset="0"/>
            </a:endParaRPr>
          </a:p>
          <a:p>
            <a:r>
              <a:rPr lang="en-US" sz="3200" b="0" i="0" u="none" strike="noStrike" baseline="0" dirty="0">
                <a:latin typeface="Verdana" panose="020B0604030504040204" pitchFamily="34" charset="0"/>
              </a:rPr>
              <a:t>(Isa 58:11)  </a:t>
            </a:r>
            <a:r>
              <a:rPr lang="en-US" sz="3200" b="1" i="0" u="none" strike="noStrike" baseline="0" dirty="0">
                <a:latin typeface="Verdana" panose="020B0604030504040204" pitchFamily="34" charset="0"/>
              </a:rPr>
              <a:t>The LORD will guide you continually</a:t>
            </a:r>
            <a:r>
              <a:rPr lang="en-US" sz="3200" b="0" i="0" u="none" strike="noStrike" baseline="0" dirty="0">
                <a:latin typeface="Verdana" panose="020B0604030504040204" pitchFamily="34" charset="0"/>
              </a:rPr>
              <a:t>, And satisfy your soul in drought, And strengthen your bones; You shall be like a watered garden, And like a spring of water, whose waters do not fail.</a:t>
            </a: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63367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4EDE4-81F1-6CA1-D40F-5974511573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EF51AB-DC85-E343-FBD5-913CAE687A8B}"/>
              </a:ext>
            </a:extLst>
          </p:cNvPr>
          <p:cNvSpPr>
            <a:spLocks noGrp="1"/>
          </p:cNvSpPr>
          <p:nvPr>
            <p:ph type="title"/>
          </p:nvPr>
        </p:nvSpPr>
        <p:spPr/>
        <p:txBody>
          <a:bodyPr/>
          <a:lstStyle/>
          <a:p>
            <a:r>
              <a:rPr lang="en-US" dirty="0"/>
              <a:t>Elijah’s God</a:t>
            </a:r>
          </a:p>
        </p:txBody>
      </p:sp>
      <p:sp>
        <p:nvSpPr>
          <p:cNvPr id="3" name="Content Placeholder 2">
            <a:extLst>
              <a:ext uri="{FF2B5EF4-FFF2-40B4-BE49-F238E27FC236}">
                <a16:creationId xmlns:a16="http://schemas.microsoft.com/office/drawing/2014/main" id="{F57451BE-8871-B52A-A370-E249B885904E}"/>
              </a:ext>
            </a:extLst>
          </p:cNvPr>
          <p:cNvSpPr>
            <a:spLocks noGrp="1"/>
          </p:cNvSpPr>
          <p:nvPr>
            <p:ph idx="1"/>
          </p:nvPr>
        </p:nvSpPr>
        <p:spPr/>
        <p:txBody>
          <a:bodyPr>
            <a:noAutofit/>
          </a:bodyPr>
          <a:lstStyle/>
          <a:p>
            <a:pPr algn="ctr"/>
            <a:r>
              <a:rPr lang="en-US" sz="3200" b="1" dirty="0">
                <a:latin typeface="Verdana" panose="020B0604030504040204" pitchFamily="34" charset="0"/>
                <a:ea typeface="Verdana" panose="020B0604030504040204" pitchFamily="34" charset="0"/>
              </a:rPr>
              <a:t>Guides them</a:t>
            </a:r>
          </a:p>
          <a:p>
            <a:endParaRPr lang="en-US" sz="2800" b="0" i="0" u="none" strike="noStrike" baseline="0" dirty="0">
              <a:latin typeface="Verdana" panose="020B0604030504040204" pitchFamily="34" charset="0"/>
            </a:endParaRPr>
          </a:p>
          <a:p>
            <a:r>
              <a:rPr lang="en-US" sz="3200" b="0" i="0" u="none" strike="noStrike" baseline="0" dirty="0">
                <a:latin typeface="Verdana" panose="020B0604030504040204" pitchFamily="34" charset="0"/>
              </a:rPr>
              <a:t>(Mat 28:20)  teaching them to observe all things that I have commanded you; and lo, </a:t>
            </a:r>
            <a:r>
              <a:rPr lang="en-US" sz="3200" b="1" i="0" u="none" strike="noStrike" baseline="0" dirty="0">
                <a:latin typeface="Verdana" panose="020B0604030504040204" pitchFamily="34" charset="0"/>
              </a:rPr>
              <a:t>I am with you always</a:t>
            </a:r>
            <a:r>
              <a:rPr lang="en-US" sz="3200" b="0" i="0" u="none" strike="noStrike" baseline="0" dirty="0">
                <a:latin typeface="Verdana" panose="020B0604030504040204" pitchFamily="34" charset="0"/>
              </a:rPr>
              <a:t>, </a:t>
            </a:r>
            <a:r>
              <a:rPr lang="en-US" sz="3200" b="0" i="1" u="none" strike="noStrike" baseline="0" dirty="0">
                <a:latin typeface="Verdana" panose="020B0604030504040204" pitchFamily="34" charset="0"/>
              </a:rPr>
              <a:t>even</a:t>
            </a:r>
            <a:r>
              <a:rPr lang="en-US" sz="3200" b="0" i="0" u="none" strike="noStrike" baseline="0" dirty="0">
                <a:latin typeface="Verdana" panose="020B0604030504040204" pitchFamily="34" charset="0"/>
              </a:rPr>
              <a:t> to the end of the age." Amen.</a:t>
            </a: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22018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13662-385D-92A6-EE6B-C1B917F3BA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332A23-E339-E731-3D73-4868D17A25E0}"/>
              </a:ext>
            </a:extLst>
          </p:cNvPr>
          <p:cNvSpPr>
            <a:spLocks noGrp="1"/>
          </p:cNvSpPr>
          <p:nvPr>
            <p:ph type="title"/>
          </p:nvPr>
        </p:nvSpPr>
        <p:spPr/>
        <p:txBody>
          <a:bodyPr/>
          <a:lstStyle/>
          <a:p>
            <a:r>
              <a:rPr lang="en-US" dirty="0"/>
              <a:t>God’s Elijah</a:t>
            </a:r>
          </a:p>
        </p:txBody>
      </p:sp>
      <p:sp>
        <p:nvSpPr>
          <p:cNvPr id="3" name="Content Placeholder 2">
            <a:extLst>
              <a:ext uri="{FF2B5EF4-FFF2-40B4-BE49-F238E27FC236}">
                <a16:creationId xmlns:a16="http://schemas.microsoft.com/office/drawing/2014/main" id="{691A5134-9697-DAEA-E699-5010EFE97B8B}"/>
              </a:ext>
            </a:extLst>
          </p:cNvPr>
          <p:cNvSpPr>
            <a:spLocks noGrp="1"/>
          </p:cNvSpPr>
          <p:nvPr>
            <p:ph idx="1"/>
          </p:nvPr>
        </p:nvSpPr>
        <p:spPr/>
        <p:txBody>
          <a:bodyPr>
            <a:noAutofit/>
          </a:bodyPr>
          <a:lstStyle/>
          <a:p>
            <a:pPr algn="ctr"/>
            <a:r>
              <a:rPr lang="en-US" sz="3200" b="1" dirty="0">
                <a:latin typeface="Verdana" panose="020B0604030504040204" pitchFamily="34" charset="0"/>
                <a:ea typeface="Verdana" panose="020B0604030504040204" pitchFamily="34" charset="0"/>
              </a:rPr>
              <a:t>We know where Elijah’s God is.</a:t>
            </a:r>
          </a:p>
          <a:p>
            <a:pPr algn="ctr"/>
            <a:endParaRPr lang="en-US" sz="3200" b="1" dirty="0">
              <a:latin typeface="Verdana" panose="020B0604030504040204" pitchFamily="34" charset="0"/>
              <a:ea typeface="Verdana" panose="020B0604030504040204" pitchFamily="34" charset="0"/>
            </a:endParaRPr>
          </a:p>
          <a:p>
            <a:pPr algn="ctr"/>
            <a:r>
              <a:rPr lang="en-US" sz="3200" b="1" dirty="0">
                <a:latin typeface="Verdana" panose="020B0604030504040204" pitchFamily="34" charset="0"/>
                <a:ea typeface="Verdana" panose="020B0604030504040204" pitchFamily="34" charset="0"/>
              </a:rPr>
              <a:t>Where is God’s Elijah?</a:t>
            </a:r>
          </a:p>
        </p:txBody>
      </p:sp>
    </p:spTree>
    <p:extLst>
      <p:ext uri="{BB962C8B-B14F-4D97-AF65-F5344CB8AC3E}">
        <p14:creationId xmlns:p14="http://schemas.microsoft.com/office/powerpoint/2010/main" val="3992830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4286D-98BA-EF95-72DE-D0421BF9DA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95DB81-20E0-D084-D53B-08DD49E2DA3B}"/>
              </a:ext>
            </a:extLst>
          </p:cNvPr>
          <p:cNvSpPr>
            <a:spLocks noGrp="1"/>
          </p:cNvSpPr>
          <p:nvPr>
            <p:ph type="title"/>
          </p:nvPr>
        </p:nvSpPr>
        <p:spPr/>
        <p:txBody>
          <a:bodyPr/>
          <a:lstStyle/>
          <a:p>
            <a:r>
              <a:rPr lang="en-US" dirty="0"/>
              <a:t>God’s Elijah</a:t>
            </a:r>
          </a:p>
        </p:txBody>
      </p:sp>
      <p:sp>
        <p:nvSpPr>
          <p:cNvPr id="3" name="Content Placeholder 2">
            <a:extLst>
              <a:ext uri="{FF2B5EF4-FFF2-40B4-BE49-F238E27FC236}">
                <a16:creationId xmlns:a16="http://schemas.microsoft.com/office/drawing/2014/main" id="{694F731A-C6D2-B1CD-0DA8-AA8C1851EAE7}"/>
              </a:ext>
            </a:extLst>
          </p:cNvPr>
          <p:cNvSpPr>
            <a:spLocks noGrp="1"/>
          </p:cNvSpPr>
          <p:nvPr>
            <p:ph idx="1"/>
          </p:nvPr>
        </p:nvSpPr>
        <p:spPr/>
        <p:txBody>
          <a:bodyPr>
            <a:noAutofit/>
          </a:bodyPr>
          <a:lstStyle/>
          <a:p>
            <a:pPr algn="ctr"/>
            <a:r>
              <a:rPr lang="en-US" sz="2400" b="1" dirty="0">
                <a:latin typeface="Verdana" panose="020B0604030504040204" pitchFamily="34" charset="0"/>
                <a:ea typeface="Verdana" panose="020B0604030504040204" pitchFamily="34" charset="0"/>
              </a:rPr>
              <a:t>You will find Him when you find a man who:</a:t>
            </a:r>
          </a:p>
          <a:p>
            <a:pPr marR="0" algn="l" rtl="0"/>
            <a:r>
              <a:rPr lang="en-US" sz="2400" b="1" dirty="0">
                <a:latin typeface="Verdana" panose="020B0604030504040204" pitchFamily="34" charset="0"/>
                <a:ea typeface="Verdana" panose="020B0604030504040204" pitchFamily="34" charset="0"/>
              </a:rPr>
              <a:t>Prays </a:t>
            </a:r>
            <a:r>
              <a:rPr lang="en-US" sz="2400" b="0" i="0" u="none" strike="noStrike" baseline="0" dirty="0">
                <a:latin typeface="Verdana" panose="020B0604030504040204" pitchFamily="34" charset="0"/>
              </a:rPr>
              <a:t>(Jas 5:16)  Confess </a:t>
            </a:r>
            <a:r>
              <a:rPr lang="en-US" sz="2400" b="0" i="1" u="none" strike="noStrike" baseline="0" dirty="0">
                <a:latin typeface="Verdana" panose="020B0604030504040204" pitchFamily="34" charset="0"/>
              </a:rPr>
              <a:t>your</a:t>
            </a:r>
            <a:r>
              <a:rPr lang="en-US" sz="2400" b="0" i="0" u="none" strike="noStrike" baseline="0" dirty="0">
                <a:latin typeface="Verdana" panose="020B0604030504040204" pitchFamily="34" charset="0"/>
              </a:rPr>
              <a:t> trespasses to one another, and pray for one another, that you may be healed. The effective, fervent prayer of a righteous man avails much.</a:t>
            </a:r>
          </a:p>
          <a:p>
            <a:pPr marR="0" algn="l" rtl="0"/>
            <a:r>
              <a:rPr lang="en-US" sz="2400" b="0" i="0" u="none" strike="noStrike" baseline="0" dirty="0">
                <a:latin typeface="Verdana" panose="020B0604030504040204" pitchFamily="34" charset="0"/>
              </a:rPr>
              <a:t>(Jas 5:17)  Elijah was a man with a nature like ours, and </a:t>
            </a:r>
            <a:r>
              <a:rPr lang="en-US" sz="2400" b="0" i="0" u="sng" strike="noStrike" baseline="0" dirty="0">
                <a:latin typeface="Verdana" panose="020B0604030504040204" pitchFamily="34" charset="0"/>
              </a:rPr>
              <a:t>he prayed earnestly </a:t>
            </a:r>
            <a:r>
              <a:rPr lang="en-US" sz="2400" b="0" i="0" u="none" strike="noStrike" baseline="0" dirty="0">
                <a:latin typeface="Verdana" panose="020B0604030504040204" pitchFamily="34" charset="0"/>
              </a:rPr>
              <a:t>that it would not rain; and it did not rain on the land for three years and six months.</a:t>
            </a:r>
          </a:p>
          <a:p>
            <a:pPr marR="0" algn="l" rtl="0"/>
            <a:r>
              <a:rPr lang="en-US" sz="2400" b="0" i="0" u="none" strike="noStrike" baseline="0" dirty="0">
                <a:latin typeface="Verdana" panose="020B0604030504040204" pitchFamily="34" charset="0"/>
              </a:rPr>
              <a:t>(Jas 5:18)  </a:t>
            </a:r>
            <a:r>
              <a:rPr lang="en-US" sz="2400" b="0" i="0" u="sng" strike="noStrike" baseline="0" dirty="0">
                <a:latin typeface="Verdana" panose="020B0604030504040204" pitchFamily="34" charset="0"/>
              </a:rPr>
              <a:t>And he prayed again</a:t>
            </a:r>
            <a:r>
              <a:rPr lang="en-US" sz="2400" b="0" i="0" u="none" strike="noStrike" baseline="0" dirty="0">
                <a:latin typeface="Verdana" panose="020B0604030504040204" pitchFamily="34" charset="0"/>
              </a:rPr>
              <a:t>, and the heaven gave rain, and the earth produced its fruit.</a:t>
            </a:r>
          </a:p>
          <a:p>
            <a:pPr algn="ctr"/>
            <a:endParaRPr lang="en-US"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445593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{05D691CF-7FBF-429E-AE7D-3142CB967695}tf03457452</Template>
  <TotalTime>56</TotalTime>
  <Words>700</Words>
  <Application>Microsoft Office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Algerian</vt:lpstr>
      <vt:lpstr>Arial</vt:lpstr>
      <vt:lpstr>Calibri</vt:lpstr>
      <vt:lpstr>Calibri Light</vt:lpstr>
      <vt:lpstr>Verdana</vt:lpstr>
      <vt:lpstr>Celestial</vt:lpstr>
      <vt:lpstr>Elijah’s God and God’s Elijah</vt:lpstr>
      <vt:lpstr>2 Kings 2:14</vt:lpstr>
      <vt:lpstr>Elijah’s God</vt:lpstr>
      <vt:lpstr>Elijah’s God</vt:lpstr>
      <vt:lpstr>Elijah’s God</vt:lpstr>
      <vt:lpstr>Elijah’s God</vt:lpstr>
      <vt:lpstr>Elijah’s God</vt:lpstr>
      <vt:lpstr>God’s Elijah</vt:lpstr>
      <vt:lpstr>God’s Elijah</vt:lpstr>
      <vt:lpstr>God’s Elijah</vt:lpstr>
      <vt:lpstr>God’s Elijah</vt:lpstr>
      <vt:lpstr>God’s Elijah</vt:lpstr>
      <vt:lpstr>God’s Elijah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5</cp:revision>
  <dcterms:created xsi:type="dcterms:W3CDTF">2024-11-11T13:54:53Z</dcterms:created>
  <dcterms:modified xsi:type="dcterms:W3CDTF">2024-11-28T23:41:12Z</dcterms:modified>
</cp:coreProperties>
</file>