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2D790128-3FBD-4576-A0DD-294E6DA4D29E}"/>
    <pc:docChg chg="modSld modMainMaster">
      <pc:chgData name="Manly Luscombe" userId="d66a401e1e7a39bf" providerId="LiveId" clId="{2D790128-3FBD-4576-A0DD-294E6DA4D29E}" dt="2023-01-14T00:17:14.412" v="36" actId="20577"/>
      <pc:docMkLst>
        <pc:docMk/>
      </pc:docMkLst>
      <pc:sldChg chg="modTransition">
        <pc:chgData name="Manly Luscombe" userId="d66a401e1e7a39bf" providerId="LiveId" clId="{2D790128-3FBD-4576-A0DD-294E6DA4D29E}" dt="2023-01-14T00:12:23.914" v="1"/>
        <pc:sldMkLst>
          <pc:docMk/>
          <pc:sldMk cId="767645815" sldId="256"/>
        </pc:sldMkLst>
      </pc:sldChg>
      <pc:sldChg chg="modTransition">
        <pc:chgData name="Manly Luscombe" userId="d66a401e1e7a39bf" providerId="LiveId" clId="{2D790128-3FBD-4576-A0DD-294E6DA4D29E}" dt="2023-01-14T00:12:23.914" v="1"/>
        <pc:sldMkLst>
          <pc:docMk/>
          <pc:sldMk cId="3744799270" sldId="257"/>
        </pc:sldMkLst>
      </pc:sldChg>
      <pc:sldChg chg="modTransition">
        <pc:chgData name="Manly Luscombe" userId="d66a401e1e7a39bf" providerId="LiveId" clId="{2D790128-3FBD-4576-A0DD-294E6DA4D29E}" dt="2023-01-14T00:12:23.914" v="1"/>
        <pc:sldMkLst>
          <pc:docMk/>
          <pc:sldMk cId="1560415893" sldId="258"/>
        </pc:sldMkLst>
      </pc:sldChg>
      <pc:sldChg chg="modTransition">
        <pc:chgData name="Manly Luscombe" userId="d66a401e1e7a39bf" providerId="LiveId" clId="{2D790128-3FBD-4576-A0DD-294E6DA4D29E}" dt="2023-01-14T00:12:23.914" v="1"/>
        <pc:sldMkLst>
          <pc:docMk/>
          <pc:sldMk cId="1996252968" sldId="259"/>
        </pc:sldMkLst>
      </pc:sldChg>
      <pc:sldChg chg="modTransition">
        <pc:chgData name="Manly Luscombe" userId="d66a401e1e7a39bf" providerId="LiveId" clId="{2D790128-3FBD-4576-A0DD-294E6DA4D29E}" dt="2023-01-14T00:12:23.914" v="1"/>
        <pc:sldMkLst>
          <pc:docMk/>
          <pc:sldMk cId="2915334420" sldId="260"/>
        </pc:sldMkLst>
      </pc:sldChg>
      <pc:sldChg chg="modTransition">
        <pc:chgData name="Manly Luscombe" userId="d66a401e1e7a39bf" providerId="LiveId" clId="{2D790128-3FBD-4576-A0DD-294E6DA4D29E}" dt="2023-01-14T00:12:23.914" v="1"/>
        <pc:sldMkLst>
          <pc:docMk/>
          <pc:sldMk cId="877953466" sldId="261"/>
        </pc:sldMkLst>
      </pc:sldChg>
      <pc:sldChg chg="modSp mod modTransition">
        <pc:chgData name="Manly Luscombe" userId="d66a401e1e7a39bf" providerId="LiveId" clId="{2D790128-3FBD-4576-A0DD-294E6DA4D29E}" dt="2023-01-14T00:16:29.423" v="6" actId="115"/>
        <pc:sldMkLst>
          <pc:docMk/>
          <pc:sldMk cId="2914631976" sldId="262"/>
        </pc:sldMkLst>
        <pc:spChg chg="mod">
          <ac:chgData name="Manly Luscombe" userId="d66a401e1e7a39bf" providerId="LiveId" clId="{2D790128-3FBD-4576-A0DD-294E6DA4D29E}" dt="2023-01-14T00:16:29.423" v="6" actId="115"/>
          <ac:spMkLst>
            <pc:docMk/>
            <pc:sldMk cId="2914631976" sldId="262"/>
            <ac:spMk id="2" creationId="{FC18460F-EC4C-57FD-0149-8F0061298408}"/>
          </ac:spMkLst>
        </pc:spChg>
      </pc:sldChg>
      <pc:sldChg chg="modSp mod modTransition">
        <pc:chgData name="Manly Luscombe" userId="d66a401e1e7a39bf" providerId="LiveId" clId="{2D790128-3FBD-4576-A0DD-294E6DA4D29E}" dt="2023-01-14T00:16:46.136" v="22" actId="20577"/>
        <pc:sldMkLst>
          <pc:docMk/>
          <pc:sldMk cId="2650972105" sldId="263"/>
        </pc:sldMkLst>
        <pc:spChg chg="mod">
          <ac:chgData name="Manly Luscombe" userId="d66a401e1e7a39bf" providerId="LiveId" clId="{2D790128-3FBD-4576-A0DD-294E6DA4D29E}" dt="2023-01-14T00:16:46.136" v="22" actId="20577"/>
          <ac:spMkLst>
            <pc:docMk/>
            <pc:sldMk cId="2650972105" sldId="263"/>
            <ac:spMk id="2" creationId="{FC18460F-EC4C-57FD-0149-8F0061298408}"/>
          </ac:spMkLst>
        </pc:spChg>
      </pc:sldChg>
      <pc:sldChg chg="modSp mod modTransition">
        <pc:chgData name="Manly Luscombe" userId="d66a401e1e7a39bf" providerId="LiveId" clId="{2D790128-3FBD-4576-A0DD-294E6DA4D29E}" dt="2023-01-14T00:17:03.591" v="32" actId="115"/>
        <pc:sldMkLst>
          <pc:docMk/>
          <pc:sldMk cId="3780394131" sldId="264"/>
        </pc:sldMkLst>
        <pc:spChg chg="mod">
          <ac:chgData name="Manly Luscombe" userId="d66a401e1e7a39bf" providerId="LiveId" clId="{2D790128-3FBD-4576-A0DD-294E6DA4D29E}" dt="2023-01-14T00:17:03.591" v="32" actId="115"/>
          <ac:spMkLst>
            <pc:docMk/>
            <pc:sldMk cId="3780394131" sldId="264"/>
            <ac:spMk id="2" creationId="{FC18460F-EC4C-57FD-0149-8F0061298408}"/>
          </ac:spMkLst>
        </pc:spChg>
      </pc:sldChg>
      <pc:sldChg chg="modSp mod modTransition">
        <pc:chgData name="Manly Luscombe" userId="d66a401e1e7a39bf" providerId="LiveId" clId="{2D790128-3FBD-4576-A0DD-294E6DA4D29E}" dt="2023-01-14T00:17:14.412" v="36" actId="20577"/>
        <pc:sldMkLst>
          <pc:docMk/>
          <pc:sldMk cId="1248820908" sldId="265"/>
        </pc:sldMkLst>
        <pc:spChg chg="mod">
          <ac:chgData name="Manly Luscombe" userId="d66a401e1e7a39bf" providerId="LiveId" clId="{2D790128-3FBD-4576-A0DD-294E6DA4D29E}" dt="2023-01-14T00:17:14.412" v="36" actId="20577"/>
          <ac:spMkLst>
            <pc:docMk/>
            <pc:sldMk cId="1248820908" sldId="265"/>
            <ac:spMk id="2" creationId="{FC18460F-EC4C-57FD-0149-8F0061298408}"/>
          </ac:spMkLst>
        </pc:spChg>
      </pc:sldChg>
      <pc:sldMasterChg chg="modTransition modSldLayout">
        <pc:chgData name="Manly Luscombe" userId="d66a401e1e7a39bf" providerId="LiveId" clId="{2D790128-3FBD-4576-A0DD-294E6DA4D29E}" dt="2023-01-14T00:12:23.914" v="1"/>
        <pc:sldMasterMkLst>
          <pc:docMk/>
          <pc:sldMasterMk cId="809633228" sldId="2147483648"/>
        </pc:sldMasterMkLst>
        <pc:sldLayoutChg chg="modTransition">
          <pc:chgData name="Manly Luscombe" userId="d66a401e1e7a39bf" providerId="LiveId" clId="{2D790128-3FBD-4576-A0DD-294E6DA4D29E}" dt="2023-01-14T00:12:23.914" v="1"/>
          <pc:sldLayoutMkLst>
            <pc:docMk/>
            <pc:sldMasterMk cId="809633228" sldId="2147483648"/>
            <pc:sldLayoutMk cId="1928331412" sldId="2147483649"/>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3749724148" sldId="2147483650"/>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701247800" sldId="2147483651"/>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3171983688" sldId="2147483652"/>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2085175644" sldId="2147483653"/>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3813897183" sldId="2147483654"/>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2801677915" sldId="2147483655"/>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878264220" sldId="2147483656"/>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1955094627" sldId="2147483657"/>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3635220172" sldId="2147483658"/>
          </pc:sldLayoutMkLst>
        </pc:sldLayoutChg>
        <pc:sldLayoutChg chg="modTransition">
          <pc:chgData name="Manly Luscombe" userId="d66a401e1e7a39bf" providerId="LiveId" clId="{2D790128-3FBD-4576-A0DD-294E6DA4D29E}" dt="2023-01-14T00:12:23.914" v="1"/>
          <pc:sldLayoutMkLst>
            <pc:docMk/>
            <pc:sldMasterMk cId="809633228" sldId="2147483648"/>
            <pc:sldLayoutMk cId="3609492971"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A708F-0D5A-4EB8-6809-A64EB7A17F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54F792-D8EE-2FCD-2A98-B87F02D126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F78AE7-12C3-2BE7-5674-9928DE519DCE}"/>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5" name="Footer Placeholder 4">
            <a:extLst>
              <a:ext uri="{FF2B5EF4-FFF2-40B4-BE49-F238E27FC236}">
                <a16:creationId xmlns:a16="http://schemas.microsoft.com/office/drawing/2014/main" id="{977774B3-C973-7BEB-5926-5116879BC3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0E70A8-BE57-84AD-4DE3-3A1F5459F16E}"/>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192833141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C3C17-B272-BCF3-C796-A70C663799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B5CB7D-711D-6ED2-68D4-1714103EEA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E30170-10E1-C06F-1F5C-23E6FC14B909}"/>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5" name="Footer Placeholder 4">
            <a:extLst>
              <a:ext uri="{FF2B5EF4-FFF2-40B4-BE49-F238E27FC236}">
                <a16:creationId xmlns:a16="http://schemas.microsoft.com/office/drawing/2014/main" id="{4B52457B-FA44-8C45-F569-B63EC5B483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7C7D50-6026-5A79-88A5-9810BA5CB9FB}"/>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363522017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449F82-3323-6BC8-87BB-33416FF474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FD8E25-48E4-51DA-8D9A-1D951394AB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320026-2173-191A-1588-289A8A168558}"/>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5" name="Footer Placeholder 4">
            <a:extLst>
              <a:ext uri="{FF2B5EF4-FFF2-40B4-BE49-F238E27FC236}">
                <a16:creationId xmlns:a16="http://schemas.microsoft.com/office/drawing/2014/main" id="{89FA9361-B2C4-A4A5-5C35-38F1AA9F45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2FC871-2C5B-EFDF-E1A6-0002612D123C}"/>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360949297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ACA75-D0BB-0D09-F607-2A0554B8C8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72B1FA-7CF9-9510-2AB9-B4EB0B38EF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AEAB69-517F-E644-1DB5-75DCD9E06B22}"/>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5" name="Footer Placeholder 4">
            <a:extLst>
              <a:ext uri="{FF2B5EF4-FFF2-40B4-BE49-F238E27FC236}">
                <a16:creationId xmlns:a16="http://schemas.microsoft.com/office/drawing/2014/main" id="{8118295E-5949-5D92-4F66-A1655D518B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6D0569-9C2E-8FAE-038A-3C1F20DF40EE}"/>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374972414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C6987-C7F2-79BC-756F-99AB60A5D2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B53DD1-8FEF-9ABC-7B47-F81EA89589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8536F1-631C-AA9D-DDBB-F1BBBE9A6C0F}"/>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5" name="Footer Placeholder 4">
            <a:extLst>
              <a:ext uri="{FF2B5EF4-FFF2-40B4-BE49-F238E27FC236}">
                <a16:creationId xmlns:a16="http://schemas.microsoft.com/office/drawing/2014/main" id="{EBDC86CD-F16B-D06F-5F61-E0AE798A3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BD3B9F-A9D2-146B-CF20-0B715F618E32}"/>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70124780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51219-A885-A5F3-2DB8-18803C69DE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0181A0-BA29-3729-A955-0FE5CD6732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602A3B-A5E7-8006-5565-65B42FF1FD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C08FCA-C50A-7C6F-4748-ACA9E6F88D57}"/>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6" name="Footer Placeholder 5">
            <a:extLst>
              <a:ext uri="{FF2B5EF4-FFF2-40B4-BE49-F238E27FC236}">
                <a16:creationId xmlns:a16="http://schemas.microsoft.com/office/drawing/2014/main" id="{8F2EC0FE-E034-A4C9-5CD4-02401D73A3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228A3-A928-D300-8364-591AE9C66A4C}"/>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317198368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48649-C0E5-1140-9758-F43C4B99F7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65FCE9-7C65-2928-61A1-531D405A75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7FF6AC-7802-5D86-128F-583CD26B4D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6B593A-953E-6D59-1594-E3A8CF6164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7E9F67-BB0A-DB53-EF96-9652E1B925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F1DBBA-A34E-E943-B753-4C5304E4226A}"/>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8" name="Footer Placeholder 7">
            <a:extLst>
              <a:ext uri="{FF2B5EF4-FFF2-40B4-BE49-F238E27FC236}">
                <a16:creationId xmlns:a16="http://schemas.microsoft.com/office/drawing/2014/main" id="{95D83622-6911-5878-D397-823704B679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AA3C76-DF18-065E-316A-59A2BB428A12}"/>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208517564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82F52-5DC2-8EB6-3A69-2B01E45C02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31EDD3-00E0-FECB-EC83-D20B0F61F0AB}"/>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4" name="Footer Placeholder 3">
            <a:extLst>
              <a:ext uri="{FF2B5EF4-FFF2-40B4-BE49-F238E27FC236}">
                <a16:creationId xmlns:a16="http://schemas.microsoft.com/office/drawing/2014/main" id="{28D60C08-210A-F6D1-A178-83E81801A2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5022AB-6948-6ACB-07EA-3F37184E3148}"/>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381389718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55BCDF-B526-E6FC-B7BC-CE4E9B0D924A}"/>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3" name="Footer Placeholder 2">
            <a:extLst>
              <a:ext uri="{FF2B5EF4-FFF2-40B4-BE49-F238E27FC236}">
                <a16:creationId xmlns:a16="http://schemas.microsoft.com/office/drawing/2014/main" id="{63E7AE5A-7D48-D42B-FB64-C9BAC6AE22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D86E739-414C-E2D3-859F-271664267295}"/>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280167791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7269C-8E5F-3B04-AF4E-4117C79DD6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408DA3-CCC8-E227-1BF6-5AE3920E97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1D19D5E-372E-866E-BE18-8637870B3C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EB2CE0-529F-282C-EED9-773E5C5576E6}"/>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6" name="Footer Placeholder 5">
            <a:extLst>
              <a:ext uri="{FF2B5EF4-FFF2-40B4-BE49-F238E27FC236}">
                <a16:creationId xmlns:a16="http://schemas.microsoft.com/office/drawing/2014/main" id="{207B28DD-CDEA-19CB-D80E-D70DD9D2D7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2F7A74-B8E0-BCC7-B17F-D786FB2C009E}"/>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87826422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9C57E-D261-E4E5-5EB9-CD9691BD6F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0FEBD2-48A5-3B53-13F6-7E6A1275C6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FFACBD-10E3-DA81-D374-E190A1ABD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A7759E-38AA-C18F-70DC-51C5A5193D16}"/>
              </a:ext>
            </a:extLst>
          </p:cNvPr>
          <p:cNvSpPr>
            <a:spLocks noGrp="1"/>
          </p:cNvSpPr>
          <p:nvPr>
            <p:ph type="dt" sz="half" idx="10"/>
          </p:nvPr>
        </p:nvSpPr>
        <p:spPr/>
        <p:txBody>
          <a:bodyPr/>
          <a:lstStyle/>
          <a:p>
            <a:fld id="{BC1BC314-103F-45B2-9BCD-5AF25B156105}" type="datetimeFigureOut">
              <a:rPr lang="en-US" smtClean="0"/>
              <a:t>1/13/2023</a:t>
            </a:fld>
            <a:endParaRPr lang="en-US"/>
          </a:p>
        </p:txBody>
      </p:sp>
      <p:sp>
        <p:nvSpPr>
          <p:cNvPr id="6" name="Footer Placeholder 5">
            <a:extLst>
              <a:ext uri="{FF2B5EF4-FFF2-40B4-BE49-F238E27FC236}">
                <a16:creationId xmlns:a16="http://schemas.microsoft.com/office/drawing/2014/main" id="{4F4CF469-F46D-8FB8-A1A0-C95F40EC4C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E5AF99-E80B-96C7-0273-10DB5C0F7F22}"/>
              </a:ext>
            </a:extLst>
          </p:cNvPr>
          <p:cNvSpPr>
            <a:spLocks noGrp="1"/>
          </p:cNvSpPr>
          <p:nvPr>
            <p:ph type="sldNum" sz="quarter" idx="12"/>
          </p:nvPr>
        </p:nvSpPr>
        <p:spPr/>
        <p:txBody>
          <a:bodyPr/>
          <a:lstStyle/>
          <a:p>
            <a:fld id="{DAEB1FA3-6618-46D8-A8C9-E9EC92D61372}" type="slidenum">
              <a:rPr lang="en-US" smtClean="0"/>
              <a:t>‹#›</a:t>
            </a:fld>
            <a:endParaRPr lang="en-US"/>
          </a:p>
        </p:txBody>
      </p:sp>
    </p:spTree>
    <p:extLst>
      <p:ext uri="{BB962C8B-B14F-4D97-AF65-F5344CB8AC3E}">
        <p14:creationId xmlns:p14="http://schemas.microsoft.com/office/powerpoint/2010/main" val="195509462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B7EB8F-E0B3-B946-3A9F-324D5EB17C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F19CD9-A2CE-B52C-7C22-F74B640F0B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AF589B-0D3E-A8D2-E96A-69CA3B18FA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BC314-103F-45B2-9BCD-5AF25B156105}" type="datetimeFigureOut">
              <a:rPr lang="en-US" smtClean="0"/>
              <a:t>1/13/2023</a:t>
            </a:fld>
            <a:endParaRPr lang="en-US"/>
          </a:p>
        </p:txBody>
      </p:sp>
      <p:sp>
        <p:nvSpPr>
          <p:cNvPr id="5" name="Footer Placeholder 4">
            <a:extLst>
              <a:ext uri="{FF2B5EF4-FFF2-40B4-BE49-F238E27FC236}">
                <a16:creationId xmlns:a16="http://schemas.microsoft.com/office/drawing/2014/main" id="{A45DFA31-80A9-6C41-7817-7D1157EF9D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034C63-A66D-B4BB-2585-4966BBDA96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B1FA3-6618-46D8-A8C9-E9EC92D61372}" type="slidenum">
              <a:rPr lang="en-US" smtClean="0"/>
              <a:t>‹#›</a:t>
            </a:fld>
            <a:endParaRPr lang="en-US"/>
          </a:p>
        </p:txBody>
      </p:sp>
    </p:spTree>
    <p:extLst>
      <p:ext uri="{BB962C8B-B14F-4D97-AF65-F5344CB8AC3E}">
        <p14:creationId xmlns:p14="http://schemas.microsoft.com/office/powerpoint/2010/main" val="809633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10D2E-B773-A32F-2B6E-D858DFD3FF9B}"/>
              </a:ext>
            </a:extLst>
          </p:cNvPr>
          <p:cNvSpPr>
            <a:spLocks noGrp="1"/>
          </p:cNvSpPr>
          <p:nvPr>
            <p:ph type="ctrTitle"/>
          </p:nvPr>
        </p:nvSpPr>
        <p:spPr>
          <a:xfrm>
            <a:off x="1524000" y="5044315"/>
            <a:ext cx="9144000" cy="925789"/>
          </a:xfrm>
        </p:spPr>
        <p:txBody>
          <a:bodyPr/>
          <a:lstStyle/>
          <a:p>
            <a:r>
              <a:rPr lang="en-US" b="1" dirty="0"/>
              <a:t>Are Frog Legs Edible?</a:t>
            </a:r>
          </a:p>
        </p:txBody>
      </p:sp>
      <p:pic>
        <p:nvPicPr>
          <p:cNvPr id="5" name="Picture 4">
            <a:extLst>
              <a:ext uri="{FF2B5EF4-FFF2-40B4-BE49-F238E27FC236}">
                <a16:creationId xmlns:a16="http://schemas.microsoft.com/office/drawing/2014/main" id="{60911D8A-D012-1D4A-0315-0CF407D6F8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7185" y="185530"/>
            <a:ext cx="7877630" cy="4426226"/>
          </a:xfrm>
          <a:prstGeom prst="rect">
            <a:avLst/>
          </a:prstGeom>
        </p:spPr>
      </p:pic>
    </p:spTree>
    <p:extLst>
      <p:ext uri="{BB962C8B-B14F-4D97-AF65-F5344CB8AC3E}">
        <p14:creationId xmlns:p14="http://schemas.microsoft.com/office/powerpoint/2010/main" val="76764581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8460F-EC4C-57FD-0149-8F0061298408}"/>
              </a:ext>
            </a:extLst>
          </p:cNvPr>
          <p:cNvSpPr>
            <a:spLocks noGrp="1"/>
          </p:cNvSpPr>
          <p:nvPr>
            <p:ph type="title"/>
          </p:nvPr>
        </p:nvSpPr>
        <p:spPr/>
        <p:txBody>
          <a:bodyPr>
            <a:normAutofit/>
          </a:bodyPr>
          <a:lstStyle/>
          <a:p>
            <a:r>
              <a:rPr lang="en-US" b="1" dirty="0">
                <a:solidFill>
                  <a:schemeClr val="bg1"/>
                </a:solidFill>
              </a:rPr>
              <a:t>We need to have courage to </a:t>
            </a:r>
            <a:r>
              <a:rPr lang="en-US" b="1" u="sng" dirty="0">
                <a:solidFill>
                  <a:schemeClr val="bg1"/>
                </a:solidFill>
              </a:rPr>
              <a:t>ACT</a:t>
            </a:r>
          </a:p>
        </p:txBody>
      </p:sp>
      <p:sp>
        <p:nvSpPr>
          <p:cNvPr id="3" name="Content Placeholder 2">
            <a:extLst>
              <a:ext uri="{FF2B5EF4-FFF2-40B4-BE49-F238E27FC236}">
                <a16:creationId xmlns:a16="http://schemas.microsoft.com/office/drawing/2014/main" id="{E2A3B1E3-77C3-4B43-8DF9-331D58ECD68B}"/>
              </a:ext>
            </a:extLst>
          </p:cNvPr>
          <p:cNvSpPr>
            <a:spLocks noGrp="1"/>
          </p:cNvSpPr>
          <p:nvPr>
            <p:ph idx="1"/>
          </p:nvPr>
        </p:nvSpPr>
        <p:spPr/>
        <p:txBody>
          <a:bodyPr>
            <a:normAutofit/>
          </a:bodyPr>
          <a:lstStyle/>
          <a:p>
            <a:pPr marR="0" algn="l" rtl="0"/>
            <a:r>
              <a:rPr lang="en-US" b="1" i="0" u="none" strike="noStrike" baseline="0" dirty="0">
                <a:solidFill>
                  <a:schemeClr val="bg1"/>
                </a:solidFill>
                <a:latin typeface="Verdana" panose="020B0604030504040204" pitchFamily="34" charset="0"/>
              </a:rPr>
              <a:t>The hardest part about preaching – get people to respond, to act, to do what they now know they should do.</a:t>
            </a:r>
            <a:endParaRPr lang="en-US" b="1" dirty="0">
              <a:solidFill>
                <a:schemeClr val="bg1"/>
              </a:solidFill>
              <a:latin typeface="Verdana" panose="020B0604030504040204" pitchFamily="34" charset="0"/>
            </a:endParaRPr>
          </a:p>
          <a:p>
            <a:pPr marR="0" algn="ctr" rtl="0"/>
            <a:r>
              <a:rPr lang="en-US" sz="3200" b="1" i="0" u="none" strike="noStrike" baseline="0" dirty="0">
                <a:solidFill>
                  <a:schemeClr val="bg1"/>
                </a:solidFill>
                <a:latin typeface="Verdana" panose="020B0604030504040204" pitchFamily="34" charset="0"/>
              </a:rPr>
              <a:t>It takes courage to change your life.</a:t>
            </a:r>
          </a:p>
          <a:p>
            <a:pPr marR="0" algn="ctr" rtl="0"/>
            <a:endParaRPr lang="en-US" sz="3200" b="1" i="0" u="none" strike="noStrike" baseline="0" dirty="0">
              <a:solidFill>
                <a:schemeClr val="bg1"/>
              </a:solidFill>
              <a:latin typeface="Verdana" panose="020B0604030504040204" pitchFamily="34" charset="0"/>
            </a:endParaRPr>
          </a:p>
          <a:p>
            <a:pPr marR="0" algn="ctr" rtl="0"/>
            <a:r>
              <a:rPr lang="en-US" sz="3200" b="1" dirty="0">
                <a:solidFill>
                  <a:schemeClr val="bg1"/>
                </a:solidFill>
                <a:latin typeface="Verdana" panose="020B0604030504040204" pitchFamily="34" charset="0"/>
              </a:rPr>
              <a:t>It takes courage to ask for forgiveness.</a:t>
            </a:r>
          </a:p>
          <a:p>
            <a:pPr marR="0" algn="ctr" rtl="0"/>
            <a:endParaRPr lang="en-US" sz="3200" b="1" dirty="0">
              <a:solidFill>
                <a:schemeClr val="bg1"/>
              </a:solidFill>
              <a:latin typeface="Verdana" panose="020B0604030504040204" pitchFamily="34" charset="0"/>
            </a:endParaRPr>
          </a:p>
          <a:p>
            <a:pPr marR="0" algn="ctr" rtl="0"/>
            <a:r>
              <a:rPr lang="en-US" sz="3200" b="1" i="0" u="none" strike="noStrike" baseline="0" dirty="0">
                <a:solidFill>
                  <a:schemeClr val="bg1"/>
                </a:solidFill>
                <a:latin typeface="Verdana" panose="020B0604030504040204" pitchFamily="34" charset="0"/>
              </a:rPr>
              <a:t>It takes courage to request baptism.</a:t>
            </a:r>
          </a:p>
          <a:p>
            <a:pPr marR="0" algn="l"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24882090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5127-42E7-CCF8-8BE3-F15DFED8240A}"/>
              </a:ext>
            </a:extLst>
          </p:cNvPr>
          <p:cNvSpPr>
            <a:spLocks noGrp="1"/>
          </p:cNvSpPr>
          <p:nvPr>
            <p:ph type="title"/>
          </p:nvPr>
        </p:nvSpPr>
        <p:spPr/>
        <p:txBody>
          <a:bodyPr>
            <a:normAutofit/>
          </a:bodyPr>
          <a:lstStyle/>
          <a:p>
            <a:r>
              <a:rPr lang="en-US" sz="5400" b="1" dirty="0">
                <a:solidFill>
                  <a:schemeClr val="bg1"/>
                </a:solidFill>
              </a:rPr>
              <a:t>Deuteronomy 31:6-8</a:t>
            </a:r>
          </a:p>
        </p:txBody>
      </p:sp>
      <p:sp>
        <p:nvSpPr>
          <p:cNvPr id="3" name="Content Placeholder 2">
            <a:extLst>
              <a:ext uri="{FF2B5EF4-FFF2-40B4-BE49-F238E27FC236}">
                <a16:creationId xmlns:a16="http://schemas.microsoft.com/office/drawing/2014/main" id="{F3C745B0-A210-2942-5172-C419CFDADDBA}"/>
              </a:ext>
            </a:extLst>
          </p:cNvPr>
          <p:cNvSpPr>
            <a:spLocks noGrp="1"/>
          </p:cNvSpPr>
          <p:nvPr>
            <p:ph idx="1"/>
          </p:nvPr>
        </p:nvSpPr>
        <p:spPr/>
        <p:txBody>
          <a:bodyPr>
            <a:normAutofit/>
          </a:bodyPr>
          <a:lstStyle/>
          <a:p>
            <a:pPr marR="0" algn="l" rtl="0"/>
            <a:r>
              <a:rPr lang="en-US" sz="2400" b="1" i="0" u="none" strike="noStrike" baseline="0" dirty="0">
                <a:solidFill>
                  <a:schemeClr val="bg1"/>
                </a:solidFill>
                <a:latin typeface="Verdana" panose="020B0604030504040204" pitchFamily="34" charset="0"/>
              </a:rPr>
              <a:t>(Deuteronomy 31:6)  Be strong and of good courage, do not fear nor be afraid of them; for the LORD your God, He </a:t>
            </a:r>
            <a:r>
              <a:rPr lang="en-US" sz="2400" b="1" i="1" u="none" strike="noStrike" baseline="0" dirty="0">
                <a:solidFill>
                  <a:schemeClr val="bg1"/>
                </a:solidFill>
                <a:latin typeface="Verdana" panose="020B0604030504040204" pitchFamily="34" charset="0"/>
              </a:rPr>
              <a:t>is</a:t>
            </a:r>
            <a:r>
              <a:rPr lang="en-US" sz="2400" b="1" i="0" u="none" strike="noStrike" baseline="0" dirty="0">
                <a:solidFill>
                  <a:schemeClr val="bg1"/>
                </a:solidFill>
                <a:latin typeface="Verdana" panose="020B0604030504040204" pitchFamily="34" charset="0"/>
              </a:rPr>
              <a:t> the One who goes with you. He will not leave you nor forsake you."</a:t>
            </a:r>
          </a:p>
          <a:p>
            <a:pPr marR="0" algn="l" rtl="0"/>
            <a:r>
              <a:rPr lang="en-US" sz="2400" b="1" i="0" u="none" strike="noStrike" baseline="0" dirty="0">
                <a:solidFill>
                  <a:schemeClr val="bg1"/>
                </a:solidFill>
                <a:latin typeface="Verdana" panose="020B0604030504040204" pitchFamily="34" charset="0"/>
              </a:rPr>
              <a:t>(Deuteronomy 31:7)  Then Moses called Joshua and said to him in the sight of all Israel, "Be strong and of good courage, for you must go with this people to the land which the LORD has sworn to their fathers to give them, and you shall cause them to inherit it.</a:t>
            </a:r>
          </a:p>
          <a:p>
            <a:pPr marR="0" algn="l" rtl="0"/>
            <a:r>
              <a:rPr lang="en-US" sz="2400" b="1" i="0" u="none" strike="noStrike" baseline="0" dirty="0">
                <a:solidFill>
                  <a:schemeClr val="bg1"/>
                </a:solidFill>
                <a:latin typeface="Verdana" panose="020B0604030504040204" pitchFamily="34" charset="0"/>
              </a:rPr>
              <a:t>(Deuteronomy 31:8)  And the LORD, He </a:t>
            </a:r>
            <a:r>
              <a:rPr lang="en-US" sz="2400" b="1" i="1" u="none" strike="noStrike" baseline="0" dirty="0">
                <a:solidFill>
                  <a:schemeClr val="bg1"/>
                </a:solidFill>
                <a:latin typeface="Verdana" panose="020B0604030504040204" pitchFamily="34" charset="0"/>
              </a:rPr>
              <a:t>is</a:t>
            </a:r>
            <a:r>
              <a:rPr lang="en-US" sz="2400" b="1" i="0" u="none" strike="noStrike" baseline="0" dirty="0">
                <a:solidFill>
                  <a:schemeClr val="bg1"/>
                </a:solidFill>
                <a:latin typeface="Verdana" panose="020B0604030504040204" pitchFamily="34" charset="0"/>
              </a:rPr>
              <a:t> the One who goes before you. He will be with you, He will not leave you nor forsake you; do not fear nor be dismayed."</a:t>
            </a:r>
          </a:p>
          <a:p>
            <a:endParaRPr lang="en-US" sz="2400" b="1" dirty="0"/>
          </a:p>
        </p:txBody>
      </p:sp>
    </p:spTree>
    <p:extLst>
      <p:ext uri="{BB962C8B-B14F-4D97-AF65-F5344CB8AC3E}">
        <p14:creationId xmlns:p14="http://schemas.microsoft.com/office/powerpoint/2010/main" val="374479927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5127-42E7-CCF8-8BE3-F15DFED8240A}"/>
              </a:ext>
            </a:extLst>
          </p:cNvPr>
          <p:cNvSpPr>
            <a:spLocks noGrp="1"/>
          </p:cNvSpPr>
          <p:nvPr>
            <p:ph type="title"/>
          </p:nvPr>
        </p:nvSpPr>
        <p:spPr/>
        <p:txBody>
          <a:bodyPr>
            <a:normAutofit/>
          </a:bodyPr>
          <a:lstStyle/>
          <a:p>
            <a:r>
              <a:rPr lang="en-US" sz="5400" b="1" dirty="0">
                <a:solidFill>
                  <a:schemeClr val="bg1"/>
                </a:solidFill>
              </a:rPr>
              <a:t>Did you ever wonder - - -</a:t>
            </a:r>
          </a:p>
        </p:txBody>
      </p:sp>
      <p:sp>
        <p:nvSpPr>
          <p:cNvPr id="3" name="Content Placeholder 2">
            <a:extLst>
              <a:ext uri="{FF2B5EF4-FFF2-40B4-BE49-F238E27FC236}">
                <a16:creationId xmlns:a16="http://schemas.microsoft.com/office/drawing/2014/main" id="{F3C745B0-A210-2942-5172-C419CFDADDBA}"/>
              </a:ext>
            </a:extLst>
          </p:cNvPr>
          <p:cNvSpPr>
            <a:spLocks noGrp="1"/>
          </p:cNvSpPr>
          <p:nvPr>
            <p:ph idx="1"/>
          </p:nvPr>
        </p:nvSpPr>
        <p:spPr/>
        <p:txBody>
          <a:bodyPr>
            <a:normAutofit/>
          </a:bodyPr>
          <a:lstStyle/>
          <a:p>
            <a:pPr marR="0" algn="l" rtl="0"/>
            <a:r>
              <a:rPr lang="en-US" sz="3200" b="1" i="0" u="none" strike="noStrike" baseline="0" dirty="0">
                <a:solidFill>
                  <a:schemeClr val="bg1"/>
                </a:solidFill>
                <a:latin typeface="Verdana" panose="020B0604030504040204" pitchFamily="34" charset="0"/>
              </a:rPr>
              <a:t>Who was the first person to see this thing come out of the back of a chicken and think – “That would be good to eat for breakfast”?</a:t>
            </a:r>
          </a:p>
          <a:p>
            <a:endParaRPr lang="en-US" sz="3200" b="1" dirty="0"/>
          </a:p>
          <a:p>
            <a:endParaRPr lang="en-US" sz="3200" b="1" dirty="0"/>
          </a:p>
        </p:txBody>
      </p:sp>
      <p:pic>
        <p:nvPicPr>
          <p:cNvPr id="5" name="Picture 4">
            <a:extLst>
              <a:ext uri="{FF2B5EF4-FFF2-40B4-BE49-F238E27FC236}">
                <a16:creationId xmlns:a16="http://schemas.microsoft.com/office/drawing/2014/main" id="{7C531557-9E92-C635-C1FC-83DB48460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7530" y="3400878"/>
            <a:ext cx="5923722" cy="3317284"/>
          </a:xfrm>
          <a:prstGeom prst="rect">
            <a:avLst/>
          </a:prstGeom>
        </p:spPr>
      </p:pic>
    </p:spTree>
    <p:extLst>
      <p:ext uri="{BB962C8B-B14F-4D97-AF65-F5344CB8AC3E}">
        <p14:creationId xmlns:p14="http://schemas.microsoft.com/office/powerpoint/2010/main" val="156041589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75127-42E7-CCF8-8BE3-F15DFED8240A}"/>
              </a:ext>
            </a:extLst>
          </p:cNvPr>
          <p:cNvSpPr>
            <a:spLocks noGrp="1"/>
          </p:cNvSpPr>
          <p:nvPr>
            <p:ph type="title"/>
          </p:nvPr>
        </p:nvSpPr>
        <p:spPr/>
        <p:txBody>
          <a:bodyPr>
            <a:normAutofit/>
          </a:bodyPr>
          <a:lstStyle/>
          <a:p>
            <a:r>
              <a:rPr lang="en-US" sz="5400" b="1" dirty="0">
                <a:solidFill>
                  <a:schemeClr val="bg1"/>
                </a:solidFill>
              </a:rPr>
              <a:t>Did </a:t>
            </a:r>
            <a:r>
              <a:rPr lang="en-US" sz="5400" b="1">
                <a:solidFill>
                  <a:schemeClr val="bg1"/>
                </a:solidFill>
              </a:rPr>
              <a:t>you ever </a:t>
            </a:r>
            <a:r>
              <a:rPr lang="en-US" sz="5400" b="1" dirty="0">
                <a:solidFill>
                  <a:schemeClr val="bg1"/>
                </a:solidFill>
              </a:rPr>
              <a:t>wonder - - -</a:t>
            </a:r>
          </a:p>
        </p:txBody>
      </p:sp>
      <p:sp>
        <p:nvSpPr>
          <p:cNvPr id="3" name="Content Placeholder 2">
            <a:extLst>
              <a:ext uri="{FF2B5EF4-FFF2-40B4-BE49-F238E27FC236}">
                <a16:creationId xmlns:a16="http://schemas.microsoft.com/office/drawing/2014/main" id="{F3C745B0-A210-2942-5172-C419CFDADDBA}"/>
              </a:ext>
            </a:extLst>
          </p:cNvPr>
          <p:cNvSpPr>
            <a:spLocks noGrp="1"/>
          </p:cNvSpPr>
          <p:nvPr>
            <p:ph idx="1"/>
          </p:nvPr>
        </p:nvSpPr>
        <p:spPr/>
        <p:txBody>
          <a:bodyPr>
            <a:normAutofit/>
          </a:bodyPr>
          <a:lstStyle/>
          <a:p>
            <a:r>
              <a:rPr lang="en-US" sz="3600" b="1" dirty="0">
                <a:solidFill>
                  <a:schemeClr val="bg1"/>
                </a:solidFill>
              </a:rPr>
              <a:t>Who was the first to see a slimy frog come out of a muddy pond and think – “Wouldn’t his legs make a good supper tonight”?</a:t>
            </a:r>
          </a:p>
        </p:txBody>
      </p:sp>
      <p:pic>
        <p:nvPicPr>
          <p:cNvPr id="4" name="Picture 3">
            <a:extLst>
              <a:ext uri="{FF2B5EF4-FFF2-40B4-BE49-F238E27FC236}">
                <a16:creationId xmlns:a16="http://schemas.microsoft.com/office/drawing/2014/main" id="{8783FF06-A38F-B3D3-F7C5-B5862785F6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1438" y="3706386"/>
            <a:ext cx="5609124" cy="3151614"/>
          </a:xfrm>
          <a:prstGeom prst="rect">
            <a:avLst/>
          </a:prstGeom>
        </p:spPr>
      </p:pic>
    </p:spTree>
    <p:extLst>
      <p:ext uri="{BB962C8B-B14F-4D97-AF65-F5344CB8AC3E}">
        <p14:creationId xmlns:p14="http://schemas.microsoft.com/office/powerpoint/2010/main" val="199625296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8460F-EC4C-57FD-0149-8F0061298408}"/>
              </a:ext>
            </a:extLst>
          </p:cNvPr>
          <p:cNvSpPr>
            <a:spLocks noGrp="1"/>
          </p:cNvSpPr>
          <p:nvPr>
            <p:ph type="title"/>
          </p:nvPr>
        </p:nvSpPr>
        <p:spPr/>
        <p:txBody>
          <a:bodyPr>
            <a:normAutofit/>
          </a:bodyPr>
          <a:lstStyle/>
          <a:p>
            <a:r>
              <a:rPr lang="en-US" sz="5400" b="1" dirty="0">
                <a:solidFill>
                  <a:schemeClr val="bg1"/>
                </a:solidFill>
              </a:rPr>
              <a:t>It takes COURAGE!</a:t>
            </a:r>
          </a:p>
        </p:txBody>
      </p:sp>
      <p:sp>
        <p:nvSpPr>
          <p:cNvPr id="3" name="Content Placeholder 2">
            <a:extLst>
              <a:ext uri="{FF2B5EF4-FFF2-40B4-BE49-F238E27FC236}">
                <a16:creationId xmlns:a16="http://schemas.microsoft.com/office/drawing/2014/main" id="{E2A3B1E3-77C3-4B43-8DF9-331D58ECD68B}"/>
              </a:ext>
            </a:extLst>
          </p:cNvPr>
          <p:cNvSpPr>
            <a:spLocks noGrp="1"/>
          </p:cNvSpPr>
          <p:nvPr>
            <p:ph idx="1"/>
          </p:nvPr>
        </p:nvSpPr>
        <p:spPr/>
        <p:txBody>
          <a:bodyPr>
            <a:normAutofit/>
          </a:bodyPr>
          <a:lstStyle/>
          <a:p>
            <a:pPr marR="0" algn="l" rtl="0"/>
            <a:r>
              <a:rPr lang="en-US" b="1" i="0" u="none" strike="noStrike" baseline="0" dirty="0">
                <a:solidFill>
                  <a:schemeClr val="bg1"/>
                </a:solidFill>
                <a:latin typeface="Verdana" panose="020B0604030504040204" pitchFamily="34" charset="0"/>
              </a:rPr>
              <a:t>(Deuteronomy 31:6)  Be strong and of good courage, do not fear nor be afraid of them; for the LORD your God, He </a:t>
            </a:r>
            <a:r>
              <a:rPr lang="en-US" b="1" i="1" u="none" strike="noStrike" baseline="0" dirty="0">
                <a:solidFill>
                  <a:schemeClr val="bg1"/>
                </a:solidFill>
                <a:latin typeface="Verdana" panose="020B0604030504040204" pitchFamily="34" charset="0"/>
              </a:rPr>
              <a:t>is</a:t>
            </a:r>
            <a:r>
              <a:rPr lang="en-US" b="1" i="0" u="none" strike="noStrike" baseline="0" dirty="0">
                <a:solidFill>
                  <a:schemeClr val="bg1"/>
                </a:solidFill>
                <a:latin typeface="Verdana" panose="020B0604030504040204" pitchFamily="34" charset="0"/>
              </a:rPr>
              <a:t> the One who goes with you. He will not leave you nor forsake you."</a:t>
            </a:r>
          </a:p>
          <a:p>
            <a:pPr marR="0" algn="l" rtl="0"/>
            <a:r>
              <a:rPr lang="en-US" b="1" i="0" u="none" strike="noStrike" baseline="0" dirty="0">
                <a:solidFill>
                  <a:schemeClr val="bg1"/>
                </a:solidFill>
                <a:latin typeface="Verdana" panose="020B0604030504040204" pitchFamily="34" charset="0"/>
              </a:rPr>
              <a:t>(7)  Then Moses called Joshua and said to him in the sight of all Israel, "Be strong and of good courage, for you must go with this people to the land which the LORD has sworn to their fathers to give them, and you shall cause them to inherit it.</a:t>
            </a:r>
          </a:p>
        </p:txBody>
      </p:sp>
    </p:spTree>
    <p:extLst>
      <p:ext uri="{BB962C8B-B14F-4D97-AF65-F5344CB8AC3E}">
        <p14:creationId xmlns:p14="http://schemas.microsoft.com/office/powerpoint/2010/main" val="87795346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8460F-EC4C-57FD-0149-8F0061298408}"/>
              </a:ext>
            </a:extLst>
          </p:cNvPr>
          <p:cNvSpPr>
            <a:spLocks noGrp="1"/>
          </p:cNvSpPr>
          <p:nvPr>
            <p:ph type="title"/>
          </p:nvPr>
        </p:nvSpPr>
        <p:spPr/>
        <p:txBody>
          <a:bodyPr>
            <a:normAutofit/>
          </a:bodyPr>
          <a:lstStyle/>
          <a:p>
            <a:r>
              <a:rPr lang="en-US" sz="5400" b="1" dirty="0">
                <a:solidFill>
                  <a:schemeClr val="bg1"/>
                </a:solidFill>
              </a:rPr>
              <a:t>We need courage today</a:t>
            </a:r>
          </a:p>
        </p:txBody>
      </p:sp>
      <p:sp>
        <p:nvSpPr>
          <p:cNvPr id="3" name="Content Placeholder 2">
            <a:extLst>
              <a:ext uri="{FF2B5EF4-FFF2-40B4-BE49-F238E27FC236}">
                <a16:creationId xmlns:a16="http://schemas.microsoft.com/office/drawing/2014/main" id="{E2A3B1E3-77C3-4B43-8DF9-331D58ECD68B}"/>
              </a:ext>
            </a:extLst>
          </p:cNvPr>
          <p:cNvSpPr>
            <a:spLocks noGrp="1"/>
          </p:cNvSpPr>
          <p:nvPr>
            <p:ph idx="1"/>
          </p:nvPr>
        </p:nvSpPr>
        <p:spPr/>
        <p:txBody>
          <a:bodyPr>
            <a:normAutofit/>
          </a:bodyPr>
          <a:lstStyle/>
          <a:p>
            <a:pPr marR="0" algn="l" rtl="0"/>
            <a:r>
              <a:rPr lang="en-US" sz="3600" b="1" dirty="0">
                <a:solidFill>
                  <a:schemeClr val="bg1"/>
                </a:solidFill>
                <a:latin typeface="Verdana" panose="020B0604030504040204" pitchFamily="34" charset="0"/>
              </a:rPr>
              <a:t>WE NEED COURAGE TO BE DIFFERENT</a:t>
            </a:r>
          </a:p>
          <a:p>
            <a:pPr marR="0" algn="l" rtl="0"/>
            <a:r>
              <a:rPr lang="en-US" sz="3200" b="1" i="0" u="none" strike="noStrike" baseline="0" dirty="0">
                <a:solidFill>
                  <a:schemeClr val="bg1"/>
                </a:solidFill>
                <a:latin typeface="Verdana" panose="020B0604030504040204" pitchFamily="34" charset="0"/>
              </a:rPr>
              <a:t>It is too easy to just go along with the crowd</a:t>
            </a:r>
          </a:p>
          <a:p>
            <a:pPr marR="0" algn="l" rtl="0"/>
            <a:r>
              <a:rPr lang="en-US" sz="3200" b="1" dirty="0">
                <a:solidFill>
                  <a:schemeClr val="bg1"/>
                </a:solidFill>
                <a:latin typeface="Verdana" panose="020B0604030504040204" pitchFamily="34" charset="0"/>
              </a:rPr>
              <a:t>We don’t want to risk losing any friends</a:t>
            </a:r>
          </a:p>
          <a:p>
            <a:r>
              <a:rPr lang="en-US" sz="3200" b="1" i="0" u="none" strike="noStrike" baseline="0" dirty="0">
                <a:solidFill>
                  <a:schemeClr val="bg1"/>
                </a:solidFill>
                <a:latin typeface="Verdana" panose="020B0604030504040204" pitchFamily="34" charset="0"/>
              </a:rPr>
              <a:t>Courage = “heart”</a:t>
            </a:r>
            <a:r>
              <a:rPr lang="en-US" sz="3200" b="1" dirty="0">
                <a:solidFill>
                  <a:schemeClr val="bg1"/>
                </a:solidFill>
                <a:latin typeface="Verdana" panose="020B0604030504040204" pitchFamily="34" charset="0"/>
              </a:rPr>
              <a:t> </a:t>
            </a:r>
          </a:p>
          <a:p>
            <a:r>
              <a:rPr lang="en-US" sz="3200" b="1" i="0" u="none" strike="noStrike" baseline="0" dirty="0">
                <a:solidFill>
                  <a:schemeClr val="bg1"/>
                </a:solidFill>
                <a:latin typeface="Verdana" panose="020B0604030504040204" pitchFamily="34" charset="0"/>
              </a:rPr>
              <a:t>(Galatians 6:9)  And let us not grow weary while doing good, for in due season we shall reap if we </a:t>
            </a:r>
            <a:r>
              <a:rPr lang="en-US" sz="3200" b="1" i="0" u="sng" strike="noStrike" baseline="0" dirty="0">
                <a:solidFill>
                  <a:schemeClr val="bg1"/>
                </a:solidFill>
                <a:latin typeface="Verdana" panose="020B0604030504040204" pitchFamily="34" charset="0"/>
              </a:rPr>
              <a:t>do not lose heart</a:t>
            </a:r>
            <a:r>
              <a:rPr lang="en-US" sz="3200" b="1" i="0" u="none" strike="noStrike" baseline="0" dirty="0">
                <a:solidFill>
                  <a:schemeClr val="bg1"/>
                </a:solidFill>
                <a:latin typeface="Verdana" panose="020B0604030504040204" pitchFamily="34" charset="0"/>
              </a:rPr>
              <a:t>.</a:t>
            </a:r>
          </a:p>
          <a:p>
            <a:pPr marR="0" algn="l" rtl="0"/>
            <a:endParaRPr lang="en-US"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915334420"/>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8460F-EC4C-57FD-0149-8F0061298408}"/>
              </a:ext>
            </a:extLst>
          </p:cNvPr>
          <p:cNvSpPr>
            <a:spLocks noGrp="1"/>
          </p:cNvSpPr>
          <p:nvPr>
            <p:ph type="title"/>
          </p:nvPr>
        </p:nvSpPr>
        <p:spPr/>
        <p:txBody>
          <a:bodyPr>
            <a:normAutofit/>
          </a:bodyPr>
          <a:lstStyle/>
          <a:p>
            <a:r>
              <a:rPr lang="en-US" b="1" dirty="0">
                <a:solidFill>
                  <a:schemeClr val="bg1"/>
                </a:solidFill>
              </a:rPr>
              <a:t>We need to have courage in our </a:t>
            </a:r>
            <a:r>
              <a:rPr lang="en-US" b="1" u="sng" dirty="0">
                <a:solidFill>
                  <a:schemeClr val="bg1"/>
                </a:solidFill>
              </a:rPr>
              <a:t>HOME</a:t>
            </a:r>
          </a:p>
        </p:txBody>
      </p:sp>
      <p:sp>
        <p:nvSpPr>
          <p:cNvPr id="3" name="Content Placeholder 2">
            <a:extLst>
              <a:ext uri="{FF2B5EF4-FFF2-40B4-BE49-F238E27FC236}">
                <a16:creationId xmlns:a16="http://schemas.microsoft.com/office/drawing/2014/main" id="{E2A3B1E3-77C3-4B43-8DF9-331D58ECD68B}"/>
              </a:ext>
            </a:extLst>
          </p:cNvPr>
          <p:cNvSpPr>
            <a:spLocks noGrp="1"/>
          </p:cNvSpPr>
          <p:nvPr>
            <p:ph idx="1"/>
          </p:nvPr>
        </p:nvSpPr>
        <p:spPr/>
        <p:txBody>
          <a:bodyPr>
            <a:normAutofit/>
          </a:bodyPr>
          <a:lstStyle/>
          <a:p>
            <a:pPr marR="0" algn="l" rtl="0"/>
            <a:r>
              <a:rPr lang="en-US" sz="3200" b="1" i="0" u="none" strike="noStrike" baseline="0" dirty="0">
                <a:solidFill>
                  <a:schemeClr val="bg1"/>
                </a:solidFill>
                <a:latin typeface="Verdana" panose="020B0604030504040204" pitchFamily="34" charset="0"/>
              </a:rPr>
              <a:t>Courage to train and discipline children</a:t>
            </a:r>
          </a:p>
          <a:p>
            <a:pPr marR="0" algn="l" rtl="0"/>
            <a:endParaRPr lang="en-US" sz="3200" b="1" dirty="0">
              <a:solidFill>
                <a:schemeClr val="bg1"/>
              </a:solidFill>
              <a:latin typeface="Verdana" panose="020B0604030504040204" pitchFamily="34" charset="0"/>
            </a:endParaRPr>
          </a:p>
          <a:p>
            <a:pPr marR="0" algn="l" rtl="0"/>
            <a:r>
              <a:rPr lang="en-US" sz="3200" b="1" i="0" u="none" strike="noStrike" baseline="0" dirty="0">
                <a:solidFill>
                  <a:schemeClr val="bg1"/>
                </a:solidFill>
                <a:latin typeface="Verdana" panose="020B0604030504040204" pitchFamily="34" charset="0"/>
              </a:rPr>
              <a:t>Courage to honor your parents</a:t>
            </a:r>
          </a:p>
          <a:p>
            <a:pPr marR="0" algn="l" rtl="0"/>
            <a:endParaRPr lang="en-US" sz="3200" b="1" dirty="0">
              <a:solidFill>
                <a:schemeClr val="bg1"/>
              </a:solidFill>
              <a:latin typeface="Verdana" panose="020B0604030504040204" pitchFamily="34" charset="0"/>
            </a:endParaRPr>
          </a:p>
          <a:p>
            <a:pPr marR="0" algn="l" rtl="0"/>
            <a:r>
              <a:rPr lang="en-US" sz="3200" b="1" i="0" u="none" strike="noStrike" baseline="0" dirty="0">
                <a:solidFill>
                  <a:schemeClr val="bg1"/>
                </a:solidFill>
                <a:latin typeface="Verdana" panose="020B0604030504040204" pitchFamily="34" charset="0"/>
              </a:rPr>
              <a:t>Courage to care for aging family members</a:t>
            </a:r>
          </a:p>
          <a:p>
            <a:pPr marR="0" algn="l"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91463197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8460F-EC4C-57FD-0149-8F0061298408}"/>
              </a:ext>
            </a:extLst>
          </p:cNvPr>
          <p:cNvSpPr>
            <a:spLocks noGrp="1"/>
          </p:cNvSpPr>
          <p:nvPr>
            <p:ph type="title"/>
          </p:nvPr>
        </p:nvSpPr>
        <p:spPr/>
        <p:txBody>
          <a:bodyPr>
            <a:normAutofit/>
          </a:bodyPr>
          <a:lstStyle/>
          <a:p>
            <a:r>
              <a:rPr lang="en-US" b="1" dirty="0">
                <a:solidFill>
                  <a:schemeClr val="bg1"/>
                </a:solidFill>
              </a:rPr>
              <a:t>We need to have courage in </a:t>
            </a:r>
            <a:r>
              <a:rPr lang="en-US" b="1" u="sng" dirty="0">
                <a:solidFill>
                  <a:schemeClr val="bg1"/>
                </a:solidFill>
              </a:rPr>
              <a:t>RELATIONSHIPS</a:t>
            </a:r>
          </a:p>
        </p:txBody>
      </p:sp>
      <p:sp>
        <p:nvSpPr>
          <p:cNvPr id="3" name="Content Placeholder 2">
            <a:extLst>
              <a:ext uri="{FF2B5EF4-FFF2-40B4-BE49-F238E27FC236}">
                <a16:creationId xmlns:a16="http://schemas.microsoft.com/office/drawing/2014/main" id="{E2A3B1E3-77C3-4B43-8DF9-331D58ECD68B}"/>
              </a:ext>
            </a:extLst>
          </p:cNvPr>
          <p:cNvSpPr>
            <a:spLocks noGrp="1"/>
          </p:cNvSpPr>
          <p:nvPr>
            <p:ph idx="1"/>
          </p:nvPr>
        </p:nvSpPr>
        <p:spPr/>
        <p:txBody>
          <a:bodyPr>
            <a:normAutofit/>
          </a:bodyPr>
          <a:lstStyle/>
          <a:p>
            <a:pPr marR="0" algn="l" rtl="0"/>
            <a:r>
              <a:rPr lang="en-US" sz="3200" b="1" i="0" u="none" strike="noStrike" baseline="0" dirty="0">
                <a:solidFill>
                  <a:schemeClr val="bg1"/>
                </a:solidFill>
                <a:latin typeface="Verdana" panose="020B0604030504040204" pitchFamily="34" charset="0"/>
              </a:rPr>
              <a:t>Courage to be a true friend</a:t>
            </a:r>
          </a:p>
          <a:p>
            <a:pPr marR="0" algn="l" rtl="0"/>
            <a:endParaRPr lang="en-US" sz="3200" b="1" i="0" u="none" strike="noStrike" baseline="0" dirty="0">
              <a:solidFill>
                <a:schemeClr val="bg1"/>
              </a:solidFill>
              <a:latin typeface="Verdana" panose="020B0604030504040204" pitchFamily="34" charset="0"/>
            </a:endParaRPr>
          </a:p>
          <a:p>
            <a:r>
              <a:rPr lang="en-US" b="1" i="0" u="none" strike="noStrike" baseline="0" dirty="0">
                <a:solidFill>
                  <a:schemeClr val="bg1"/>
                </a:solidFill>
                <a:latin typeface="Verdana" panose="020B0604030504040204" pitchFamily="34" charset="0"/>
              </a:rPr>
              <a:t>(Proverbs 17:17a)  A friend loves at all times</a:t>
            </a:r>
          </a:p>
          <a:p>
            <a:pPr marR="0" algn="l" rtl="0"/>
            <a:endParaRPr lang="en-US" sz="3200" b="1" dirty="0">
              <a:solidFill>
                <a:schemeClr val="bg1"/>
              </a:solidFill>
              <a:latin typeface="Verdana" panose="020B0604030504040204" pitchFamily="34" charset="0"/>
            </a:endParaRPr>
          </a:p>
          <a:p>
            <a:pPr marR="0" algn="l" rtl="0"/>
            <a:r>
              <a:rPr lang="en-US" sz="3200" b="1" dirty="0">
                <a:solidFill>
                  <a:schemeClr val="bg1"/>
                </a:solidFill>
                <a:latin typeface="Verdana" panose="020B0604030504040204" pitchFamily="34" charset="0"/>
              </a:rPr>
              <a:t>Boss – Courage to be fair</a:t>
            </a:r>
          </a:p>
          <a:p>
            <a:pPr marR="0" algn="l" rtl="0"/>
            <a:endParaRPr lang="en-US" sz="3200" b="1" i="0" u="none" strike="noStrike" baseline="0" dirty="0">
              <a:solidFill>
                <a:schemeClr val="bg1"/>
              </a:solidFill>
              <a:latin typeface="Verdana" panose="020B0604030504040204" pitchFamily="34" charset="0"/>
            </a:endParaRPr>
          </a:p>
          <a:p>
            <a:pPr marR="0" algn="l" rtl="0"/>
            <a:r>
              <a:rPr lang="en-US" sz="3200" b="1" dirty="0">
                <a:solidFill>
                  <a:schemeClr val="bg1"/>
                </a:solidFill>
                <a:latin typeface="Verdana" panose="020B0604030504040204" pitchFamily="34" charset="0"/>
              </a:rPr>
              <a:t>Worker – Courage to be honest</a:t>
            </a:r>
            <a:endParaRPr lang="en-US" sz="3200" b="1" i="0" u="none" strike="noStrike" baseline="0" dirty="0">
              <a:solidFill>
                <a:schemeClr val="bg1"/>
              </a:solidFill>
              <a:latin typeface="Verdana" panose="020B0604030504040204" pitchFamily="34" charset="0"/>
            </a:endParaRPr>
          </a:p>
          <a:p>
            <a:pPr marR="0" algn="l"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65097210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8460F-EC4C-57FD-0149-8F0061298408}"/>
              </a:ext>
            </a:extLst>
          </p:cNvPr>
          <p:cNvSpPr>
            <a:spLocks noGrp="1"/>
          </p:cNvSpPr>
          <p:nvPr>
            <p:ph type="title"/>
          </p:nvPr>
        </p:nvSpPr>
        <p:spPr/>
        <p:txBody>
          <a:bodyPr>
            <a:normAutofit/>
          </a:bodyPr>
          <a:lstStyle/>
          <a:p>
            <a:r>
              <a:rPr lang="en-US" b="1" dirty="0">
                <a:solidFill>
                  <a:schemeClr val="bg1"/>
                </a:solidFill>
              </a:rPr>
              <a:t>We need to have courage with </a:t>
            </a:r>
            <a:r>
              <a:rPr lang="en-US" b="1" u="sng" dirty="0">
                <a:solidFill>
                  <a:schemeClr val="bg1"/>
                </a:solidFill>
              </a:rPr>
              <a:t>OURSELVES</a:t>
            </a:r>
          </a:p>
        </p:txBody>
      </p:sp>
      <p:sp>
        <p:nvSpPr>
          <p:cNvPr id="3" name="Content Placeholder 2">
            <a:extLst>
              <a:ext uri="{FF2B5EF4-FFF2-40B4-BE49-F238E27FC236}">
                <a16:creationId xmlns:a16="http://schemas.microsoft.com/office/drawing/2014/main" id="{E2A3B1E3-77C3-4B43-8DF9-331D58ECD68B}"/>
              </a:ext>
            </a:extLst>
          </p:cNvPr>
          <p:cNvSpPr>
            <a:spLocks noGrp="1"/>
          </p:cNvSpPr>
          <p:nvPr>
            <p:ph idx="1"/>
          </p:nvPr>
        </p:nvSpPr>
        <p:spPr/>
        <p:txBody>
          <a:bodyPr>
            <a:normAutofit lnSpcReduction="10000"/>
          </a:bodyPr>
          <a:lstStyle/>
          <a:p>
            <a:pPr marR="0" algn="l" rtl="0"/>
            <a:r>
              <a:rPr lang="en-US" b="1" i="0" u="none" strike="noStrike" baseline="0" dirty="0">
                <a:solidFill>
                  <a:schemeClr val="bg1"/>
                </a:solidFill>
                <a:latin typeface="Verdana" panose="020B0604030504040204" pitchFamily="34" charset="0"/>
              </a:rPr>
              <a:t>Courage to see our life and behavior</a:t>
            </a:r>
            <a:endParaRPr lang="en-US" b="1" dirty="0">
              <a:solidFill>
                <a:schemeClr val="bg1"/>
              </a:solidFill>
              <a:latin typeface="Verdana" panose="020B0604030504040204" pitchFamily="34" charset="0"/>
            </a:endParaRPr>
          </a:p>
          <a:p>
            <a:pPr marR="0" algn="l" rtl="0"/>
            <a:r>
              <a:rPr lang="en-US" b="1" dirty="0">
                <a:solidFill>
                  <a:schemeClr val="bg1"/>
                </a:solidFill>
                <a:latin typeface="Verdana" panose="020B0604030504040204" pitchFamily="34" charset="0"/>
              </a:rPr>
              <a:t>We must be honest with ourselves</a:t>
            </a:r>
          </a:p>
          <a:p>
            <a:pPr marR="0" algn="l" rtl="0"/>
            <a:endParaRPr lang="en-US" b="1" i="0" u="none" strike="noStrike" baseline="0" dirty="0">
              <a:solidFill>
                <a:schemeClr val="bg1"/>
              </a:solidFill>
              <a:latin typeface="Verdana" panose="020B0604030504040204" pitchFamily="34" charset="0"/>
            </a:endParaRPr>
          </a:p>
          <a:p>
            <a:pPr marR="0" algn="l" rtl="0"/>
            <a:r>
              <a:rPr lang="en-US" b="1" i="0" u="none" strike="noStrike" baseline="0" dirty="0">
                <a:solidFill>
                  <a:schemeClr val="bg1"/>
                </a:solidFill>
                <a:latin typeface="Verdana" panose="020B0604030504040204" pitchFamily="34" charset="0"/>
              </a:rPr>
              <a:t>(2 Corinthians 13:5)  </a:t>
            </a:r>
            <a:r>
              <a:rPr lang="en-US" b="1" i="0" u="sng" strike="noStrike" baseline="0" dirty="0">
                <a:solidFill>
                  <a:schemeClr val="bg1"/>
                </a:solidFill>
                <a:latin typeface="Verdana" panose="020B0604030504040204" pitchFamily="34" charset="0"/>
              </a:rPr>
              <a:t>Examine yourselves </a:t>
            </a:r>
            <a:r>
              <a:rPr lang="en-US" b="1" i="1" u="sng" strike="noStrike" baseline="0" dirty="0">
                <a:solidFill>
                  <a:schemeClr val="bg1"/>
                </a:solidFill>
                <a:latin typeface="Verdana" panose="020B0604030504040204" pitchFamily="34" charset="0"/>
              </a:rPr>
              <a:t>as to</a:t>
            </a:r>
            <a:r>
              <a:rPr lang="en-US" b="1" i="0" u="sng" strike="noStrike" baseline="0" dirty="0">
                <a:solidFill>
                  <a:schemeClr val="bg1"/>
                </a:solidFill>
                <a:latin typeface="Verdana" panose="020B0604030504040204" pitchFamily="34" charset="0"/>
              </a:rPr>
              <a:t> whether you are in the faith</a:t>
            </a:r>
            <a:r>
              <a:rPr lang="en-US" b="1" i="0" u="none" strike="noStrike" baseline="0" dirty="0">
                <a:solidFill>
                  <a:schemeClr val="bg1"/>
                </a:solidFill>
                <a:latin typeface="Verdana" panose="020B0604030504040204" pitchFamily="34" charset="0"/>
              </a:rPr>
              <a:t>. Test yourselves. Do you not know yourselves, that Jesus Christ is in you?—unless indeed you are disqualified.</a:t>
            </a:r>
          </a:p>
          <a:p>
            <a:r>
              <a:rPr lang="en-US" b="1" i="0" u="none" strike="noStrike" baseline="0" dirty="0">
                <a:solidFill>
                  <a:schemeClr val="bg1"/>
                </a:solidFill>
                <a:latin typeface="Verdana" panose="020B0604030504040204" pitchFamily="34" charset="0"/>
              </a:rPr>
              <a:t>(Galatians 6:4)  But let each one </a:t>
            </a:r>
            <a:r>
              <a:rPr lang="en-US" b="1" i="0" u="sng" strike="noStrike" baseline="0" dirty="0">
                <a:solidFill>
                  <a:schemeClr val="bg1"/>
                </a:solidFill>
                <a:latin typeface="Verdana" panose="020B0604030504040204" pitchFamily="34" charset="0"/>
              </a:rPr>
              <a:t>examine his own work</a:t>
            </a:r>
            <a:r>
              <a:rPr lang="en-US" b="1" i="0" u="none" strike="noStrike" baseline="0" dirty="0">
                <a:solidFill>
                  <a:schemeClr val="bg1"/>
                </a:solidFill>
                <a:latin typeface="Verdana" panose="020B0604030504040204" pitchFamily="34" charset="0"/>
              </a:rPr>
              <a:t>, and then he will have rejoicing in himself alone, and not in another.</a:t>
            </a:r>
          </a:p>
          <a:p>
            <a:pPr marR="0" algn="l" rtl="0"/>
            <a:endParaRPr lang="en-US" sz="32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378039413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588</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Verdana</vt:lpstr>
      <vt:lpstr>Office Theme</vt:lpstr>
      <vt:lpstr>Are Frog Legs Edible?</vt:lpstr>
      <vt:lpstr>Deuteronomy 31:6-8</vt:lpstr>
      <vt:lpstr>Did you ever wonder - - -</vt:lpstr>
      <vt:lpstr>Did you ever wonder - - -</vt:lpstr>
      <vt:lpstr>It takes COURAGE!</vt:lpstr>
      <vt:lpstr>We need courage today</vt:lpstr>
      <vt:lpstr>We need to have courage in our HOME</vt:lpstr>
      <vt:lpstr>We need to have courage in RELATIONSHIPS</vt:lpstr>
      <vt:lpstr>We need to have courage with OURSELVES</vt:lpstr>
      <vt:lpstr>We need to have courage to 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Frog Legs Edible?</dc:title>
  <dc:creator>Manly Luscombe</dc:creator>
  <cp:lastModifiedBy>Manly Luscombe</cp:lastModifiedBy>
  <cp:revision>1</cp:revision>
  <dcterms:created xsi:type="dcterms:W3CDTF">2023-01-13T23:30:56Z</dcterms:created>
  <dcterms:modified xsi:type="dcterms:W3CDTF">2023-01-14T00:17:41Z</dcterms:modified>
</cp:coreProperties>
</file>