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F8AC4-E34A-438D-9624-AB993863177E}" type="datetimeFigureOut">
              <a:rPr lang="en-US" smtClean="0"/>
              <a:pPr/>
              <a:t>9/28/2010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51892-7BBA-4554-BD25-BB1051CB7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1295400"/>
          </a:xfrm>
        </p:spPr>
        <p:txBody>
          <a:bodyPr/>
          <a:lstStyle/>
          <a:p>
            <a:r>
              <a:rPr lang="en-US" dirty="0" smtClean="0"/>
              <a:t>EBENEZER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And other song lyrics we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need to understand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 Corinthians 14:15-17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0"/>
            <a:ext cx="293254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Cherubim, Seraphim, Lays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Holy, Holy, Holy</a:t>
            </a:r>
          </a:p>
          <a:p>
            <a:r>
              <a:rPr lang="en-US" sz="3200" b="1" dirty="0" err="1" smtClean="0"/>
              <a:t>Cheribim</a:t>
            </a:r>
            <a:r>
              <a:rPr lang="en-US" sz="3200" b="1" dirty="0" smtClean="0"/>
              <a:t> and Seraphim </a:t>
            </a:r>
            <a:r>
              <a:rPr lang="en-US" sz="3200" dirty="0" smtClean="0"/>
              <a:t>(plural forms of Hebrew words) are ranks or classes of angels in heaven</a:t>
            </a:r>
          </a:p>
          <a:p>
            <a:endParaRPr lang="en-US" sz="3200" dirty="0"/>
          </a:p>
          <a:p>
            <a:r>
              <a:rPr lang="en-US" sz="3200" b="1" dirty="0" smtClean="0"/>
              <a:t>Wonderful Love of Jesus </a:t>
            </a:r>
            <a:r>
              <a:rPr lang="en-US" sz="3200" dirty="0" smtClean="0"/>
              <a:t>“In vain, in high and holy lays”</a:t>
            </a:r>
            <a:endParaRPr lang="en-US" sz="3200" dirty="0"/>
          </a:p>
          <a:p>
            <a:r>
              <a:rPr lang="en-US" sz="3200" b="1" dirty="0" smtClean="0"/>
              <a:t>Lay</a:t>
            </a:r>
            <a:r>
              <a:rPr lang="en-US" sz="3200" dirty="0" smtClean="0"/>
              <a:t> = poem set to music</a:t>
            </a:r>
            <a:r>
              <a:rPr lang="en-US" sz="3200" smtClean="0"/>
              <a:t>, lyrics</a:t>
            </a:r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Aloes, Panoply, </a:t>
            </a:r>
            <a:r>
              <a:rPr lang="en-US" dirty="0" err="1" smtClean="0"/>
              <a:t>Verdent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Ivory Palaces</a:t>
            </a:r>
          </a:p>
          <a:p>
            <a:r>
              <a:rPr lang="en-US" sz="3200" b="1" dirty="0" smtClean="0"/>
              <a:t>Aloes</a:t>
            </a:r>
            <a:r>
              <a:rPr lang="en-US" sz="3200" dirty="0" smtClean="0"/>
              <a:t> = bitter plant, drug, healing properties of the Aloe Vera (burn plant)</a:t>
            </a:r>
          </a:p>
          <a:p>
            <a:endParaRPr lang="en-US" sz="3200" dirty="0"/>
          </a:p>
          <a:p>
            <a:r>
              <a:rPr lang="en-US" sz="3200" b="1" dirty="0" smtClean="0"/>
              <a:t>Soldiers of Christ, Arise</a:t>
            </a:r>
          </a:p>
          <a:p>
            <a:r>
              <a:rPr lang="en-US" sz="3200" b="1" dirty="0" smtClean="0"/>
              <a:t>Panoply </a:t>
            </a:r>
            <a:r>
              <a:rPr lang="en-US" sz="3200" dirty="0" smtClean="0"/>
              <a:t>= In full armor, full dress, décor</a:t>
            </a:r>
          </a:p>
          <a:p>
            <a:endParaRPr lang="en-US" sz="3200" dirty="0" smtClean="0"/>
          </a:p>
          <a:p>
            <a:r>
              <a:rPr lang="en-US" sz="3200" b="1" dirty="0" smtClean="0"/>
              <a:t>My God and I</a:t>
            </a:r>
          </a:p>
          <a:p>
            <a:r>
              <a:rPr lang="en-US" sz="3200" b="1" dirty="0" smtClean="0"/>
              <a:t>Verdant</a:t>
            </a:r>
            <a:r>
              <a:rPr lang="en-US" sz="3200" dirty="0" smtClean="0"/>
              <a:t> = Green, covered in vegetation</a:t>
            </a:r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Waft, Ebon Pinion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We Have Heard the Joyful Sound</a:t>
            </a:r>
          </a:p>
          <a:p>
            <a:r>
              <a:rPr lang="en-US" sz="3200" b="1" dirty="0" smtClean="0"/>
              <a:t>Waft </a:t>
            </a:r>
            <a:r>
              <a:rPr lang="en-US" sz="3200" dirty="0" smtClean="0"/>
              <a:t>= to cause to go gently over water, gentle breeze</a:t>
            </a:r>
          </a:p>
          <a:p>
            <a:endParaRPr lang="en-US" sz="3200" dirty="0"/>
          </a:p>
          <a:p>
            <a:r>
              <a:rPr lang="en-US" sz="3200" b="1" dirty="0" smtClean="0"/>
              <a:t>Night with Ebon Pinion</a:t>
            </a:r>
          </a:p>
          <a:p>
            <a:r>
              <a:rPr lang="en-US" sz="3200" b="1" dirty="0" smtClean="0"/>
              <a:t>Ebon = </a:t>
            </a:r>
            <a:r>
              <a:rPr lang="en-US" sz="3200" dirty="0" smtClean="0"/>
              <a:t>form of ebony, a very dark wood, black, very dark</a:t>
            </a:r>
          </a:p>
          <a:p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Ebon Pinion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Night with Ebon Pinion</a:t>
            </a:r>
          </a:p>
          <a:p>
            <a:r>
              <a:rPr lang="en-US" sz="3200" b="1" dirty="0" smtClean="0"/>
              <a:t>Pinion</a:t>
            </a:r>
            <a:r>
              <a:rPr lang="en-US" sz="3200" dirty="0" smtClean="0"/>
              <a:t> = a) angled gear in a car</a:t>
            </a:r>
          </a:p>
          <a:p>
            <a:r>
              <a:rPr lang="en-US" sz="3200" b="1" dirty="0" smtClean="0"/>
              <a:t>Pinion</a:t>
            </a:r>
            <a:r>
              <a:rPr lang="en-US" sz="3200" dirty="0" smtClean="0"/>
              <a:t> = b) flight feathers of a bird (clip these feathers to prevent escape)</a:t>
            </a:r>
          </a:p>
          <a:p>
            <a:r>
              <a:rPr lang="en-US" sz="3200" b="1" dirty="0" smtClean="0"/>
              <a:t>Pinion</a:t>
            </a:r>
            <a:r>
              <a:rPr lang="en-US" sz="3200" dirty="0" smtClean="0"/>
              <a:t> (metaphor) = to bind, shackle, confine, prevent flight or escape</a:t>
            </a:r>
          </a:p>
          <a:p>
            <a:r>
              <a:rPr lang="en-US" sz="3200" b="1" dirty="0" smtClean="0"/>
              <a:t>Ebon Pinion </a:t>
            </a:r>
            <a:r>
              <a:rPr lang="en-US" sz="3200" dirty="0" smtClean="0"/>
              <a:t>= A night of dark confinement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1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dirty="0" smtClean="0"/>
              <a:t>We must participate in worship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We must do so with emotion and spirit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We must also understand what we are doing, saying, singing, teaching</a:t>
            </a:r>
          </a:p>
          <a:p>
            <a:pPr>
              <a:buFont typeface="Wingdings" pitchFamily="2" charset="2"/>
              <a:buChar char="q"/>
            </a:pPr>
            <a:r>
              <a:rPr lang="en-US" sz="3600" dirty="0" smtClean="0"/>
              <a:t>Understanding is required in – Singing, Praying, Communion, Giving, Teaching</a:t>
            </a:r>
          </a:p>
          <a:p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153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baseline="30000" dirty="0" smtClean="0"/>
              <a:t>30</a:t>
            </a:r>
            <a:r>
              <a:rPr lang="en-US" sz="3600" dirty="0" smtClean="0"/>
              <a:t> So Philip ran to him, and heard him reading the prophet Isaiah, and said, "Do you understand what you are reading?" </a:t>
            </a:r>
            <a:r>
              <a:rPr lang="en-US" sz="3600" b="1" baseline="30000" dirty="0"/>
              <a:t>31</a:t>
            </a:r>
            <a:r>
              <a:rPr lang="en-US" sz="3600" dirty="0" smtClean="0"/>
              <a:t> And he said, "How can I, unless someone guides me?" And he asked Philip to come up and sit with him. </a:t>
            </a:r>
            <a:br>
              <a:rPr lang="en-US" sz="3600" dirty="0" smtClean="0"/>
            </a:br>
            <a:r>
              <a:rPr lang="en-US" sz="3600" b="1" dirty="0" smtClean="0"/>
              <a:t>Acts 8:30-31</a:t>
            </a:r>
          </a:p>
          <a:p>
            <a:pPr>
              <a:buFont typeface="Wingdings" pitchFamily="2" charset="2"/>
              <a:buChar char="q"/>
            </a:pPr>
            <a:endParaRPr lang="en-US" sz="36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153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600" b="1" baseline="30000" dirty="0"/>
              <a:t>34</a:t>
            </a:r>
            <a:r>
              <a:rPr lang="en-US" sz="3600" dirty="0" smtClean="0"/>
              <a:t> So the eunuch answered Philip and said, "I ask you, of whom does the prophet say this, of himself or of some other man?" </a:t>
            </a:r>
            <a:r>
              <a:rPr lang="en-US" sz="3600" b="1" baseline="30000" dirty="0"/>
              <a:t>35</a:t>
            </a:r>
            <a:r>
              <a:rPr lang="en-US" sz="3600" dirty="0" smtClean="0"/>
              <a:t> Then Philip opened his mouth, and beginning at this Scripture, preached Jesus to him. </a:t>
            </a:r>
            <a:br>
              <a:rPr lang="en-US" sz="3600" dirty="0" smtClean="0"/>
            </a:br>
            <a:r>
              <a:rPr lang="en-US" sz="3600" b="1" dirty="0" smtClean="0"/>
              <a:t>Acts 8:34-35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 = PARTICIPATION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/>
              <a:t>Worship is not a spectator event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Worship requires our personal participation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We are not the audience, we are the worshipers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/>
              <a:t>Proper, acceptable worship requires that we</a:t>
            </a:r>
            <a:br>
              <a:rPr lang="en-US" sz="3200" dirty="0" smtClean="0"/>
            </a:br>
            <a:r>
              <a:rPr lang="en-US" sz="3200" dirty="0" smtClean="0"/>
              <a:t>have the proper:</a:t>
            </a:r>
          </a:p>
          <a:p>
            <a:pPr lvl="1">
              <a:buFont typeface="Wingdings" pitchFamily="2" charset="2"/>
              <a:buChar char="q"/>
            </a:pPr>
            <a:r>
              <a:rPr lang="en-US" sz="3200" dirty="0" smtClean="0"/>
              <a:t>Actions – Do what God requires</a:t>
            </a:r>
          </a:p>
          <a:p>
            <a:pPr lvl="1">
              <a:buFont typeface="Wingdings" pitchFamily="2" charset="2"/>
              <a:buChar char="q"/>
            </a:pPr>
            <a:r>
              <a:rPr lang="en-US" sz="3200" dirty="0" smtClean="0"/>
              <a:t>Attitude – With the proper attitude</a:t>
            </a:r>
          </a:p>
          <a:p>
            <a:pPr lvl="1">
              <a:buFont typeface="Wingdings" pitchFamily="2" charset="2"/>
              <a:buChar char="q"/>
            </a:pPr>
            <a:r>
              <a:rPr lang="en-US" sz="3200" dirty="0" smtClean="0"/>
              <a:t>Understanding – Comes from our heart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 = PARTICIPATION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295400"/>
            <a:ext cx="86868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Today we will focus on two aspects of our worship to God: 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spirit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understanding</a:t>
            </a:r>
          </a:p>
          <a:p>
            <a:pPr>
              <a:buFont typeface="Wingdings" pitchFamily="2" charset="2"/>
              <a:buChar char="q"/>
            </a:pPr>
            <a:r>
              <a:rPr lang="en-US" sz="2800" b="1" baseline="30000" dirty="0" smtClean="0">
                <a:latin typeface="Arial" pitchFamily="34" charset="0"/>
                <a:cs typeface="Arial" pitchFamily="34" charset="0"/>
              </a:rPr>
              <a:t>15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 What is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the conclusion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then? I will pray with the 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spirit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and I will also pray with the 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understanding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I will sing with the 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spirit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and I will also sing with the 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understanding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baseline="30000" dirty="0">
                <a:latin typeface="Arial" pitchFamily="34" charset="0"/>
                <a:cs typeface="Arial" pitchFamily="34" charset="0"/>
              </a:rPr>
              <a:t>16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 Otherwise, if you bless with the spirit, how will he who occupies the place of the uninformed say "Amen" at your giving of thanks, since he does not 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understand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what you say? </a:t>
            </a:r>
            <a:r>
              <a:rPr lang="en-US" sz="2800" b="1" baseline="30000" dirty="0">
                <a:latin typeface="Arial" pitchFamily="34" charset="0"/>
                <a:cs typeface="Arial" pitchFamily="34" charset="0"/>
              </a:rPr>
              <a:t>17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 For you indeed give thanks well, but the other is not edified.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1 Corinthians 14:15-17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 IN SPIRIT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John 4:24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God 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is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Spirit, and those who worship Him must worship in spirit and truth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."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“Spirit” (capital S) for the Holy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Spirit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But “spirit” (lower case s) for our life, action,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emotion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Our worship must be with life,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excitement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Aren’t you excited? Yes, I am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excited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 IN SPIRIT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Happy songs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– sing like you are happy, sing with a smile on your face</a:t>
            </a:r>
          </a:p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Marching songs –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sing like you are marching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Heaven songs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– Sing like you are filled with joy, hope, gladness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Many sing “We are Marching to Zion” like it was a funeral dirge</a:t>
            </a:r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WORSHIP IN UNDERSTANDING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There are several reasons we don’t understand some words or phrases in our songs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Some songs are very old, using archaic words and phrases</a:t>
            </a:r>
          </a:p>
          <a:p>
            <a:pPr lvl="1">
              <a:buFont typeface="Wingdings" pitchFamily="2" charset="2"/>
              <a:buChar char="q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Songs are poetry and use some poetic license </a:t>
            </a:r>
          </a:p>
          <a:p>
            <a:pPr>
              <a:buFont typeface="Wingdings" pitchFamily="2" charset="2"/>
              <a:buChar char="q"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Here are some words we need to know so we can “sing with understanding.”</a:t>
            </a:r>
          </a:p>
          <a:p>
            <a:pPr lvl="1"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Ebenezer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 Thou Fount of Every Blessing – “Here I raise my Ebenezer, Hither by Thy help I’ve come”</a:t>
            </a:r>
            <a:endParaRPr lang="en-US" sz="3200" b="1" baseline="30000" dirty="0" smtClean="0"/>
          </a:p>
          <a:p>
            <a:r>
              <a:rPr lang="en-US" sz="3200" b="1" baseline="30000" dirty="0" smtClean="0"/>
              <a:t>11</a:t>
            </a:r>
            <a:r>
              <a:rPr lang="en-US" sz="3200" dirty="0" smtClean="0"/>
              <a:t> And the men of Israel went out of </a:t>
            </a:r>
            <a:r>
              <a:rPr lang="en-US" sz="3200" dirty="0" err="1" smtClean="0"/>
              <a:t>Mizpah</a:t>
            </a:r>
            <a:r>
              <a:rPr lang="en-US" sz="3200" dirty="0" smtClean="0"/>
              <a:t> and pursued the Philistines, and drove them back as far as below Beth Car. </a:t>
            </a:r>
            <a:r>
              <a:rPr lang="en-US" sz="3200" b="1" baseline="30000" dirty="0"/>
              <a:t>12</a:t>
            </a:r>
            <a:r>
              <a:rPr lang="en-US" sz="3200" dirty="0" smtClean="0"/>
              <a:t> Then Samuel took a stone and set </a:t>
            </a:r>
            <a:r>
              <a:rPr lang="en-US" sz="3200" i="1" dirty="0" smtClean="0"/>
              <a:t>it</a:t>
            </a:r>
            <a:r>
              <a:rPr lang="en-US" sz="3200" dirty="0" smtClean="0"/>
              <a:t> up between </a:t>
            </a:r>
            <a:r>
              <a:rPr lang="en-US" sz="3200" dirty="0" err="1" smtClean="0"/>
              <a:t>Mizpah</a:t>
            </a:r>
            <a:r>
              <a:rPr lang="en-US" sz="3200" dirty="0" smtClean="0"/>
              <a:t> and </a:t>
            </a:r>
            <a:r>
              <a:rPr lang="en-US" sz="3200" dirty="0" err="1" smtClean="0"/>
              <a:t>Shen</a:t>
            </a:r>
            <a:r>
              <a:rPr lang="en-US" sz="3200" dirty="0" smtClean="0"/>
              <a:t>, and called its name Ebenezer, saying, "Thus far the </a:t>
            </a:r>
            <a:r>
              <a:rPr lang="en-US" sz="3200" cap="small" dirty="0" smtClean="0"/>
              <a:t>Lord</a:t>
            </a:r>
            <a:r>
              <a:rPr lang="en-US" sz="3200" dirty="0" smtClean="0"/>
              <a:t> has helped us." </a:t>
            </a:r>
            <a:r>
              <a:rPr lang="en-US" sz="3200" b="1" dirty="0" smtClean="0"/>
              <a:t>1 Samuel 7:11-12</a:t>
            </a:r>
          </a:p>
          <a:p>
            <a:r>
              <a:rPr lang="en-US" sz="3200" b="1" dirty="0" smtClean="0"/>
              <a:t>Ebenezer</a:t>
            </a:r>
            <a:r>
              <a:rPr lang="en-US" sz="3200" dirty="0" smtClean="0"/>
              <a:t> = Hebrew word meaning – Stone of Help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Sabaoth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Mighty Fortress “Lord </a:t>
            </a:r>
            <a:r>
              <a:rPr lang="en-US" sz="3200" b="1" dirty="0" err="1" smtClean="0"/>
              <a:t>Sabaoth</a:t>
            </a:r>
            <a:r>
              <a:rPr lang="en-US" sz="3200" b="1" dirty="0" smtClean="0"/>
              <a:t> is His name”</a:t>
            </a:r>
            <a:endParaRPr lang="en-US" sz="3200" b="1" baseline="30000" dirty="0" smtClean="0"/>
          </a:p>
          <a:p>
            <a:r>
              <a:rPr lang="en-US" sz="3200" b="1" dirty="0" err="1" smtClean="0"/>
              <a:t>Sabaoth</a:t>
            </a:r>
            <a:r>
              <a:rPr lang="en-US" sz="3200" dirty="0" smtClean="0"/>
              <a:t>= Lord of Hosts, Lord of Armies</a:t>
            </a:r>
          </a:p>
          <a:p>
            <a:r>
              <a:rPr lang="en-US" sz="3200" dirty="0" smtClean="0"/>
              <a:t>Indeed the wages of the laborers who mowed your fields, which you kept back by fraud, cry out; and the cries of the reapers have reached the ears of the Lord of </a:t>
            </a:r>
            <a:r>
              <a:rPr lang="en-US" sz="3200" dirty="0" err="1" smtClean="0"/>
              <a:t>Sabaoth</a:t>
            </a:r>
            <a:r>
              <a:rPr lang="en-US" sz="3200" dirty="0" smtClean="0"/>
              <a:t>  </a:t>
            </a:r>
            <a:r>
              <a:rPr lang="en-US" sz="3200" b="1" dirty="0" smtClean="0"/>
              <a:t>James 5:4</a:t>
            </a:r>
          </a:p>
          <a:p>
            <a:r>
              <a:rPr lang="en-US" sz="3200" b="1" dirty="0" smtClean="0"/>
              <a:t>NOTE</a:t>
            </a:r>
            <a:r>
              <a:rPr lang="en-US" sz="3200" dirty="0" smtClean="0"/>
              <a:t>: Sabbath vs. </a:t>
            </a:r>
            <a:r>
              <a:rPr lang="en-US" sz="3200" dirty="0" err="1" smtClean="0"/>
              <a:t>Sabaoth</a:t>
            </a:r>
            <a:endParaRPr lang="en-US" sz="32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_JUICEDROP_22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Betide, Enraptured, Seraph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Be Not Dismayed “What ere betide”</a:t>
            </a:r>
            <a:endParaRPr lang="en-US" sz="3200" b="1" baseline="30000" dirty="0" smtClean="0"/>
          </a:p>
          <a:p>
            <a:r>
              <a:rPr lang="en-US" sz="3200" b="1" dirty="0" smtClean="0"/>
              <a:t>Betide</a:t>
            </a:r>
            <a:r>
              <a:rPr lang="en-US" sz="3200" dirty="0" smtClean="0"/>
              <a:t>= Happen to, to befall</a:t>
            </a:r>
          </a:p>
          <a:p>
            <a:endParaRPr lang="en-US" sz="3200" dirty="0"/>
          </a:p>
          <a:p>
            <a:r>
              <a:rPr lang="en-US" sz="3200" b="1" dirty="0" smtClean="0"/>
              <a:t>He’s My King </a:t>
            </a:r>
          </a:p>
          <a:p>
            <a:r>
              <a:rPr lang="en-US" sz="3200" b="1" dirty="0" err="1" smtClean="0"/>
              <a:t>Entraptured</a:t>
            </a:r>
            <a:r>
              <a:rPr lang="en-US" sz="3200" dirty="0" smtClean="0"/>
              <a:t> = Joy, happy, ecstatic</a:t>
            </a:r>
          </a:p>
          <a:p>
            <a:endParaRPr lang="en-US" sz="3200" dirty="0"/>
          </a:p>
          <a:p>
            <a:r>
              <a:rPr lang="en-US" sz="3200" b="1" dirty="0" smtClean="0"/>
              <a:t>The Great Physician </a:t>
            </a:r>
          </a:p>
          <a:p>
            <a:r>
              <a:rPr lang="en-US" sz="3200" b="1" dirty="0" smtClean="0"/>
              <a:t>Seraph</a:t>
            </a:r>
            <a:r>
              <a:rPr lang="en-US" sz="3200" dirty="0" smtClean="0"/>
              <a:t> = singular of Seraphim, a rank of angels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606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EBENEZER</vt:lpstr>
      <vt:lpstr>WORSHIP = PARTICIPATION</vt:lpstr>
      <vt:lpstr>WORSHIP = PARTICIPATION</vt:lpstr>
      <vt:lpstr>WORSHIP IN SPIRIT</vt:lpstr>
      <vt:lpstr>WORSHIP IN SPIRIT</vt:lpstr>
      <vt:lpstr>WORSHIP IN UNDERSTANDING</vt:lpstr>
      <vt:lpstr>Ebenezer</vt:lpstr>
      <vt:lpstr>Sabaoth</vt:lpstr>
      <vt:lpstr>Betide, Enraptured, Seraph</vt:lpstr>
      <vt:lpstr>Cherubim, Seraphim, Lays</vt:lpstr>
      <vt:lpstr>Aloes, Panoply, Verdent</vt:lpstr>
      <vt:lpstr>Waft, Ebon Pinion</vt:lpstr>
      <vt:lpstr>Ebon Pinion</vt:lpstr>
      <vt:lpstr>CONCLUSION</vt:lpstr>
      <vt:lpstr>CONCLUSION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EBENEZER</dc:title>
  <dc:creator>Manly Luscombe</dc:creator>
  <cp:lastModifiedBy>Manly Luscombe</cp:lastModifiedBy>
  <cp:revision>12</cp:revision>
  <dcterms:created xsi:type="dcterms:W3CDTF">2010-09-27T12:48:21Z</dcterms:created>
  <dcterms:modified xsi:type="dcterms:W3CDTF">2010-09-28T13:16:27Z</dcterms:modified>
</cp:coreProperties>
</file>