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28D37147-3ACF-4A67-B691-85A4D1533D08}"/>
    <pc:docChg chg="modSld modMainMaster">
      <pc:chgData name="Manly Luscombe" userId="d66a401e1e7a39bf" providerId="LiveId" clId="{28D37147-3ACF-4A67-B691-85A4D1533D08}" dt="2022-06-13T18:25:12.093" v="3"/>
      <pc:docMkLst>
        <pc:docMk/>
      </pc:docMkLst>
      <pc:sldChg chg="modTransition">
        <pc:chgData name="Manly Luscombe" userId="d66a401e1e7a39bf" providerId="LiveId" clId="{28D37147-3ACF-4A67-B691-85A4D1533D08}" dt="2022-06-13T18:25:12.093" v="3"/>
        <pc:sldMkLst>
          <pc:docMk/>
          <pc:sldMk cId="3549750676" sldId="256"/>
        </pc:sldMkLst>
      </pc:sldChg>
      <pc:sldChg chg="modTransition">
        <pc:chgData name="Manly Luscombe" userId="d66a401e1e7a39bf" providerId="LiveId" clId="{28D37147-3ACF-4A67-B691-85A4D1533D08}" dt="2022-06-13T18:25:12.093" v="3"/>
        <pc:sldMkLst>
          <pc:docMk/>
          <pc:sldMk cId="3271281644" sldId="263"/>
        </pc:sldMkLst>
      </pc:sldChg>
      <pc:sldChg chg="modTransition">
        <pc:chgData name="Manly Luscombe" userId="d66a401e1e7a39bf" providerId="LiveId" clId="{28D37147-3ACF-4A67-B691-85A4D1533D08}" dt="2022-06-13T18:25:12.093" v="3"/>
        <pc:sldMkLst>
          <pc:docMk/>
          <pc:sldMk cId="3292075824" sldId="264"/>
        </pc:sldMkLst>
      </pc:sldChg>
      <pc:sldChg chg="modTransition">
        <pc:chgData name="Manly Luscombe" userId="d66a401e1e7a39bf" providerId="LiveId" clId="{28D37147-3ACF-4A67-B691-85A4D1533D08}" dt="2022-06-13T18:25:12.093" v="3"/>
        <pc:sldMkLst>
          <pc:docMk/>
          <pc:sldMk cId="2200394333" sldId="265"/>
        </pc:sldMkLst>
      </pc:sldChg>
      <pc:sldChg chg="modTransition">
        <pc:chgData name="Manly Luscombe" userId="d66a401e1e7a39bf" providerId="LiveId" clId="{28D37147-3ACF-4A67-B691-85A4D1533D08}" dt="2022-06-13T18:25:12.093" v="3"/>
        <pc:sldMkLst>
          <pc:docMk/>
          <pc:sldMk cId="2864023146" sldId="266"/>
        </pc:sldMkLst>
      </pc:sldChg>
      <pc:sldChg chg="modTransition">
        <pc:chgData name="Manly Luscombe" userId="d66a401e1e7a39bf" providerId="LiveId" clId="{28D37147-3ACF-4A67-B691-85A4D1533D08}" dt="2022-06-13T18:25:12.093" v="3"/>
        <pc:sldMkLst>
          <pc:docMk/>
          <pc:sldMk cId="4143301646" sldId="267"/>
        </pc:sldMkLst>
      </pc:sldChg>
      <pc:sldChg chg="modTransition">
        <pc:chgData name="Manly Luscombe" userId="d66a401e1e7a39bf" providerId="LiveId" clId="{28D37147-3ACF-4A67-B691-85A4D1533D08}" dt="2022-06-13T18:25:12.093" v="3"/>
        <pc:sldMkLst>
          <pc:docMk/>
          <pc:sldMk cId="3225024204" sldId="268"/>
        </pc:sldMkLst>
      </pc:sldChg>
      <pc:sldChg chg="modTransition">
        <pc:chgData name="Manly Luscombe" userId="d66a401e1e7a39bf" providerId="LiveId" clId="{28D37147-3ACF-4A67-B691-85A4D1533D08}" dt="2022-06-13T18:25:12.093" v="3"/>
        <pc:sldMkLst>
          <pc:docMk/>
          <pc:sldMk cId="2594518475" sldId="269"/>
        </pc:sldMkLst>
      </pc:sldChg>
      <pc:sldChg chg="modTransition">
        <pc:chgData name="Manly Luscombe" userId="d66a401e1e7a39bf" providerId="LiveId" clId="{28D37147-3ACF-4A67-B691-85A4D1533D08}" dt="2022-06-13T18:25:12.093" v="3"/>
        <pc:sldMkLst>
          <pc:docMk/>
          <pc:sldMk cId="3717678967" sldId="270"/>
        </pc:sldMkLst>
      </pc:sldChg>
      <pc:sldChg chg="modTransition">
        <pc:chgData name="Manly Luscombe" userId="d66a401e1e7a39bf" providerId="LiveId" clId="{28D37147-3ACF-4A67-B691-85A4D1533D08}" dt="2022-06-13T18:25:12.093" v="3"/>
        <pc:sldMkLst>
          <pc:docMk/>
          <pc:sldMk cId="3250519805" sldId="271"/>
        </pc:sldMkLst>
      </pc:sldChg>
      <pc:sldChg chg="modTransition">
        <pc:chgData name="Manly Luscombe" userId="d66a401e1e7a39bf" providerId="LiveId" clId="{28D37147-3ACF-4A67-B691-85A4D1533D08}" dt="2022-06-13T18:25:12.093" v="3"/>
        <pc:sldMkLst>
          <pc:docMk/>
          <pc:sldMk cId="1243642577" sldId="272"/>
        </pc:sldMkLst>
      </pc:sldChg>
      <pc:sldChg chg="modTransition">
        <pc:chgData name="Manly Luscombe" userId="d66a401e1e7a39bf" providerId="LiveId" clId="{28D37147-3ACF-4A67-B691-85A4D1533D08}" dt="2022-06-13T18:25:12.093" v="3"/>
        <pc:sldMkLst>
          <pc:docMk/>
          <pc:sldMk cId="1674549238" sldId="273"/>
        </pc:sldMkLst>
      </pc:sldChg>
      <pc:sldChg chg="modTransition">
        <pc:chgData name="Manly Luscombe" userId="d66a401e1e7a39bf" providerId="LiveId" clId="{28D37147-3ACF-4A67-B691-85A4D1533D08}" dt="2022-06-13T18:25:12.093" v="3"/>
        <pc:sldMkLst>
          <pc:docMk/>
          <pc:sldMk cId="3178070566" sldId="274"/>
        </pc:sldMkLst>
      </pc:sldChg>
      <pc:sldChg chg="modTransition">
        <pc:chgData name="Manly Luscombe" userId="d66a401e1e7a39bf" providerId="LiveId" clId="{28D37147-3ACF-4A67-B691-85A4D1533D08}" dt="2022-06-13T18:25:12.093" v="3"/>
        <pc:sldMkLst>
          <pc:docMk/>
          <pc:sldMk cId="552413523" sldId="275"/>
        </pc:sldMkLst>
      </pc:sldChg>
      <pc:sldMasterChg chg="modTransition modSldLayout">
        <pc:chgData name="Manly Luscombe" userId="d66a401e1e7a39bf" providerId="LiveId" clId="{28D37147-3ACF-4A67-B691-85A4D1533D08}" dt="2022-06-13T18:25:12.093" v="3"/>
        <pc:sldMasterMkLst>
          <pc:docMk/>
          <pc:sldMasterMk cId="0" sldId="2147483648"/>
        </pc:sldMasterMkLst>
        <pc:sldLayoutChg chg="modTransition">
          <pc:chgData name="Manly Luscombe" userId="d66a401e1e7a39bf" providerId="LiveId" clId="{28D37147-3ACF-4A67-B691-85A4D1533D08}" dt="2022-06-13T18:25:12.093" v="3"/>
          <pc:sldLayoutMkLst>
            <pc:docMk/>
            <pc:sldMasterMk cId="0" sldId="2147483648"/>
            <pc:sldLayoutMk cId="0" sldId="2147483649"/>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0"/>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1"/>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2"/>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3"/>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4"/>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5"/>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6"/>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7"/>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8"/>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59"/>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60"/>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61"/>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63"/>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66"/>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67"/>
          </pc:sldLayoutMkLst>
        </pc:sldLayoutChg>
        <pc:sldLayoutChg chg="modTransition">
          <pc:chgData name="Manly Luscombe" userId="d66a401e1e7a39bf" providerId="LiveId" clId="{28D37147-3ACF-4A67-B691-85A4D1533D08}" dt="2022-06-13T18:25:12.093" v="3"/>
          <pc:sldLayoutMkLst>
            <pc:docMk/>
            <pc:sldMasterMk cId="0" sldId="2147483648"/>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6/13/2022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Hebrews 2:1-3</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Drifting Away</a:t>
            </a:r>
          </a:p>
        </p:txBody>
      </p:sp>
    </p:spTree>
    <p:extLst>
      <p:ext uri="{BB962C8B-B14F-4D97-AF65-F5344CB8AC3E}">
        <p14:creationId xmlns:p14="http://schemas.microsoft.com/office/powerpoint/2010/main" val="35497506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4} Take inventory (look around)</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Autofit/>
          </a:bodyPr>
          <a:lstStyle/>
          <a:p>
            <a:r>
              <a:rPr lang="en-US" sz="3200" b="1" i="0" u="none" strike="noStrike" baseline="0" dirty="0">
                <a:solidFill>
                  <a:schemeClr val="tx1"/>
                </a:solidFill>
                <a:latin typeface="Verdana" panose="020B0604030504040204" pitchFamily="34" charset="0"/>
              </a:rPr>
              <a:t>(2 Corinthians 13:5)  Examine yourselves </a:t>
            </a:r>
            <a:r>
              <a:rPr lang="en-US" sz="3200" b="1" i="1" u="none" strike="noStrike" baseline="0" dirty="0">
                <a:solidFill>
                  <a:schemeClr val="tx1"/>
                </a:solidFill>
                <a:latin typeface="Verdana" panose="020B0604030504040204" pitchFamily="34" charset="0"/>
              </a:rPr>
              <a:t>as to</a:t>
            </a:r>
            <a:r>
              <a:rPr lang="en-US" sz="3200" b="1" i="0" u="none" strike="noStrike" baseline="0" dirty="0">
                <a:solidFill>
                  <a:schemeClr val="tx1"/>
                </a:solidFill>
                <a:latin typeface="Verdana" panose="020B0604030504040204" pitchFamily="34" charset="0"/>
              </a:rPr>
              <a:t> whether you are in the faith. Test yourselves. Do you not know yourselves, that Jesus Christ is in you?—unless indeed you are disqualified.</a:t>
            </a:r>
          </a:p>
          <a:p>
            <a:r>
              <a:rPr lang="en-US" sz="3200" b="1" i="0" u="none" strike="noStrike" baseline="0" dirty="0">
                <a:solidFill>
                  <a:schemeClr val="tx1"/>
                </a:solidFill>
                <a:latin typeface="Verdana" panose="020B0604030504040204" pitchFamily="34" charset="0"/>
              </a:rPr>
              <a:t>(Ephesians 1:18)  the eyes of your understanding being enlightened; that you may know what is the hope of His calling, what are the riches of the glory of His inheritance in the saints,</a:t>
            </a:r>
          </a:p>
        </p:txBody>
      </p:sp>
    </p:spTree>
    <p:extLst>
      <p:ext uri="{BB962C8B-B14F-4D97-AF65-F5344CB8AC3E}">
        <p14:creationId xmlns:p14="http://schemas.microsoft.com/office/powerpoint/2010/main" val="32505198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4} Take inventory (look around)</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Autofit/>
          </a:bodyPr>
          <a:lstStyle/>
          <a:p>
            <a:pPr marR="0" algn="l" rtl="0"/>
            <a:r>
              <a:rPr lang="en-US" sz="3200" b="1" i="0" u="none" strike="noStrike" baseline="0" dirty="0">
                <a:solidFill>
                  <a:schemeClr val="tx1"/>
                </a:solidFill>
                <a:latin typeface="Verdana" panose="020B0604030504040204" pitchFamily="34" charset="0"/>
              </a:rPr>
              <a:t>(2 Peter 3:17)  You therefore, beloved, since you know </a:t>
            </a:r>
            <a:r>
              <a:rPr lang="en-US" sz="3200" b="1" i="1" u="none" strike="noStrike" baseline="0" dirty="0">
                <a:solidFill>
                  <a:schemeClr val="tx1"/>
                </a:solidFill>
                <a:latin typeface="Verdana" panose="020B0604030504040204" pitchFamily="34" charset="0"/>
              </a:rPr>
              <a:t>this</a:t>
            </a:r>
            <a:r>
              <a:rPr lang="en-US" sz="3200" b="1" i="0" u="none" strike="noStrike" baseline="0" dirty="0">
                <a:solidFill>
                  <a:schemeClr val="tx1"/>
                </a:solidFill>
                <a:latin typeface="Verdana" panose="020B0604030504040204" pitchFamily="34" charset="0"/>
              </a:rPr>
              <a:t> beforehand, beware lest you also fall from your own steadfastness, being led away with the error of the wicked;</a:t>
            </a:r>
          </a:p>
          <a:p>
            <a:pPr marR="0" algn="l" rtl="0"/>
            <a:r>
              <a:rPr lang="en-US" sz="3200" b="1" i="0" u="none" strike="noStrike" baseline="0" dirty="0">
                <a:solidFill>
                  <a:schemeClr val="tx1"/>
                </a:solidFill>
                <a:latin typeface="Verdana" panose="020B0604030504040204" pitchFamily="34" charset="0"/>
              </a:rPr>
              <a:t>(1 Peter 5:8)  Be sober, be vigilant; because your adversary the devil walks about like a roaring lion, seeking whom he may devour.</a:t>
            </a:r>
          </a:p>
        </p:txBody>
      </p:sp>
    </p:spTree>
    <p:extLst>
      <p:ext uri="{BB962C8B-B14F-4D97-AF65-F5344CB8AC3E}">
        <p14:creationId xmlns:p14="http://schemas.microsoft.com/office/powerpoint/2010/main" val="12436425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5} How to stop drifting</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Autofit/>
          </a:bodyPr>
          <a:lstStyle/>
          <a:p>
            <a:pPr marR="0" algn="l" rtl="0"/>
            <a:r>
              <a:rPr lang="en-US" sz="3200" b="1" i="0" u="none" strike="noStrike" baseline="0" dirty="0">
                <a:solidFill>
                  <a:schemeClr val="tx1"/>
                </a:solidFill>
                <a:latin typeface="Verdana" panose="020B0604030504040204" pitchFamily="34" charset="0"/>
              </a:rPr>
              <a:t>(1 Corinthians 16:13)  Watch, stand fast in the faith, be brave, be strong.</a:t>
            </a:r>
          </a:p>
          <a:p>
            <a:pPr marR="0" algn="l" rtl="0"/>
            <a:endParaRPr lang="en-US" sz="3200" b="1" i="0" u="none" strike="noStrike" baseline="0" dirty="0">
              <a:solidFill>
                <a:schemeClr val="tx1"/>
              </a:solidFill>
              <a:latin typeface="Verdana" panose="020B0604030504040204" pitchFamily="34" charset="0"/>
            </a:endParaRPr>
          </a:p>
          <a:p>
            <a:pPr marR="0" algn="l" rtl="0"/>
            <a:r>
              <a:rPr lang="en-US" sz="3200" b="1" i="0" u="none" strike="noStrike" baseline="0" dirty="0">
                <a:solidFill>
                  <a:schemeClr val="tx1"/>
                </a:solidFill>
                <a:latin typeface="Verdana" panose="020B0604030504040204" pitchFamily="34" charset="0"/>
              </a:rPr>
              <a:t>(Romans 12:2)  And do not be conformed to this world, but be transformed by the renewing of your mind, that you may prove what </a:t>
            </a:r>
            <a:r>
              <a:rPr lang="en-US" sz="3200" b="1" i="1" u="none" strike="noStrike" baseline="0" dirty="0">
                <a:solidFill>
                  <a:schemeClr val="tx1"/>
                </a:solidFill>
                <a:latin typeface="Verdana" panose="020B0604030504040204" pitchFamily="34" charset="0"/>
              </a:rPr>
              <a:t>is</a:t>
            </a:r>
            <a:r>
              <a:rPr lang="en-US" sz="3200" b="1" i="0" u="none" strike="noStrike" baseline="0" dirty="0">
                <a:solidFill>
                  <a:schemeClr val="tx1"/>
                </a:solidFill>
                <a:latin typeface="Verdana" panose="020B0604030504040204" pitchFamily="34" charset="0"/>
              </a:rPr>
              <a:t> that good and acceptable and perfect will of God.</a:t>
            </a:r>
          </a:p>
        </p:txBody>
      </p:sp>
    </p:spTree>
    <p:extLst>
      <p:ext uri="{BB962C8B-B14F-4D97-AF65-F5344CB8AC3E}">
        <p14:creationId xmlns:p14="http://schemas.microsoft.com/office/powerpoint/2010/main" val="16745492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5} How to stop drifting</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a:xfrm>
            <a:off x="595745" y="1825625"/>
            <a:ext cx="11194473" cy="4351338"/>
          </a:xfrm>
        </p:spPr>
        <p:txBody>
          <a:bodyPr>
            <a:noAutofit/>
          </a:bodyPr>
          <a:lstStyle/>
          <a:p>
            <a:pPr marR="0" algn="l" rtl="0"/>
            <a:r>
              <a:rPr lang="en-US" b="1" i="0" u="none" strike="noStrike" baseline="0" dirty="0">
                <a:solidFill>
                  <a:schemeClr val="tx1"/>
                </a:solidFill>
                <a:latin typeface="Verdana" panose="020B0604030504040204" pitchFamily="34" charset="0"/>
              </a:rPr>
              <a:t>(Hebrews 12:1)  Therefore we also, since we are surrounded by so great a cloud of witnesses, let us lay aside every weight, and the sin which so easily ensnares </a:t>
            </a:r>
            <a:r>
              <a:rPr lang="en-US" b="1" i="1" u="none" strike="noStrike" baseline="0" dirty="0">
                <a:solidFill>
                  <a:schemeClr val="tx1"/>
                </a:solidFill>
                <a:latin typeface="Verdana" panose="020B0604030504040204" pitchFamily="34" charset="0"/>
              </a:rPr>
              <a:t>us,</a:t>
            </a:r>
            <a:r>
              <a:rPr lang="en-US" b="1" i="0" u="none" strike="noStrike" baseline="0" dirty="0">
                <a:solidFill>
                  <a:schemeClr val="tx1"/>
                </a:solidFill>
                <a:latin typeface="Verdana" panose="020B0604030504040204" pitchFamily="34" charset="0"/>
              </a:rPr>
              <a:t> and let us run with endurance the race that is set before us,</a:t>
            </a:r>
          </a:p>
          <a:p>
            <a:pPr marR="0" algn="l" rtl="0"/>
            <a:endParaRPr lang="en-US" b="1" i="0" u="none" strike="noStrike" baseline="0" dirty="0">
              <a:solidFill>
                <a:schemeClr val="tx1"/>
              </a:solidFill>
              <a:latin typeface="Verdana" panose="020B0604030504040204" pitchFamily="34" charset="0"/>
            </a:endParaRPr>
          </a:p>
          <a:p>
            <a:pPr marR="0" algn="l" rtl="0"/>
            <a:r>
              <a:rPr lang="en-US" b="1" i="0" u="none" strike="noStrike" baseline="0" dirty="0">
                <a:solidFill>
                  <a:schemeClr val="tx1"/>
                </a:solidFill>
                <a:latin typeface="Verdana" panose="020B0604030504040204" pitchFamily="34" charset="0"/>
              </a:rPr>
              <a:t>(Hebrews 12:2)  looking unto Jesus, the author and finisher of </a:t>
            </a:r>
            <a:r>
              <a:rPr lang="en-US" b="1" i="1" u="none" strike="noStrike" baseline="0" dirty="0">
                <a:solidFill>
                  <a:schemeClr val="tx1"/>
                </a:solidFill>
                <a:latin typeface="Verdana" panose="020B0604030504040204" pitchFamily="34" charset="0"/>
              </a:rPr>
              <a:t>our</a:t>
            </a:r>
            <a:r>
              <a:rPr lang="en-US" b="1" i="0" u="none" strike="noStrike" baseline="0" dirty="0">
                <a:solidFill>
                  <a:schemeClr val="tx1"/>
                </a:solidFill>
                <a:latin typeface="Verdana" panose="020B0604030504040204" pitchFamily="34" charset="0"/>
              </a:rPr>
              <a:t> faith, who for the joy that was set before Him endured the cross, despising the shame, and has sat down at the right hand of the throne of God.</a:t>
            </a:r>
          </a:p>
        </p:txBody>
      </p:sp>
    </p:spTree>
    <p:extLst>
      <p:ext uri="{BB962C8B-B14F-4D97-AF65-F5344CB8AC3E}">
        <p14:creationId xmlns:p14="http://schemas.microsoft.com/office/powerpoint/2010/main" val="31780705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8F3A-6ACC-24FA-EEB1-68C2EDEB5A3A}"/>
              </a:ext>
            </a:extLst>
          </p:cNvPr>
          <p:cNvSpPr>
            <a:spLocks noGrp="1"/>
          </p:cNvSpPr>
          <p:nvPr>
            <p:ph type="title"/>
          </p:nvPr>
        </p:nvSpPr>
        <p:spPr>
          <a:xfrm>
            <a:off x="207818" y="365125"/>
            <a:ext cx="2863683" cy="5527964"/>
          </a:xfrm>
        </p:spPr>
        <p:txBody>
          <a:bodyPr>
            <a:normAutofit/>
          </a:bodyPr>
          <a:lstStyle/>
          <a:p>
            <a:r>
              <a:rPr lang="en-US" sz="6000" b="1" dirty="0"/>
              <a:t>Are you drifting away?</a:t>
            </a:r>
          </a:p>
        </p:txBody>
      </p:sp>
      <p:pic>
        <p:nvPicPr>
          <p:cNvPr id="1026" name="Picture 2" descr="Drifting Away – Trusting In Grace">
            <a:extLst>
              <a:ext uri="{FF2B5EF4-FFF2-40B4-BE49-F238E27FC236}">
                <a16:creationId xmlns:a16="http://schemas.microsoft.com/office/drawing/2014/main" id="{A49DB6C9-2926-E318-F394-9D9C3960D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501" y="8164"/>
            <a:ext cx="9120499" cy="684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135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0041C3C-A4D2-DE6D-F454-D5E2A924B838}"/>
              </a:ext>
            </a:extLst>
          </p:cNvPr>
          <p:cNvPicPr>
            <a:picLocks noChangeAspect="1"/>
          </p:cNvPicPr>
          <p:nvPr/>
        </p:nvPicPr>
        <p:blipFill rotWithShape="1">
          <a:blip r:embed="rId2">
            <a:alphaModFix amt="41000"/>
          </a:blip>
          <a:srcRect l="9091" t="3462" b="19929"/>
          <a:stretch/>
        </p:blipFill>
        <p:spPr>
          <a:xfrm>
            <a:off x="20" y="1"/>
            <a:ext cx="12191980" cy="6858000"/>
          </a:xfrm>
          <a:prstGeom prst="rect">
            <a:avLst/>
          </a:prstGeom>
        </p:spPr>
      </p:pic>
      <p:sp>
        <p:nvSpPr>
          <p:cNvPr id="2" name="Title 1">
            <a:extLst>
              <a:ext uri="{FF2B5EF4-FFF2-40B4-BE49-F238E27FC236}">
                <a16:creationId xmlns:a16="http://schemas.microsoft.com/office/drawing/2014/main" id="{D36C1B71-A270-FE12-4DEC-0277C61C807C}"/>
              </a:ext>
            </a:extLst>
          </p:cNvPr>
          <p:cNvSpPr>
            <a:spLocks noGrp="1"/>
          </p:cNvSpPr>
          <p:nvPr>
            <p:ph type="title"/>
          </p:nvPr>
        </p:nvSpPr>
        <p:spPr/>
        <p:txBody>
          <a:bodyPr/>
          <a:lstStyle/>
          <a:p>
            <a:r>
              <a:rPr lang="en-US" dirty="0"/>
              <a:t>Hebrews 2:1-3</a:t>
            </a:r>
          </a:p>
        </p:txBody>
      </p:sp>
      <p:sp>
        <p:nvSpPr>
          <p:cNvPr id="3" name="Content Placeholder 2">
            <a:extLst>
              <a:ext uri="{FF2B5EF4-FFF2-40B4-BE49-F238E27FC236}">
                <a16:creationId xmlns:a16="http://schemas.microsoft.com/office/drawing/2014/main" id="{1CFEBA04-4F16-C242-269F-415F7D4DBB7A}"/>
              </a:ext>
            </a:extLst>
          </p:cNvPr>
          <p:cNvSpPr>
            <a:spLocks noGrp="1"/>
          </p:cNvSpPr>
          <p:nvPr>
            <p:ph idx="1"/>
          </p:nvPr>
        </p:nvSpPr>
        <p:spPr/>
        <p:txBody>
          <a:bodyPr>
            <a:normAutofit/>
          </a:bodyPr>
          <a:lstStyle/>
          <a:p>
            <a:pPr marR="0" algn="l" rtl="0"/>
            <a:r>
              <a:rPr lang="en-US" b="0" i="0" u="none" strike="noStrike" baseline="0" dirty="0">
                <a:solidFill>
                  <a:schemeClr val="tx1"/>
                </a:solidFill>
                <a:latin typeface="Verdana" panose="020B0604030504040204" pitchFamily="34" charset="0"/>
              </a:rPr>
              <a:t>(Hebrews 2:1)  Therefore we must give the more earnest heed to the things we have heard, lest we drift away.</a:t>
            </a:r>
          </a:p>
          <a:p>
            <a:pPr marR="0" algn="l" rtl="0"/>
            <a:r>
              <a:rPr lang="en-US" b="0" i="0" u="none" strike="noStrike" baseline="0" dirty="0">
                <a:solidFill>
                  <a:schemeClr val="tx1"/>
                </a:solidFill>
                <a:latin typeface="Verdana" panose="020B0604030504040204" pitchFamily="34" charset="0"/>
              </a:rPr>
              <a:t>(Hebrews 2:2)  For if the word spoken through angels proved steadfast, and every transgression and disobedience received a just reward,</a:t>
            </a:r>
          </a:p>
          <a:p>
            <a:pPr marR="0" algn="l" rtl="0"/>
            <a:r>
              <a:rPr lang="en-US" b="0" i="0" u="none" strike="noStrike" baseline="0" dirty="0">
                <a:solidFill>
                  <a:schemeClr val="tx1"/>
                </a:solidFill>
                <a:latin typeface="Verdana" panose="020B0604030504040204" pitchFamily="34" charset="0"/>
              </a:rPr>
              <a:t>(Hebrews 2:3)  how shall we escape if we neglect so great a salvation, which at the first began to be spoken by the Lord, and was confirmed to us by those who heard </a:t>
            </a:r>
            <a:r>
              <a:rPr lang="en-US" b="0" i="1" u="none" strike="noStrike" baseline="0" dirty="0">
                <a:solidFill>
                  <a:schemeClr val="tx1"/>
                </a:solidFill>
                <a:latin typeface="Verdana" panose="020B0604030504040204" pitchFamily="34" charset="0"/>
              </a:rPr>
              <a:t>Him,</a:t>
            </a:r>
            <a:endParaRPr lang="en-US"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271281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1} Study the Passage</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rmAutofit/>
          </a:bodyPr>
          <a:lstStyle/>
          <a:p>
            <a:r>
              <a:rPr lang="en-US" sz="3200" b="1" dirty="0">
                <a:solidFill>
                  <a:schemeClr val="tx1"/>
                </a:solidFill>
                <a:latin typeface="Verdana" panose="020B0604030504040204" pitchFamily="34" charset="0"/>
                <a:ea typeface="Verdana" panose="020B0604030504040204" pitchFamily="34" charset="0"/>
              </a:rPr>
              <a:t>No effort is required to drift away</a:t>
            </a:r>
          </a:p>
          <a:p>
            <a:endParaRPr lang="en-US" sz="3200" b="1" dirty="0">
              <a:solidFill>
                <a:schemeClr val="tx1"/>
              </a:solidFill>
              <a:latin typeface="Verdana" panose="020B0604030504040204" pitchFamily="34" charset="0"/>
              <a:ea typeface="Verdana" panose="020B0604030504040204" pitchFamily="34" charset="0"/>
            </a:endParaRPr>
          </a:p>
          <a:p>
            <a:r>
              <a:rPr lang="en-US" sz="3200" b="1" dirty="0">
                <a:solidFill>
                  <a:schemeClr val="tx1"/>
                </a:solidFill>
                <a:latin typeface="Verdana" panose="020B0604030504040204" pitchFamily="34" charset="0"/>
                <a:ea typeface="Verdana" panose="020B0604030504040204" pitchFamily="34" charset="0"/>
              </a:rPr>
              <a:t>By doing nothing – we drift</a:t>
            </a:r>
          </a:p>
          <a:p>
            <a:endParaRPr lang="en-US" sz="3200" b="1" dirty="0">
              <a:solidFill>
                <a:schemeClr val="tx1"/>
              </a:solidFill>
              <a:latin typeface="Verdana" panose="020B0604030504040204" pitchFamily="34" charset="0"/>
              <a:ea typeface="Verdana" panose="020B0604030504040204" pitchFamily="34" charset="0"/>
            </a:endParaRPr>
          </a:p>
          <a:p>
            <a:r>
              <a:rPr lang="en-US" sz="3200" b="1" dirty="0">
                <a:solidFill>
                  <a:schemeClr val="tx1"/>
                </a:solidFill>
                <a:latin typeface="Verdana" panose="020B0604030504040204" pitchFamily="34" charset="0"/>
                <a:ea typeface="Verdana" panose="020B0604030504040204" pitchFamily="34" charset="0"/>
              </a:rPr>
              <a:t>Nobody will reach heaven by drifting</a:t>
            </a:r>
          </a:p>
          <a:p>
            <a:pPr lvl="1"/>
            <a:r>
              <a:rPr lang="en-US" sz="2800" b="1" dirty="0">
                <a:solidFill>
                  <a:schemeClr val="tx1"/>
                </a:solidFill>
                <a:latin typeface="Verdana" panose="020B0604030504040204" pitchFamily="34" charset="0"/>
                <a:ea typeface="Verdana" panose="020B0604030504040204" pitchFamily="34" charset="0"/>
              </a:rPr>
              <a:t>One definition of SIN = to miss the mark</a:t>
            </a:r>
          </a:p>
          <a:p>
            <a:pPr lvl="1"/>
            <a:r>
              <a:rPr lang="en-US" sz="2800" b="1" dirty="0">
                <a:solidFill>
                  <a:schemeClr val="tx1"/>
                </a:solidFill>
                <a:latin typeface="Verdana" panose="020B0604030504040204" pitchFamily="34" charset="0"/>
                <a:ea typeface="Verdana" panose="020B0604030504040204" pitchFamily="34" charset="0"/>
              </a:rPr>
              <a:t>You can’t get to heaven by accident</a:t>
            </a:r>
          </a:p>
        </p:txBody>
      </p:sp>
    </p:spTree>
    <p:extLst>
      <p:ext uri="{BB962C8B-B14F-4D97-AF65-F5344CB8AC3E}">
        <p14:creationId xmlns:p14="http://schemas.microsoft.com/office/powerpoint/2010/main" val="32920758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2} Examples of those who drifted</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rmAutofit/>
          </a:bodyPr>
          <a:lstStyle/>
          <a:p>
            <a:r>
              <a:rPr lang="en-US" sz="3200" b="1" dirty="0">
                <a:solidFill>
                  <a:schemeClr val="tx1"/>
                </a:solidFill>
                <a:latin typeface="Verdana" panose="020B0604030504040204" pitchFamily="34" charset="0"/>
                <a:ea typeface="Verdana" panose="020B0604030504040204" pitchFamily="34" charset="0"/>
              </a:rPr>
              <a:t>The Israelites</a:t>
            </a:r>
          </a:p>
          <a:p>
            <a:pPr lvl="1"/>
            <a:r>
              <a:rPr lang="en-US" b="1" dirty="0">
                <a:solidFill>
                  <a:schemeClr val="tx1"/>
                </a:solidFill>
                <a:latin typeface="Verdana" panose="020B0604030504040204" pitchFamily="34" charset="0"/>
                <a:ea typeface="Verdana" panose="020B0604030504040204" pitchFamily="34" charset="0"/>
              </a:rPr>
              <a:t>Golden Calf</a:t>
            </a:r>
          </a:p>
          <a:p>
            <a:pPr lvl="1"/>
            <a:r>
              <a:rPr lang="en-US" b="1" dirty="0">
                <a:solidFill>
                  <a:schemeClr val="tx1"/>
                </a:solidFill>
                <a:latin typeface="Verdana" panose="020B0604030504040204" pitchFamily="34" charset="0"/>
                <a:ea typeface="Verdana" panose="020B0604030504040204" pitchFamily="34" charset="0"/>
              </a:rPr>
              <a:t>Other gods</a:t>
            </a:r>
          </a:p>
          <a:p>
            <a:pPr lvl="1"/>
            <a:r>
              <a:rPr lang="en-US" b="1" dirty="0">
                <a:solidFill>
                  <a:schemeClr val="tx1"/>
                </a:solidFill>
                <a:latin typeface="Verdana" panose="020B0604030504040204" pitchFamily="34" charset="0"/>
                <a:ea typeface="Verdana" panose="020B0604030504040204" pitchFamily="34" charset="0"/>
              </a:rPr>
              <a:t>High places</a:t>
            </a:r>
          </a:p>
          <a:p>
            <a:pPr lvl="1"/>
            <a:r>
              <a:rPr lang="en-US" b="1" dirty="0">
                <a:solidFill>
                  <a:schemeClr val="tx1"/>
                </a:solidFill>
                <a:latin typeface="Verdana" panose="020B0604030504040204" pitchFamily="34" charset="0"/>
                <a:ea typeface="Verdana" panose="020B0604030504040204" pitchFamily="34" charset="0"/>
              </a:rPr>
              <a:t>In the Temple</a:t>
            </a:r>
          </a:p>
          <a:p>
            <a:pPr lvl="1"/>
            <a:r>
              <a:rPr lang="en-US" b="1" dirty="0">
                <a:solidFill>
                  <a:schemeClr val="tx1"/>
                </a:solidFill>
                <a:latin typeface="Verdana" panose="020B0604030504040204" pitchFamily="34" charset="0"/>
                <a:ea typeface="Verdana" panose="020B0604030504040204" pitchFamily="34" charset="0"/>
              </a:rPr>
              <a:t>Human sacrifice to Moloch</a:t>
            </a:r>
          </a:p>
        </p:txBody>
      </p:sp>
    </p:spTree>
    <p:extLst>
      <p:ext uri="{BB962C8B-B14F-4D97-AF65-F5344CB8AC3E}">
        <p14:creationId xmlns:p14="http://schemas.microsoft.com/office/powerpoint/2010/main" val="220039433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2} Examples of those who drifted</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rmAutofit/>
          </a:bodyPr>
          <a:lstStyle/>
          <a:p>
            <a:r>
              <a:rPr lang="en-US" sz="3200" b="1" dirty="0">
                <a:solidFill>
                  <a:schemeClr val="tx1"/>
                </a:solidFill>
                <a:latin typeface="Verdana" panose="020B0604030504040204" pitchFamily="34" charset="0"/>
                <a:ea typeface="Verdana" panose="020B0604030504040204" pitchFamily="34" charset="0"/>
              </a:rPr>
              <a:t>The Israelites</a:t>
            </a:r>
          </a:p>
          <a:p>
            <a:r>
              <a:rPr lang="en-US" sz="3200" b="1" dirty="0">
                <a:solidFill>
                  <a:schemeClr val="tx1"/>
                </a:solidFill>
                <a:latin typeface="Verdana" panose="020B0604030504040204" pitchFamily="34" charset="0"/>
                <a:ea typeface="Verdana" panose="020B0604030504040204" pitchFamily="34" charset="0"/>
              </a:rPr>
              <a:t>Early church</a:t>
            </a:r>
          </a:p>
          <a:p>
            <a:pPr lvl="1"/>
            <a:r>
              <a:rPr lang="en-US" sz="2800" b="1" i="0" u="none" strike="noStrike" baseline="0" dirty="0">
                <a:solidFill>
                  <a:schemeClr val="tx1"/>
                </a:solidFill>
                <a:latin typeface="Verdana" panose="020B0604030504040204" pitchFamily="34" charset="0"/>
              </a:rPr>
              <a:t>(Galatians 1:6)  I marvel that you are turning away so soon from Him who called you in the grace of Christ, to a different gospel, (7)  which is not another; but there are some who trouble you and want to pervert the gospel of Christ.</a:t>
            </a:r>
          </a:p>
          <a:p>
            <a:pPr lvl="1"/>
            <a:r>
              <a:rPr lang="en-US" sz="2800" b="1" dirty="0">
                <a:solidFill>
                  <a:schemeClr val="tx1"/>
                </a:solidFill>
                <a:latin typeface="Verdana" panose="020B0604030504040204" pitchFamily="34" charset="0"/>
              </a:rPr>
              <a:t>Slowly changed – leadership, baptism, worship, doctrines, moral teaching</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8640231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2} Examples of those who drifted</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rmAutofit/>
          </a:bodyPr>
          <a:lstStyle/>
          <a:p>
            <a:r>
              <a:rPr lang="en-US" sz="3200" b="1" dirty="0">
                <a:solidFill>
                  <a:schemeClr val="tx1"/>
                </a:solidFill>
                <a:latin typeface="Verdana" panose="020B0604030504040204" pitchFamily="34" charset="0"/>
                <a:ea typeface="Verdana" panose="020B0604030504040204" pitchFamily="34" charset="0"/>
              </a:rPr>
              <a:t>The Israelites</a:t>
            </a:r>
          </a:p>
          <a:p>
            <a:r>
              <a:rPr lang="en-US" sz="3200" b="1" dirty="0">
                <a:solidFill>
                  <a:schemeClr val="tx1"/>
                </a:solidFill>
                <a:latin typeface="Verdana" panose="020B0604030504040204" pitchFamily="34" charset="0"/>
                <a:ea typeface="Verdana" panose="020B0604030504040204" pitchFamily="34" charset="0"/>
              </a:rPr>
              <a:t>Early church</a:t>
            </a:r>
          </a:p>
          <a:p>
            <a:r>
              <a:rPr lang="en-US" sz="3200" b="1" dirty="0">
                <a:solidFill>
                  <a:schemeClr val="tx1"/>
                </a:solidFill>
                <a:latin typeface="Verdana" panose="020B0604030504040204" pitchFamily="34" charset="0"/>
                <a:ea typeface="Verdana" panose="020B0604030504040204" pitchFamily="34" charset="0"/>
              </a:rPr>
              <a:t>Restoration Movement</a:t>
            </a:r>
          </a:p>
          <a:p>
            <a:pPr lvl="1"/>
            <a:r>
              <a:rPr lang="en-US" sz="2800" b="1" dirty="0">
                <a:solidFill>
                  <a:schemeClr val="tx1"/>
                </a:solidFill>
                <a:latin typeface="Verdana" panose="020B0604030504040204" pitchFamily="34" charset="0"/>
                <a:ea typeface="Verdana" panose="020B0604030504040204" pitchFamily="34" charset="0"/>
              </a:rPr>
              <a:t>Changes in – missionary society, instrumental music, leadership, communion</a:t>
            </a:r>
          </a:p>
          <a:p>
            <a:endParaRPr lang="en-US" sz="32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33016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2} Examples of those who drifted</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rmAutofit lnSpcReduction="10000"/>
          </a:bodyPr>
          <a:lstStyle/>
          <a:p>
            <a:r>
              <a:rPr lang="en-US" sz="3200" b="1" dirty="0">
                <a:solidFill>
                  <a:schemeClr val="tx1"/>
                </a:solidFill>
                <a:latin typeface="Verdana" panose="020B0604030504040204" pitchFamily="34" charset="0"/>
                <a:ea typeface="Verdana" panose="020B0604030504040204" pitchFamily="34" charset="0"/>
              </a:rPr>
              <a:t>The Israelites</a:t>
            </a:r>
          </a:p>
          <a:p>
            <a:r>
              <a:rPr lang="en-US" sz="3200" b="1" dirty="0">
                <a:solidFill>
                  <a:schemeClr val="tx1"/>
                </a:solidFill>
                <a:latin typeface="Verdana" panose="020B0604030504040204" pitchFamily="34" charset="0"/>
                <a:ea typeface="Verdana" panose="020B0604030504040204" pitchFamily="34" charset="0"/>
              </a:rPr>
              <a:t>Early church</a:t>
            </a:r>
          </a:p>
          <a:p>
            <a:r>
              <a:rPr lang="en-US" sz="3200" b="1" dirty="0">
                <a:solidFill>
                  <a:schemeClr val="tx1"/>
                </a:solidFill>
                <a:latin typeface="Verdana" panose="020B0604030504040204" pitchFamily="34" charset="0"/>
                <a:ea typeface="Verdana" panose="020B0604030504040204" pitchFamily="34" charset="0"/>
              </a:rPr>
              <a:t>Restoration Movement</a:t>
            </a:r>
          </a:p>
          <a:p>
            <a:r>
              <a:rPr lang="en-US" sz="3200" b="1" dirty="0">
                <a:solidFill>
                  <a:schemeClr val="tx1"/>
                </a:solidFill>
                <a:latin typeface="Verdana" panose="020B0604030504040204" pitchFamily="34" charset="0"/>
                <a:ea typeface="Verdana" panose="020B0604030504040204" pitchFamily="34" charset="0"/>
              </a:rPr>
              <a:t>Individual Christians</a:t>
            </a:r>
          </a:p>
          <a:p>
            <a:pPr lvl="1"/>
            <a:r>
              <a:rPr lang="en-US" b="1" i="0" u="none" strike="noStrike" baseline="0" dirty="0">
                <a:solidFill>
                  <a:schemeClr val="tx1"/>
                </a:solidFill>
                <a:latin typeface="Verdana" panose="020B0604030504040204" pitchFamily="34" charset="0"/>
              </a:rPr>
              <a:t>(James 1:13)  Let no one say when he is tempted, "I am tempted by God"; for God cannot be tempted by evil, nor does He Himself tempt anyone. (14)  But each one is tempted when he is drawn away by his own desires and enticed. (15)  Then, when desire has conceived, it gives birth to sin; and sin, when it is full-grown, brings forth death.</a:t>
            </a:r>
          </a:p>
          <a:p>
            <a:endParaRPr lang="en-US" sz="32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50242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3} Symptoms of drifting</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a:xfrm>
            <a:off x="1120000" y="1825624"/>
            <a:ext cx="10233800" cy="4921539"/>
          </a:xfrm>
        </p:spPr>
        <p:txBody>
          <a:bodyPr>
            <a:noAutofit/>
          </a:bodyPr>
          <a:lstStyle/>
          <a:p>
            <a:r>
              <a:rPr lang="en-US" b="1" dirty="0">
                <a:solidFill>
                  <a:schemeClr val="tx1"/>
                </a:solidFill>
                <a:latin typeface="Verdana" panose="020B0604030504040204" pitchFamily="34" charset="0"/>
                <a:ea typeface="Verdana" panose="020B0604030504040204" pitchFamily="34" charset="0"/>
              </a:rPr>
              <a:t>Changed attitude toward the work</a:t>
            </a:r>
          </a:p>
          <a:p>
            <a:endParaRPr lang="en-US" b="1" dirty="0">
              <a:solidFill>
                <a:schemeClr val="tx1"/>
              </a:solidFill>
              <a:latin typeface="Verdana" panose="020B0604030504040204" pitchFamily="34" charset="0"/>
              <a:ea typeface="Verdana" panose="020B0604030504040204" pitchFamily="34" charset="0"/>
            </a:endParaRPr>
          </a:p>
          <a:p>
            <a:r>
              <a:rPr lang="en-US" b="1" i="0" u="none" strike="noStrike" baseline="0" dirty="0">
                <a:solidFill>
                  <a:schemeClr val="tx1"/>
                </a:solidFill>
                <a:latin typeface="Verdana" panose="020B0604030504040204" pitchFamily="34" charset="0"/>
                <a:ea typeface="Verdana" panose="020B0604030504040204" pitchFamily="34" charset="0"/>
              </a:rPr>
              <a:t>Decline in zeal</a:t>
            </a:r>
          </a:p>
          <a:p>
            <a:endParaRPr lang="en-US" b="1" i="0" u="none" strike="noStrike" baseline="0"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Neglect in attendance</a:t>
            </a:r>
          </a:p>
          <a:p>
            <a:endParaRPr lang="en-US" b="1" dirty="0">
              <a:solidFill>
                <a:schemeClr val="tx1"/>
              </a:solidFill>
              <a:latin typeface="Verdana" panose="020B0604030504040204" pitchFamily="34" charset="0"/>
              <a:ea typeface="Verdana" panose="020B0604030504040204" pitchFamily="34" charset="0"/>
            </a:endParaRPr>
          </a:p>
          <a:p>
            <a:r>
              <a:rPr lang="en-US" b="1" i="0" u="none" strike="noStrike" baseline="0" dirty="0">
                <a:solidFill>
                  <a:schemeClr val="tx1"/>
                </a:solidFill>
                <a:latin typeface="Verdana" panose="020B0604030504040204" pitchFamily="34" charset="0"/>
                <a:ea typeface="Verdana" panose="020B0604030504040204" pitchFamily="34" charset="0"/>
              </a:rPr>
              <a:t>Giving less to the church</a:t>
            </a:r>
          </a:p>
          <a:p>
            <a:endParaRPr lang="en-US" b="1" i="0" u="none" strike="noStrike" baseline="0"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Becoming more critical</a:t>
            </a:r>
          </a:p>
          <a:p>
            <a:endParaRPr lang="en-US" b="1" dirty="0">
              <a:solidFill>
                <a:schemeClr val="tx1"/>
              </a:solidFill>
              <a:latin typeface="Verdana" panose="020B0604030504040204" pitchFamily="34" charset="0"/>
              <a:ea typeface="Verdana" panose="020B0604030504040204" pitchFamily="34" charset="0"/>
            </a:endParaRPr>
          </a:p>
          <a:p>
            <a:r>
              <a:rPr lang="en-US" b="1" i="0" u="none" strike="noStrike" baseline="0" dirty="0">
                <a:solidFill>
                  <a:schemeClr val="tx1"/>
                </a:solidFill>
                <a:latin typeface="Verdana" panose="020B0604030504040204" pitchFamily="34" charset="0"/>
                <a:ea typeface="Verdana" panose="020B0604030504040204" pitchFamily="34" charset="0"/>
              </a:rPr>
              <a:t>Neglect personal Bible study</a:t>
            </a:r>
            <a:endParaRPr lang="en-US" b="1" i="0" u="none" strike="noStrike" baseline="0" dirty="0">
              <a:solidFill>
                <a:schemeClr val="tx1"/>
              </a:solidFill>
              <a:latin typeface="Verdana" panose="020B0604030504040204" pitchFamily="34" charset="0"/>
            </a:endParaRPr>
          </a:p>
          <a:p>
            <a:endParaRPr lang="en-US"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945184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0105A872-92A7-CD7B-291C-F22AD00ECFDD}"/>
              </a:ext>
            </a:extLst>
          </p:cNvPr>
          <p:cNvPicPr>
            <a:picLocks noChangeAspect="1"/>
          </p:cNvPicPr>
          <p:nvPr/>
        </p:nvPicPr>
        <p:blipFill rotWithShape="1">
          <a:blip r:embed="rId2">
            <a:alphaModFix amt="41000"/>
          </a:blip>
          <a:srcRect l="9091" t="3462" b="19929"/>
          <a:stretch/>
        </p:blipFill>
        <p:spPr>
          <a:xfrm>
            <a:off x="0" y="0"/>
            <a:ext cx="12191980" cy="6858000"/>
          </a:xfrm>
          <a:prstGeom prst="rect">
            <a:avLst/>
          </a:prstGeom>
        </p:spPr>
      </p:pic>
      <p:sp>
        <p:nvSpPr>
          <p:cNvPr id="2" name="Title 1">
            <a:extLst>
              <a:ext uri="{FF2B5EF4-FFF2-40B4-BE49-F238E27FC236}">
                <a16:creationId xmlns:a16="http://schemas.microsoft.com/office/drawing/2014/main" id="{CEBB7176-D075-FCB0-EAF1-B159BD14D044}"/>
              </a:ext>
            </a:extLst>
          </p:cNvPr>
          <p:cNvSpPr>
            <a:spLocks noGrp="1"/>
          </p:cNvSpPr>
          <p:nvPr>
            <p:ph type="title"/>
          </p:nvPr>
        </p:nvSpPr>
        <p:spPr/>
        <p:txBody>
          <a:bodyPr/>
          <a:lstStyle/>
          <a:p>
            <a:r>
              <a:rPr lang="en-US" dirty="0"/>
              <a:t>3} Symptoms of drifting</a:t>
            </a:r>
          </a:p>
        </p:txBody>
      </p:sp>
      <p:sp>
        <p:nvSpPr>
          <p:cNvPr id="3" name="Content Placeholder 2">
            <a:extLst>
              <a:ext uri="{FF2B5EF4-FFF2-40B4-BE49-F238E27FC236}">
                <a16:creationId xmlns:a16="http://schemas.microsoft.com/office/drawing/2014/main" id="{05DD082E-47A9-D8DA-DD8F-494C25A5857B}"/>
              </a:ext>
            </a:extLst>
          </p:cNvPr>
          <p:cNvSpPr>
            <a:spLocks noGrp="1"/>
          </p:cNvSpPr>
          <p:nvPr>
            <p:ph idx="1"/>
          </p:nvPr>
        </p:nvSpPr>
        <p:spPr/>
        <p:txBody>
          <a:bodyPr>
            <a:normAutofit fontScale="92500" lnSpcReduction="20000"/>
          </a:bodyPr>
          <a:lstStyle/>
          <a:p>
            <a:r>
              <a:rPr lang="en-US" sz="3200" b="1" dirty="0">
                <a:solidFill>
                  <a:schemeClr val="tx1"/>
                </a:solidFill>
                <a:latin typeface="Verdana" panose="020B0604030504040204" pitchFamily="34" charset="0"/>
                <a:ea typeface="Verdana" panose="020B0604030504040204" pitchFamily="34" charset="0"/>
              </a:rPr>
              <a:t>Doing questionable things</a:t>
            </a:r>
          </a:p>
          <a:p>
            <a:endParaRPr lang="en-US" sz="3200" b="1" dirty="0">
              <a:solidFill>
                <a:schemeClr val="tx1"/>
              </a:solidFill>
              <a:latin typeface="Verdana" panose="020B0604030504040204" pitchFamily="34" charset="0"/>
              <a:ea typeface="Verdana" panose="020B0604030504040204" pitchFamily="34" charset="0"/>
            </a:endParaRPr>
          </a:p>
          <a:p>
            <a:r>
              <a:rPr lang="en-US" sz="3200" b="1" i="0" u="none" strike="noStrike" baseline="0" dirty="0">
                <a:solidFill>
                  <a:schemeClr val="tx1"/>
                </a:solidFill>
                <a:latin typeface="Verdana" panose="020B0604030504040204" pitchFamily="34" charset="0"/>
                <a:ea typeface="Verdana" panose="020B0604030504040204" pitchFamily="34" charset="0"/>
              </a:rPr>
              <a:t>Compromise with error</a:t>
            </a:r>
          </a:p>
          <a:p>
            <a:endParaRPr lang="en-US" sz="3200" b="1" i="0" u="none" strike="noStrike" baseline="0" dirty="0">
              <a:solidFill>
                <a:schemeClr val="tx1"/>
              </a:solidFill>
              <a:latin typeface="Verdana" panose="020B0604030504040204" pitchFamily="34" charset="0"/>
              <a:ea typeface="Verdana" panose="020B0604030504040204" pitchFamily="34" charset="0"/>
            </a:endParaRPr>
          </a:p>
          <a:p>
            <a:r>
              <a:rPr lang="en-US" sz="3200" b="1" dirty="0">
                <a:solidFill>
                  <a:schemeClr val="tx1"/>
                </a:solidFill>
                <a:latin typeface="Verdana" panose="020B0604030504040204" pitchFamily="34" charset="0"/>
                <a:ea typeface="Verdana" panose="020B0604030504040204" pitchFamily="34" charset="0"/>
              </a:rPr>
              <a:t>Angry at sermons that point out sin</a:t>
            </a:r>
          </a:p>
          <a:p>
            <a:endParaRPr lang="en-US" sz="3200" b="1" dirty="0">
              <a:solidFill>
                <a:schemeClr val="tx1"/>
              </a:solidFill>
              <a:latin typeface="Verdana" panose="020B0604030504040204" pitchFamily="34" charset="0"/>
              <a:ea typeface="Verdana" panose="020B0604030504040204" pitchFamily="34" charset="0"/>
            </a:endParaRPr>
          </a:p>
          <a:p>
            <a:r>
              <a:rPr lang="en-US" sz="3200" b="1" i="0" u="none" strike="noStrike" baseline="0" dirty="0">
                <a:solidFill>
                  <a:schemeClr val="tx1"/>
                </a:solidFill>
                <a:latin typeface="Verdana" panose="020B0604030504040204" pitchFamily="34" charset="0"/>
                <a:ea typeface="Verdana" panose="020B0604030504040204" pitchFamily="34" charset="0"/>
              </a:rPr>
              <a:t>Try to please religio</a:t>
            </a:r>
            <a:r>
              <a:rPr lang="en-US" sz="3200" b="1" dirty="0">
                <a:solidFill>
                  <a:schemeClr val="tx1"/>
                </a:solidFill>
                <a:latin typeface="Verdana" panose="020B0604030504040204" pitchFamily="34" charset="0"/>
                <a:ea typeface="Verdana" panose="020B0604030504040204" pitchFamily="34" charset="0"/>
              </a:rPr>
              <a:t>us world</a:t>
            </a:r>
          </a:p>
          <a:p>
            <a:endParaRPr lang="en-US" sz="3200" b="1" dirty="0">
              <a:solidFill>
                <a:schemeClr val="tx1"/>
              </a:solidFill>
              <a:latin typeface="Verdana" panose="020B0604030504040204" pitchFamily="34" charset="0"/>
              <a:ea typeface="Verdana" panose="020B0604030504040204" pitchFamily="34" charset="0"/>
            </a:endParaRPr>
          </a:p>
          <a:p>
            <a:r>
              <a:rPr lang="en-US" sz="3200" b="1" i="0" u="none" strike="noStrike" baseline="0" dirty="0">
                <a:solidFill>
                  <a:schemeClr val="tx1"/>
                </a:solidFill>
                <a:latin typeface="Verdana" panose="020B0604030504040204" pitchFamily="34" charset="0"/>
                <a:ea typeface="Verdana" panose="020B0604030504040204" pitchFamily="34" charset="0"/>
              </a:rPr>
              <a:t>Have a “martyr comple</a:t>
            </a:r>
            <a:r>
              <a:rPr lang="en-US" sz="3200" b="1" dirty="0">
                <a:solidFill>
                  <a:schemeClr val="tx1"/>
                </a:solidFill>
                <a:latin typeface="Verdana" panose="020B0604030504040204" pitchFamily="34" charset="0"/>
                <a:ea typeface="Verdana" panose="020B0604030504040204" pitchFamily="34" charset="0"/>
              </a:rPr>
              <a:t>x”</a:t>
            </a:r>
            <a:endParaRPr lang="en-US" b="1" i="0" u="none" strike="noStrike" baseline="0" dirty="0">
              <a:solidFill>
                <a:schemeClr val="tx1"/>
              </a:solidFill>
              <a:latin typeface="Verdana" panose="020B0604030504040204" pitchFamily="34" charset="0"/>
            </a:endParaRPr>
          </a:p>
          <a:p>
            <a:endParaRPr lang="en-US" sz="3200" b="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76789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57</TotalTime>
  <Words>741</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Verdana</vt:lpstr>
      <vt:lpstr>Depth</vt:lpstr>
      <vt:lpstr>Drifting Away</vt:lpstr>
      <vt:lpstr>Hebrews 2:1-3</vt:lpstr>
      <vt:lpstr>1} Study the Passage</vt:lpstr>
      <vt:lpstr>2} Examples of those who drifted</vt:lpstr>
      <vt:lpstr>2} Examples of those who drifted</vt:lpstr>
      <vt:lpstr>2} Examples of those who drifted</vt:lpstr>
      <vt:lpstr>2} Examples of those who drifted</vt:lpstr>
      <vt:lpstr>3} Symptoms of drifting</vt:lpstr>
      <vt:lpstr>3} Symptoms of drifting</vt:lpstr>
      <vt:lpstr>4} Take inventory (look around)</vt:lpstr>
      <vt:lpstr>4} Take inventory (look around)</vt:lpstr>
      <vt:lpstr>5} How to stop drifting</vt:lpstr>
      <vt:lpstr>5} How to stop drifting</vt:lpstr>
      <vt:lpstr>Are you drifting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Drifting Away</dc:title>
  <dc:creator>Manly Luscombe</dc:creator>
  <cp:lastModifiedBy>Manly Luscombe</cp:lastModifiedBy>
  <cp:revision>1</cp:revision>
  <dcterms:created xsi:type="dcterms:W3CDTF">2022-06-13T17:29:57Z</dcterms:created>
  <dcterms:modified xsi:type="dcterms:W3CDTF">2022-06-13T18:27:13Z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