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3" r:id="rId3"/>
    <p:sldId id="267" r:id="rId4"/>
    <p:sldId id="268" r:id="rId5"/>
    <p:sldId id="269" r:id="rId6"/>
    <p:sldId id="270" r:id="rId7"/>
    <p:sldId id="26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1" autoAdjust="0"/>
    <p:restoredTop sz="94660"/>
  </p:normalViewPr>
  <p:slideViewPr>
    <p:cSldViewPr>
      <p:cViewPr varScale="1">
        <p:scale>
          <a:sx n="63" d="100"/>
          <a:sy n="6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smtClean="0"/>
              <a:t>The Language of Dress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we dress speaks volumes about our life, values and morals.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2667000"/>
            <a:ext cx="1190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09800" cy="282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1600200" cy="23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5350" y="152400"/>
            <a:ext cx="2409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52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3124200"/>
            <a:ext cx="2819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199" y="2590800"/>
            <a:ext cx="36221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34400" cy="6705600"/>
          </a:xfrm>
        </p:spPr>
        <p:txBody>
          <a:bodyPr>
            <a:noAutofit/>
          </a:bodyPr>
          <a:lstStyle>
            <a:extLst/>
          </a:lstStyle>
          <a:p>
            <a:r>
              <a:rPr lang="en-US" sz="4000" b="1" dirty="0" smtClean="0"/>
              <a:t>Consider 1 Timothy 2:9-10</a:t>
            </a:r>
          </a:p>
          <a:p>
            <a:r>
              <a:rPr lang="en-US" sz="4000" b="1" baseline="30000" dirty="0" smtClean="0"/>
              <a:t>9</a:t>
            </a:r>
            <a:r>
              <a:rPr lang="en-US" sz="4000" dirty="0" smtClean="0"/>
              <a:t> in like manner also, that the women adorn themselves in </a:t>
            </a:r>
            <a:r>
              <a:rPr lang="en-US" sz="4000" b="1" u="sng" dirty="0" smtClean="0"/>
              <a:t>modest apparel</a:t>
            </a:r>
            <a:r>
              <a:rPr lang="en-US" sz="4000" dirty="0" smtClean="0"/>
              <a:t>, with propriety and moderation, not with braided hair or gold or pearls or costly clothing, </a:t>
            </a:r>
            <a:r>
              <a:rPr lang="en-US" sz="4000" b="1" baseline="30000" dirty="0" smtClean="0"/>
              <a:t>10</a:t>
            </a:r>
            <a:r>
              <a:rPr lang="en-US" sz="4000" dirty="0" smtClean="0"/>
              <a:t> but, which is proper for women professing godliness, with good works.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866" y="4495801"/>
            <a:ext cx="316583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34400" cy="6705600"/>
          </a:xfrm>
        </p:spPr>
        <p:txBody>
          <a:bodyPr>
            <a:noAutofit/>
          </a:bodyPr>
          <a:lstStyle>
            <a:extLst/>
          </a:lstStyle>
          <a:p>
            <a:r>
              <a:rPr lang="en-US" sz="4000" b="1" dirty="0" smtClean="0"/>
              <a:t>Consider 1 Timothy 2:9-10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Modest includes two ideas: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Decent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Appropriate</a:t>
            </a:r>
          </a:p>
          <a:p>
            <a:pPr>
              <a:buFont typeface="Arial" pitchFamily="34" charset="0"/>
              <a:buChar char="•"/>
            </a:pPr>
            <a:r>
              <a:rPr lang="en-US" sz="4400" u="sng" dirty="0" smtClean="0">
                <a:latin typeface="Arial" pitchFamily="34" charset="0"/>
                <a:cs typeface="Arial" pitchFamily="34" charset="0"/>
              </a:rPr>
              <a:t>Most sermons focus on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What is decent? Too tight. Too short. Too low. Too high. Too revealing.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I can not write your rules.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34400" cy="6705600"/>
          </a:xfrm>
        </p:spPr>
        <p:txBody>
          <a:bodyPr>
            <a:noAutofit/>
          </a:bodyPr>
          <a:lstStyle>
            <a:extLst/>
          </a:lstStyle>
          <a:p>
            <a:r>
              <a:rPr lang="en-US" sz="4000" b="1" dirty="0" smtClean="0"/>
              <a:t>Consider 1 Timothy 2:9-10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We must also consider what is appropriate.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Attend a funeral or change oil in your car.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Worship God or clean out a clogged sewer line.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/>
              <a:t>Go to a wedding or work in your garden.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34400" cy="6705600"/>
          </a:xfrm>
        </p:spPr>
        <p:txBody>
          <a:bodyPr>
            <a:noAutofit/>
          </a:bodyPr>
          <a:lstStyle>
            <a:extLst/>
          </a:lstStyle>
          <a:p>
            <a:r>
              <a:rPr lang="en-US" sz="4000" b="1" dirty="0" smtClean="0"/>
              <a:t>What is the point?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How we dress makes a statement about our values, morals, loyalty, attitude, and if we are Christians or not.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I am a child of God. Does my dress say so?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We must consider – Will people say things about us that we do not want said?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34400" cy="6705600"/>
          </a:xfrm>
        </p:spPr>
        <p:txBody>
          <a:bodyPr>
            <a:noAutofit/>
          </a:bodyPr>
          <a:lstStyle>
            <a:extLst/>
          </a:lstStyle>
          <a:p>
            <a:r>
              <a:rPr lang="en-US" sz="4000" b="1" dirty="0" smtClean="0"/>
              <a:t>What is the point?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We must challenge ourselves to dress in a way that is both decent and appropriate.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Do you need to put on the new man in Christ? Do you need to be clothed with the garments of righteousness?</a:t>
            </a:r>
          </a:p>
          <a:p>
            <a:pPr>
              <a:buFont typeface="Arial" pitchFamily="34" charset="0"/>
              <a:buChar char="•"/>
            </a:pPr>
            <a:r>
              <a:rPr lang="en-US" sz="4400" b="1" u="sng" dirty="0" smtClean="0"/>
              <a:t>How we dress speaks volumes about our life, values and morals.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4267200" y="228600"/>
            <a:ext cx="4343400" cy="58674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Appearance matters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Dress makes a statement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How we dress speaks volumes about us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We must not be guilty of making laws where God made none.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16348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799"/>
            <a:ext cx="4191000" cy="31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886200" y="914400"/>
            <a:ext cx="4724400" cy="5791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ü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Our dress can tell others about our success or failures.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343400"/>
            <a:ext cx="336430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33400" y="228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Arial Black" pitchFamily="34" charset="0"/>
              </a:rPr>
              <a:t>Clothing makes a statement</a:t>
            </a:r>
            <a:endParaRPr lang="en-US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886200" y="914400"/>
            <a:ext cx="4724400" cy="5791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ü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Our dress can tell about our allegiance to a country or sports team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28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Arial Black" pitchFamily="34" charset="0"/>
              </a:rPr>
              <a:t>Clothing makes a statement</a:t>
            </a:r>
            <a:endParaRPr lang="en-US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91000"/>
            <a:ext cx="354232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886200" y="914400"/>
            <a:ext cx="4724400" cy="57912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ü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Our dress can tell about our religious views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28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Arial Black" pitchFamily="34" charset="0"/>
              </a:rPr>
              <a:t>Clothing makes a statement</a:t>
            </a:r>
            <a:endParaRPr lang="en-US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" y="4419600"/>
            <a:ext cx="163068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34896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05478"/>
            <a:ext cx="4565598" cy="30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685800" y="914400"/>
            <a:ext cx="7924800" cy="2133600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ü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Our dress can tell about our joy or grief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28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Arial Black" pitchFamily="34" charset="0"/>
              </a:rPr>
              <a:t>Clothing makes a statement</a:t>
            </a:r>
            <a:endParaRPr lang="en-US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41094"/>
            <a:ext cx="4305300" cy="341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505200"/>
            <a:ext cx="39875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34400" cy="67056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b="1" baseline="30000" dirty="0" smtClean="0"/>
              <a:t>1</a:t>
            </a:r>
            <a:r>
              <a:rPr lang="en-US" sz="3200" dirty="0" smtClean="0"/>
              <a:t> My brethren, do not hold the faith of our Lord Jesus Christ, </a:t>
            </a:r>
            <a:r>
              <a:rPr lang="en-US" sz="3200" i="1" dirty="0" smtClean="0"/>
              <a:t>the Lord</a:t>
            </a:r>
            <a:r>
              <a:rPr lang="en-US" sz="3200" dirty="0" smtClean="0"/>
              <a:t> of glory, with partiality. </a:t>
            </a:r>
            <a:r>
              <a:rPr lang="en-US" sz="3200" b="1" baseline="30000" dirty="0" smtClean="0"/>
              <a:t>2</a:t>
            </a:r>
            <a:r>
              <a:rPr lang="en-US" sz="3200" dirty="0" smtClean="0"/>
              <a:t> For if there should come into your assembly a man with gold rings, in fine apparel, and there should also come in a poor man in filthy clothes, </a:t>
            </a:r>
            <a:r>
              <a:rPr lang="en-US" sz="3200" b="1" baseline="30000" dirty="0" smtClean="0"/>
              <a:t>3</a:t>
            </a:r>
            <a:r>
              <a:rPr lang="en-US" sz="3200" dirty="0" smtClean="0"/>
              <a:t> and you pay attention to the one wearing the fine clothes and say to him, "You sit here in a good place," and say to the poor man, "You stand there," or, "Sit here at my footstool," </a:t>
            </a:r>
            <a:r>
              <a:rPr lang="en-US" sz="3200" b="1" baseline="30000" dirty="0" smtClean="0"/>
              <a:t>4</a:t>
            </a:r>
            <a:r>
              <a:rPr lang="en-US" sz="3200" dirty="0" smtClean="0"/>
              <a:t> have you not shown partiality among yourselves, and become judges with evil thoughts? </a:t>
            </a:r>
            <a:br>
              <a:rPr lang="en-US" sz="3200" dirty="0" smtClean="0"/>
            </a:br>
            <a:r>
              <a:rPr lang="en-US" sz="3200" b="1" dirty="0" smtClean="0"/>
              <a:t>James 2:1-4</a:t>
            </a:r>
            <a:endParaRPr lang="en-US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99" y="541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334339"/>
            <a:ext cx="1530463" cy="152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828800" y="1219200"/>
            <a:ext cx="6705600" cy="54864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b="1" baseline="30000" dirty="0" smtClean="0"/>
              <a:t>14</a:t>
            </a:r>
            <a:r>
              <a:rPr lang="en-US" sz="3200" dirty="0" smtClean="0"/>
              <a:t> So she took off her widow's garments, covered </a:t>
            </a:r>
            <a:r>
              <a:rPr lang="en-US" sz="3200" i="1" dirty="0" smtClean="0"/>
              <a:t>herself</a:t>
            </a:r>
            <a:r>
              <a:rPr lang="en-US" sz="3200" dirty="0" smtClean="0"/>
              <a:t> with a veil and wrapped herself, and sat in an open place which </a:t>
            </a:r>
            <a:r>
              <a:rPr lang="en-US" sz="3200" i="1" dirty="0" smtClean="0"/>
              <a:t>was</a:t>
            </a:r>
            <a:r>
              <a:rPr lang="en-US" sz="3200" dirty="0" smtClean="0"/>
              <a:t> on the way to </a:t>
            </a:r>
            <a:r>
              <a:rPr lang="en-US" sz="3200" dirty="0" err="1" smtClean="0"/>
              <a:t>Timnah</a:t>
            </a:r>
            <a:r>
              <a:rPr lang="en-US" sz="3200" dirty="0" smtClean="0"/>
              <a:t>; for she saw that </a:t>
            </a:r>
            <a:r>
              <a:rPr lang="en-US" sz="3200" dirty="0" err="1" smtClean="0"/>
              <a:t>Shelah</a:t>
            </a:r>
            <a:r>
              <a:rPr lang="en-US" sz="3200" dirty="0" smtClean="0"/>
              <a:t> was grown, and she was not given to him as a wife. </a:t>
            </a:r>
            <a:r>
              <a:rPr lang="en-US" sz="3200" b="1" baseline="30000" dirty="0" smtClean="0"/>
              <a:t>15</a:t>
            </a:r>
            <a:r>
              <a:rPr lang="en-US" sz="3200" dirty="0" smtClean="0"/>
              <a:t> When Judah saw her, </a:t>
            </a:r>
            <a:r>
              <a:rPr lang="en-US" sz="3200" b="1" u="sng" dirty="0" smtClean="0"/>
              <a:t>he thought she </a:t>
            </a:r>
            <a:r>
              <a:rPr lang="en-US" sz="3200" b="1" i="1" u="sng" dirty="0" smtClean="0"/>
              <a:t>was</a:t>
            </a:r>
            <a:r>
              <a:rPr lang="en-US" sz="3200" b="1" u="sng" dirty="0" smtClean="0"/>
              <a:t> a harlot</a:t>
            </a:r>
            <a:r>
              <a:rPr lang="en-US" sz="3200" dirty="0" smtClean="0"/>
              <a:t>, because she had covered her face. </a:t>
            </a:r>
            <a:br>
              <a:rPr lang="en-US" sz="3200" dirty="0" smtClean="0"/>
            </a:br>
            <a:r>
              <a:rPr lang="en-US" sz="3200" b="1" dirty="0" smtClean="0"/>
              <a:t>Genesis 38:14-15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228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CAN NOT DENY THAT OUR DRESS </a:t>
            </a:r>
            <a:br>
              <a:rPr lang="en-US" sz="3200" b="1" dirty="0" smtClean="0"/>
            </a:br>
            <a:r>
              <a:rPr lang="en-US" sz="3200" b="1" dirty="0" smtClean="0"/>
              <a:t>SAYS SOMETHING ABOUT US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447800" y="228600"/>
            <a:ext cx="7086600" cy="6477000"/>
          </a:xfrm>
        </p:spPr>
        <p:txBody>
          <a:bodyPr>
            <a:noAutofit/>
          </a:bodyPr>
          <a:lstStyle>
            <a:extLst/>
          </a:lstStyle>
          <a:p>
            <a:r>
              <a:rPr lang="en-US" sz="3600" b="1" dirty="0" smtClean="0"/>
              <a:t>WE CAN NOT DENY THAT OUR DRESS SAYS SOMETHING ABOUT US</a:t>
            </a:r>
          </a:p>
          <a:p>
            <a:r>
              <a:rPr lang="en-US" sz="3200" dirty="0" smtClean="0"/>
              <a:t>And there a woman met him, </a:t>
            </a:r>
            <a:r>
              <a:rPr lang="en-US" sz="3200" i="1" dirty="0" smtClean="0"/>
              <a:t>With</a:t>
            </a:r>
            <a:r>
              <a:rPr lang="en-US" sz="3200" dirty="0" smtClean="0"/>
              <a:t> the </a:t>
            </a:r>
            <a:r>
              <a:rPr lang="en-US" sz="3200" b="1" u="sng" dirty="0" smtClean="0"/>
              <a:t>attire of a harlot</a:t>
            </a:r>
            <a:r>
              <a:rPr lang="en-US" sz="3200" dirty="0" smtClean="0"/>
              <a:t>, and a crafty heart. </a:t>
            </a:r>
            <a:br>
              <a:rPr lang="en-US" sz="3200" dirty="0" smtClean="0"/>
            </a:br>
            <a:r>
              <a:rPr lang="en-US" sz="3200" b="1" dirty="0" smtClean="0"/>
              <a:t>Proverbs 7:10 </a:t>
            </a:r>
          </a:p>
          <a:p>
            <a:r>
              <a:rPr lang="en-US" sz="3200" dirty="0" smtClean="0"/>
              <a:t>"Woe to you, </a:t>
            </a:r>
            <a:r>
              <a:rPr lang="en-US" sz="3200" dirty="0" err="1" smtClean="0"/>
              <a:t>Chorazin</a:t>
            </a:r>
            <a:r>
              <a:rPr lang="en-US" sz="3200" dirty="0" smtClean="0"/>
              <a:t>! Woe to you, Bethsaida! For if the mighty works which were done in you had been done in </a:t>
            </a:r>
            <a:r>
              <a:rPr lang="en-US" sz="3200" dirty="0" err="1" smtClean="0"/>
              <a:t>Tyre</a:t>
            </a:r>
            <a:r>
              <a:rPr lang="en-US" sz="3200" dirty="0" smtClean="0"/>
              <a:t> and Sidon, they would have repented long ago in </a:t>
            </a:r>
            <a:r>
              <a:rPr lang="en-US" sz="3200" b="1" u="sng" dirty="0" smtClean="0"/>
              <a:t>sackcloth and ashes</a:t>
            </a:r>
            <a:r>
              <a:rPr lang="en-US" sz="3200" dirty="0" smtClean="0"/>
              <a:t>. </a:t>
            </a:r>
            <a:br>
              <a:rPr lang="en-US" sz="3200" dirty="0" smtClean="0"/>
            </a:br>
            <a:r>
              <a:rPr lang="en-US" sz="3200" b="1" dirty="0" smtClean="0"/>
              <a:t>Matthew 11:21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12382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359</Words>
  <Application>Microsoft Office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ContemporaryPhotoAlbum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 Language.pptx</dc:title>
  <dc:creator/>
  <cp:lastModifiedBy/>
  <cp:revision>1</cp:revision>
  <dcterms:created xsi:type="dcterms:W3CDTF">2010-11-29T14:20:01Z</dcterms:created>
  <dcterms:modified xsi:type="dcterms:W3CDTF">2010-12-01T17:52:54Z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