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 you </a:t>
            </a:r>
            <a:br>
              <a:rPr lang="en-US" dirty="0"/>
            </a:br>
            <a:r>
              <a:rPr lang="en-US" dirty="0"/>
              <a:t>double-minded?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James 1:5-8; 4:8</a:t>
            </a:r>
          </a:p>
        </p:txBody>
      </p:sp>
    </p:spTree>
    <p:extLst>
      <p:ext uri="{BB962C8B-B14F-4D97-AF65-F5344CB8AC3E}">
        <p14:creationId xmlns:p14="http://schemas.microsoft.com/office/powerpoint/2010/main" val="285750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1:5-8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baseline="30000" dirty="0"/>
              <a:t>5</a:t>
            </a:r>
            <a:r>
              <a:rPr lang="en-US" sz="2800" dirty="0"/>
              <a:t> If any of you lacks wisdom, let him ask of God, who gives to all liberally and without reproach, and it will be given to him. </a:t>
            </a:r>
            <a:r>
              <a:rPr lang="en-US" sz="2800" b="1" baseline="30000" dirty="0"/>
              <a:t>6</a:t>
            </a:r>
            <a:r>
              <a:rPr lang="en-US" sz="2800" dirty="0"/>
              <a:t> But let him ask in faith, with no doubting, for he who doubts is like a wave of the sea driven and tossed by the wind. </a:t>
            </a:r>
            <a:r>
              <a:rPr lang="en-US" sz="2800" b="1" baseline="30000" dirty="0"/>
              <a:t>7</a:t>
            </a:r>
            <a:r>
              <a:rPr lang="en-US" sz="2800" dirty="0"/>
              <a:t> For let not that man suppose that he will receive anything from the Lord; </a:t>
            </a:r>
            <a:r>
              <a:rPr lang="en-US" sz="2800" b="1" baseline="30000" dirty="0"/>
              <a:t>8</a:t>
            </a:r>
            <a:r>
              <a:rPr lang="en-US" sz="2800" dirty="0"/>
              <a:t> </a:t>
            </a:r>
            <a:r>
              <a:rPr lang="en-US" sz="2800" i="1" dirty="0"/>
              <a:t>he is</a:t>
            </a:r>
            <a:r>
              <a:rPr lang="en-US" sz="2800" dirty="0"/>
              <a:t> a double-minded man, unstable in all his ways. </a:t>
            </a:r>
          </a:p>
        </p:txBody>
      </p:sp>
    </p:spTree>
    <p:extLst>
      <p:ext uri="{BB962C8B-B14F-4D97-AF65-F5344CB8AC3E}">
        <p14:creationId xmlns:p14="http://schemas.microsoft.com/office/powerpoint/2010/main" val="5893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4:7-8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baseline="30000" dirty="0"/>
              <a:t>7</a:t>
            </a:r>
            <a:r>
              <a:rPr lang="en-US" sz="3200" dirty="0"/>
              <a:t> Therefore submit to God. Resist the devil and he will flee from you. </a:t>
            </a:r>
            <a:r>
              <a:rPr lang="en-US" sz="3200" b="1" baseline="30000" dirty="0"/>
              <a:t>8</a:t>
            </a:r>
            <a:r>
              <a:rPr lang="en-US" sz="3200" dirty="0"/>
              <a:t> Draw near to God and He will draw near to you. Cleanse </a:t>
            </a:r>
            <a:r>
              <a:rPr lang="en-US" sz="3200" i="1" dirty="0"/>
              <a:t>your</a:t>
            </a:r>
            <a:r>
              <a:rPr lang="en-US" sz="3200" dirty="0"/>
              <a:t> hands, </a:t>
            </a:r>
            <a:r>
              <a:rPr lang="en-US" sz="3200" i="1" dirty="0"/>
              <a:t>you</a:t>
            </a:r>
            <a:r>
              <a:rPr lang="en-US" sz="3200" dirty="0"/>
              <a:t> sinners; and purify </a:t>
            </a:r>
            <a:r>
              <a:rPr lang="en-US" sz="3200" i="1" dirty="0"/>
              <a:t>your</a:t>
            </a:r>
            <a:r>
              <a:rPr lang="en-US" sz="3200" dirty="0"/>
              <a:t> hearts, </a:t>
            </a:r>
            <a:r>
              <a:rPr lang="en-US" sz="3200" i="1" dirty="0"/>
              <a:t>you</a:t>
            </a:r>
            <a:r>
              <a:rPr lang="en-US" sz="3200" dirty="0"/>
              <a:t> double-minded </a:t>
            </a:r>
          </a:p>
        </p:txBody>
      </p:sp>
    </p:spTree>
    <p:extLst>
      <p:ext uri="{BB962C8B-B14F-4D97-AF65-F5344CB8AC3E}">
        <p14:creationId xmlns:p14="http://schemas.microsoft.com/office/powerpoint/2010/main" val="422411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of the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Greek word – wavering, uncertain, doubting (lit. two spirited)</a:t>
            </a:r>
          </a:p>
          <a:p>
            <a:r>
              <a:rPr lang="en-US" sz="2800" dirty="0"/>
              <a:t>Applications – how we express this idea</a:t>
            </a:r>
          </a:p>
          <a:p>
            <a:r>
              <a:rPr lang="en-US" sz="2800" dirty="0"/>
              <a:t>“I can’t decide”</a:t>
            </a:r>
          </a:p>
          <a:p>
            <a:r>
              <a:rPr lang="en-US" sz="2800" dirty="0"/>
              <a:t>“I made up my mind – but then again”</a:t>
            </a:r>
          </a:p>
          <a:p>
            <a:r>
              <a:rPr lang="en-US" sz="2800" dirty="0"/>
              <a:t>“It is a definite maybe”</a:t>
            </a:r>
          </a:p>
        </p:txBody>
      </p:sp>
    </p:spTree>
    <p:extLst>
      <p:ext uri="{BB962C8B-B14F-4D97-AF65-F5344CB8AC3E}">
        <p14:creationId xmlns:p14="http://schemas.microsoft.com/office/powerpoint/2010/main" val="183205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double-minded?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Those who decide too quickly – then regret their decision</a:t>
            </a:r>
          </a:p>
          <a:p>
            <a:r>
              <a:rPr lang="en-US" sz="2800" dirty="0"/>
              <a:t>Those who require all information before deciding</a:t>
            </a:r>
          </a:p>
          <a:p>
            <a:r>
              <a:rPr lang="en-US" sz="2800" dirty="0"/>
              <a:t>Those who decide – then get a better offer</a:t>
            </a:r>
          </a:p>
          <a:p>
            <a:r>
              <a:rPr lang="en-US" sz="2800" dirty="0"/>
              <a:t>Those with 2 spirits – earth / heaven; material / spiritual</a:t>
            </a:r>
          </a:p>
        </p:txBody>
      </p:sp>
    </p:spTree>
    <p:extLst>
      <p:ext uri="{BB962C8B-B14F-4D97-AF65-F5344CB8AC3E}">
        <p14:creationId xmlns:p14="http://schemas.microsoft.com/office/powerpoint/2010/main" val="54499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double-minded?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Matthew 6:24 </a:t>
            </a:r>
            <a:r>
              <a:rPr lang="en-US" sz="3600" dirty="0"/>
              <a:t>"No one can serve two masters; for either he will hate the one and love the other, or else he will be loyal to the one and despise the other. You cannot serve God and mammon.</a:t>
            </a:r>
          </a:p>
        </p:txBody>
      </p:sp>
    </p:spTree>
    <p:extLst>
      <p:ext uri="{BB962C8B-B14F-4D97-AF65-F5344CB8AC3E}">
        <p14:creationId xmlns:p14="http://schemas.microsoft.com/office/powerpoint/2010/main" val="273438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double-minded?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36036"/>
            <a:ext cx="10394707" cy="3638550"/>
          </a:xfrm>
        </p:spPr>
        <p:txBody>
          <a:bodyPr>
            <a:normAutofit/>
          </a:bodyPr>
          <a:lstStyle/>
          <a:p>
            <a:r>
              <a:rPr lang="en-US" sz="2800" dirty="0"/>
              <a:t>Fear of making a wrong decision – What if I am wrong?</a:t>
            </a:r>
          </a:p>
          <a:p>
            <a:r>
              <a:rPr lang="en-US" sz="2800" dirty="0"/>
              <a:t>Doubt – how sure are you?</a:t>
            </a:r>
          </a:p>
          <a:p>
            <a:r>
              <a:rPr lang="en-US" sz="2800" dirty="0"/>
              <a:t>Mark 11:24 </a:t>
            </a:r>
            <a:r>
              <a:rPr lang="en-US" sz="2800" dirty="0"/>
              <a:t>Therefore I say to you, whatever things you ask when you pray, believe that you receive </a:t>
            </a:r>
            <a:r>
              <a:rPr lang="en-US" sz="2800" i="1" dirty="0"/>
              <a:t>them,</a:t>
            </a:r>
            <a:r>
              <a:rPr lang="en-US" sz="2800" dirty="0"/>
              <a:t> and you will have </a:t>
            </a:r>
            <a:r>
              <a:rPr lang="en-US" sz="2800" i="1" dirty="0"/>
              <a:t>them.</a:t>
            </a:r>
            <a:r>
              <a:rPr lang="en-US" sz="2800" dirty="0"/>
              <a:t> </a:t>
            </a:r>
          </a:p>
          <a:p>
            <a:r>
              <a:rPr lang="en-US" sz="2800" dirty="0"/>
              <a:t>Literally – believe that you have received them and they shall be yours.</a:t>
            </a:r>
          </a:p>
        </p:txBody>
      </p:sp>
    </p:spTree>
    <p:extLst>
      <p:ext uri="{BB962C8B-B14F-4D97-AF65-F5344CB8AC3E}">
        <p14:creationId xmlns:p14="http://schemas.microsoft.com/office/powerpoint/2010/main" val="403344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stop?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r>
              <a:rPr lang="en-US" sz="2800" dirty="0"/>
              <a:t>Get the information you need – then decide</a:t>
            </a:r>
          </a:p>
          <a:p>
            <a:r>
              <a:rPr lang="en-US" sz="2800" dirty="0"/>
              <a:t>Consider the options / alternatives</a:t>
            </a:r>
          </a:p>
          <a:p>
            <a:r>
              <a:rPr lang="en-US" sz="2800" dirty="0"/>
              <a:t>Make a decision – stick with it</a:t>
            </a:r>
          </a:p>
          <a:p>
            <a:r>
              <a:rPr lang="en-US" sz="2800" dirty="0"/>
              <a:t>Don’t live looking in the rear view mirror</a:t>
            </a:r>
          </a:p>
          <a:p>
            <a:r>
              <a:rPr lang="en-US" sz="2800" dirty="0"/>
              <a:t>Don’t dwell on the “what ifs” in life</a:t>
            </a:r>
          </a:p>
        </p:txBody>
      </p:sp>
    </p:spTree>
    <p:extLst>
      <p:ext uri="{BB962C8B-B14F-4D97-AF65-F5344CB8AC3E}">
        <p14:creationId xmlns:p14="http://schemas.microsoft.com/office/powerpoint/2010/main" val="25483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30</TotalTime>
  <Words>259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Are you  double-minded?</vt:lpstr>
      <vt:lpstr>James 1:5-8</vt:lpstr>
      <vt:lpstr>James 4:7-8</vt:lpstr>
      <vt:lpstr>Meaning of the term</vt:lpstr>
      <vt:lpstr>Who is double-minded?</vt:lpstr>
      <vt:lpstr>Who is double-minded?</vt:lpstr>
      <vt:lpstr>Why are we double-minded?</vt:lpstr>
      <vt:lpstr>How can we stop?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 double-minded?</dc:title>
  <dc:creator>Manly Luscombe</dc:creator>
  <cp:lastModifiedBy>Manly Luscombe</cp:lastModifiedBy>
  <cp:revision>2</cp:revision>
  <dcterms:created xsi:type="dcterms:W3CDTF">2017-02-09T23:14:24Z</dcterms:created>
  <dcterms:modified xsi:type="dcterms:W3CDTF">2017-02-09T23:44:39Z</dcterms:modified>
</cp:coreProperties>
</file>