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0" r:id="rId5"/>
    <p:sldId id="263" r:id="rId6"/>
    <p:sldId id="271" r:id="rId7"/>
    <p:sldId id="264" r:id="rId8"/>
    <p:sldId id="270" r:id="rId9"/>
    <p:sldId id="265" r:id="rId10"/>
    <p:sldId id="266" r:id="rId11"/>
    <p:sldId id="268" r:id="rId12"/>
    <p:sldId id="267"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A1CB9895-383E-4C22-9E7D-6549078DD0D7}"/>
    <pc:docChg chg="addSld delSld modSld modMainMaster">
      <pc:chgData name="Manly Luscombe" userId="d66a401e1e7a39bf" providerId="LiveId" clId="{A1CB9895-383E-4C22-9E7D-6549078DD0D7}" dt="2022-02-12T20:31:41.883" v="96" actId="47"/>
      <pc:docMkLst>
        <pc:docMk/>
      </pc:docMkLst>
      <pc:sldChg chg="modTransition">
        <pc:chgData name="Manly Luscombe" userId="d66a401e1e7a39bf" providerId="LiveId" clId="{A1CB9895-383E-4C22-9E7D-6549078DD0D7}" dt="2022-02-12T20:06:57.694" v="4"/>
        <pc:sldMkLst>
          <pc:docMk/>
          <pc:sldMk cId="3735472357" sldId="256"/>
        </pc:sldMkLst>
      </pc:sldChg>
      <pc:sldChg chg="modTransition">
        <pc:chgData name="Manly Luscombe" userId="d66a401e1e7a39bf" providerId="LiveId" clId="{A1CB9895-383E-4C22-9E7D-6549078DD0D7}" dt="2022-02-12T20:06:57.694" v="4"/>
        <pc:sldMkLst>
          <pc:docMk/>
          <pc:sldMk cId="1504359559" sldId="258"/>
        </pc:sldMkLst>
      </pc:sldChg>
      <pc:sldChg chg="modTransition">
        <pc:chgData name="Manly Luscombe" userId="d66a401e1e7a39bf" providerId="LiveId" clId="{A1CB9895-383E-4C22-9E7D-6549078DD0D7}" dt="2022-02-12T20:06:57.694" v="4"/>
        <pc:sldMkLst>
          <pc:docMk/>
          <pc:sldMk cId="1323049662" sldId="259"/>
        </pc:sldMkLst>
      </pc:sldChg>
      <pc:sldChg chg="modSp mod modTransition">
        <pc:chgData name="Manly Luscombe" userId="d66a401e1e7a39bf" providerId="LiveId" clId="{A1CB9895-383E-4C22-9E7D-6549078DD0D7}" dt="2022-02-12T20:21:11.177" v="94" actId="20577"/>
        <pc:sldMkLst>
          <pc:docMk/>
          <pc:sldMk cId="2172923839" sldId="260"/>
        </pc:sldMkLst>
        <pc:spChg chg="mod">
          <ac:chgData name="Manly Luscombe" userId="d66a401e1e7a39bf" providerId="LiveId" clId="{A1CB9895-383E-4C22-9E7D-6549078DD0D7}" dt="2022-02-12T20:21:11.177" v="94" actId="20577"/>
          <ac:spMkLst>
            <pc:docMk/>
            <pc:sldMk cId="2172923839" sldId="260"/>
            <ac:spMk id="3" creationId="{5D43D720-2D76-470C-891A-0BAB94272747}"/>
          </ac:spMkLst>
        </pc:spChg>
      </pc:sldChg>
      <pc:sldChg chg="modSp mod modTransition">
        <pc:chgData name="Manly Luscombe" userId="d66a401e1e7a39bf" providerId="LiveId" clId="{A1CB9895-383E-4C22-9E7D-6549078DD0D7}" dt="2022-02-12T20:14:08.255" v="47" actId="1076"/>
        <pc:sldMkLst>
          <pc:docMk/>
          <pc:sldMk cId="2260606062" sldId="263"/>
        </pc:sldMkLst>
        <pc:spChg chg="mod">
          <ac:chgData name="Manly Luscombe" userId="d66a401e1e7a39bf" providerId="LiveId" clId="{A1CB9895-383E-4C22-9E7D-6549078DD0D7}" dt="2022-02-12T20:14:08.255" v="47" actId="1076"/>
          <ac:spMkLst>
            <pc:docMk/>
            <pc:sldMk cId="2260606062" sldId="263"/>
            <ac:spMk id="4" creationId="{25F9E9D4-4BC6-40F1-8CB4-74BDA172EEEA}"/>
          </ac:spMkLst>
        </pc:spChg>
        <pc:graphicFrameChg chg="modGraphic">
          <ac:chgData name="Manly Luscombe" userId="d66a401e1e7a39bf" providerId="LiveId" clId="{A1CB9895-383E-4C22-9E7D-6549078DD0D7}" dt="2022-02-12T20:14:02.464" v="46" actId="6549"/>
          <ac:graphicFrameMkLst>
            <pc:docMk/>
            <pc:sldMk cId="2260606062" sldId="263"/>
            <ac:graphicFrameMk id="3" creationId="{DC17DC2E-A78A-49E7-AECE-53ABC8CB605E}"/>
          </ac:graphicFrameMkLst>
        </pc:graphicFrameChg>
      </pc:sldChg>
      <pc:sldChg chg="modSp mod modTransition">
        <pc:chgData name="Manly Luscombe" userId="d66a401e1e7a39bf" providerId="LiveId" clId="{A1CB9895-383E-4C22-9E7D-6549078DD0D7}" dt="2022-02-12T20:17:02.012" v="60"/>
        <pc:sldMkLst>
          <pc:docMk/>
          <pc:sldMk cId="4263309662" sldId="264"/>
        </pc:sldMkLst>
        <pc:spChg chg="mod">
          <ac:chgData name="Manly Luscombe" userId="d66a401e1e7a39bf" providerId="LiveId" clId="{A1CB9895-383E-4C22-9E7D-6549078DD0D7}" dt="2022-02-12T20:16:40.264" v="59" actId="1076"/>
          <ac:spMkLst>
            <pc:docMk/>
            <pc:sldMk cId="4263309662" sldId="264"/>
            <ac:spMk id="4" creationId="{25F9E9D4-4BC6-40F1-8CB4-74BDA172EEEA}"/>
          </ac:spMkLst>
        </pc:spChg>
        <pc:graphicFrameChg chg="mod modGraphic">
          <ac:chgData name="Manly Luscombe" userId="d66a401e1e7a39bf" providerId="LiveId" clId="{A1CB9895-383E-4C22-9E7D-6549078DD0D7}" dt="2022-02-12T20:17:02.012" v="60"/>
          <ac:graphicFrameMkLst>
            <pc:docMk/>
            <pc:sldMk cId="4263309662" sldId="264"/>
            <ac:graphicFrameMk id="3" creationId="{DC17DC2E-A78A-49E7-AECE-53ABC8CB605E}"/>
          </ac:graphicFrameMkLst>
        </pc:graphicFrameChg>
      </pc:sldChg>
      <pc:sldChg chg="modSp mod modTransition">
        <pc:chgData name="Manly Luscombe" userId="d66a401e1e7a39bf" providerId="LiveId" clId="{A1CB9895-383E-4C22-9E7D-6549078DD0D7}" dt="2022-02-12T20:17:11.427" v="62"/>
        <pc:sldMkLst>
          <pc:docMk/>
          <pc:sldMk cId="1899739840" sldId="265"/>
        </pc:sldMkLst>
        <pc:spChg chg="mod">
          <ac:chgData name="Manly Luscombe" userId="d66a401e1e7a39bf" providerId="LiveId" clId="{A1CB9895-383E-4C22-9E7D-6549078DD0D7}" dt="2022-02-12T20:16:25.706" v="58" actId="1076"/>
          <ac:spMkLst>
            <pc:docMk/>
            <pc:sldMk cId="1899739840" sldId="265"/>
            <ac:spMk id="4" creationId="{25F9E9D4-4BC6-40F1-8CB4-74BDA172EEEA}"/>
          </ac:spMkLst>
        </pc:spChg>
        <pc:graphicFrameChg chg="mod modGraphic">
          <ac:chgData name="Manly Luscombe" userId="d66a401e1e7a39bf" providerId="LiveId" clId="{A1CB9895-383E-4C22-9E7D-6549078DD0D7}" dt="2022-02-12T20:17:11.427" v="62"/>
          <ac:graphicFrameMkLst>
            <pc:docMk/>
            <pc:sldMk cId="1899739840" sldId="265"/>
            <ac:graphicFrameMk id="3" creationId="{DC17DC2E-A78A-49E7-AECE-53ABC8CB605E}"/>
          </ac:graphicFrameMkLst>
        </pc:graphicFrameChg>
      </pc:sldChg>
      <pc:sldChg chg="modSp mod modTransition">
        <pc:chgData name="Manly Luscombe" userId="d66a401e1e7a39bf" providerId="LiveId" clId="{A1CB9895-383E-4C22-9E7D-6549078DD0D7}" dt="2022-02-12T20:17:38.361" v="65" actId="14734"/>
        <pc:sldMkLst>
          <pc:docMk/>
          <pc:sldMk cId="1051789172" sldId="266"/>
        </pc:sldMkLst>
        <pc:graphicFrameChg chg="mod modGraphic">
          <ac:chgData name="Manly Luscombe" userId="d66a401e1e7a39bf" providerId="LiveId" clId="{A1CB9895-383E-4C22-9E7D-6549078DD0D7}" dt="2022-02-12T20:17:38.361" v="65" actId="14734"/>
          <ac:graphicFrameMkLst>
            <pc:docMk/>
            <pc:sldMk cId="1051789172" sldId="266"/>
            <ac:graphicFrameMk id="3" creationId="{DC17DC2E-A78A-49E7-AECE-53ABC8CB605E}"/>
          </ac:graphicFrameMkLst>
        </pc:graphicFrameChg>
      </pc:sldChg>
      <pc:sldChg chg="modSp mod modTransition">
        <pc:chgData name="Manly Luscombe" userId="d66a401e1e7a39bf" providerId="LiveId" clId="{A1CB9895-383E-4C22-9E7D-6549078DD0D7}" dt="2022-02-12T20:18:25.941" v="70" actId="14734"/>
        <pc:sldMkLst>
          <pc:docMk/>
          <pc:sldMk cId="8156842" sldId="267"/>
        </pc:sldMkLst>
        <pc:graphicFrameChg chg="mod modGraphic">
          <ac:chgData name="Manly Luscombe" userId="d66a401e1e7a39bf" providerId="LiveId" clId="{A1CB9895-383E-4C22-9E7D-6549078DD0D7}" dt="2022-02-12T20:18:25.941" v="70" actId="14734"/>
          <ac:graphicFrameMkLst>
            <pc:docMk/>
            <pc:sldMk cId="8156842" sldId="267"/>
            <ac:graphicFrameMk id="3" creationId="{DC17DC2E-A78A-49E7-AECE-53ABC8CB605E}"/>
          </ac:graphicFrameMkLst>
        </pc:graphicFrameChg>
      </pc:sldChg>
      <pc:sldChg chg="modSp mod modTransition">
        <pc:chgData name="Manly Luscombe" userId="d66a401e1e7a39bf" providerId="LiveId" clId="{A1CB9895-383E-4C22-9E7D-6549078DD0D7}" dt="2022-02-12T20:18:32.674" v="71" actId="14734"/>
        <pc:sldMkLst>
          <pc:docMk/>
          <pc:sldMk cId="697930056" sldId="268"/>
        </pc:sldMkLst>
        <pc:graphicFrameChg chg="mod modGraphic">
          <ac:chgData name="Manly Luscombe" userId="d66a401e1e7a39bf" providerId="LiveId" clId="{A1CB9895-383E-4C22-9E7D-6549078DD0D7}" dt="2022-02-12T20:18:32.674" v="71" actId="14734"/>
          <ac:graphicFrameMkLst>
            <pc:docMk/>
            <pc:sldMk cId="697930056" sldId="268"/>
            <ac:graphicFrameMk id="3" creationId="{DC17DC2E-A78A-49E7-AECE-53ABC8CB605E}"/>
          </ac:graphicFrameMkLst>
        </pc:graphicFrameChg>
      </pc:sldChg>
      <pc:sldChg chg="modTransition">
        <pc:chgData name="Manly Luscombe" userId="d66a401e1e7a39bf" providerId="LiveId" clId="{A1CB9895-383E-4C22-9E7D-6549078DD0D7}" dt="2022-02-12T20:06:57.694" v="4"/>
        <pc:sldMkLst>
          <pc:docMk/>
          <pc:sldMk cId="254913824" sldId="269"/>
        </pc:sldMkLst>
      </pc:sldChg>
      <pc:sldChg chg="modSp mod modTransition">
        <pc:chgData name="Manly Luscombe" userId="d66a401e1e7a39bf" providerId="LiveId" clId="{A1CB9895-383E-4C22-9E7D-6549078DD0D7}" dt="2022-02-12T20:17:07.062" v="61"/>
        <pc:sldMkLst>
          <pc:docMk/>
          <pc:sldMk cId="375143859" sldId="270"/>
        </pc:sldMkLst>
        <pc:graphicFrameChg chg="mod modGraphic">
          <ac:chgData name="Manly Luscombe" userId="d66a401e1e7a39bf" providerId="LiveId" clId="{A1CB9895-383E-4C22-9E7D-6549078DD0D7}" dt="2022-02-12T20:17:07.062" v="61"/>
          <ac:graphicFrameMkLst>
            <pc:docMk/>
            <pc:sldMk cId="375143859" sldId="270"/>
            <ac:graphicFrameMk id="3" creationId="{DC17DC2E-A78A-49E7-AECE-53ABC8CB605E}"/>
          </ac:graphicFrameMkLst>
        </pc:graphicFrameChg>
      </pc:sldChg>
      <pc:sldChg chg="modSp add mod">
        <pc:chgData name="Manly Luscombe" userId="d66a401e1e7a39bf" providerId="LiveId" clId="{A1CB9895-383E-4C22-9E7D-6549078DD0D7}" dt="2022-02-12T20:15:06.149" v="52" actId="255"/>
        <pc:sldMkLst>
          <pc:docMk/>
          <pc:sldMk cId="925117668" sldId="271"/>
        </pc:sldMkLst>
        <pc:spChg chg="mod">
          <ac:chgData name="Manly Luscombe" userId="d66a401e1e7a39bf" providerId="LiveId" clId="{A1CB9895-383E-4C22-9E7D-6549078DD0D7}" dt="2022-02-12T20:15:06.149" v="52" actId="255"/>
          <ac:spMkLst>
            <pc:docMk/>
            <pc:sldMk cId="925117668" sldId="271"/>
            <ac:spMk id="4" creationId="{25F9E9D4-4BC6-40F1-8CB4-74BDA172EEEA}"/>
          </ac:spMkLst>
        </pc:spChg>
      </pc:sldChg>
      <pc:sldChg chg="new del">
        <pc:chgData name="Manly Luscombe" userId="d66a401e1e7a39bf" providerId="LiveId" clId="{A1CB9895-383E-4C22-9E7D-6549078DD0D7}" dt="2022-02-12T20:31:41.883" v="96" actId="47"/>
        <pc:sldMkLst>
          <pc:docMk/>
          <pc:sldMk cId="3179913821" sldId="272"/>
        </pc:sldMkLst>
      </pc:sldChg>
      <pc:sldMasterChg chg="modTransition modSldLayout">
        <pc:chgData name="Manly Luscombe" userId="d66a401e1e7a39bf" providerId="LiveId" clId="{A1CB9895-383E-4C22-9E7D-6549078DD0D7}" dt="2022-02-12T20:06:57.694" v="4"/>
        <pc:sldMasterMkLst>
          <pc:docMk/>
          <pc:sldMasterMk cId="4173161994" sldId="2147483648"/>
        </pc:sldMasterMkLst>
        <pc:sldLayoutChg chg="modTransition">
          <pc:chgData name="Manly Luscombe" userId="d66a401e1e7a39bf" providerId="LiveId" clId="{A1CB9895-383E-4C22-9E7D-6549078DD0D7}" dt="2022-02-12T20:06:57.694" v="4"/>
          <pc:sldLayoutMkLst>
            <pc:docMk/>
            <pc:sldMasterMk cId="4173161994" sldId="2147483648"/>
            <pc:sldLayoutMk cId="984453240" sldId="2147483649"/>
          </pc:sldLayoutMkLst>
        </pc:sldLayoutChg>
        <pc:sldLayoutChg chg="modTransition">
          <pc:chgData name="Manly Luscombe" userId="d66a401e1e7a39bf" providerId="LiveId" clId="{A1CB9895-383E-4C22-9E7D-6549078DD0D7}" dt="2022-02-12T20:06:57.694" v="4"/>
          <pc:sldLayoutMkLst>
            <pc:docMk/>
            <pc:sldMasterMk cId="4173161994" sldId="2147483648"/>
            <pc:sldLayoutMk cId="1057509900" sldId="2147483650"/>
          </pc:sldLayoutMkLst>
        </pc:sldLayoutChg>
        <pc:sldLayoutChg chg="modTransition">
          <pc:chgData name="Manly Luscombe" userId="d66a401e1e7a39bf" providerId="LiveId" clId="{A1CB9895-383E-4C22-9E7D-6549078DD0D7}" dt="2022-02-12T20:06:57.694" v="4"/>
          <pc:sldLayoutMkLst>
            <pc:docMk/>
            <pc:sldMasterMk cId="4173161994" sldId="2147483648"/>
            <pc:sldLayoutMk cId="2399338656" sldId="2147483651"/>
          </pc:sldLayoutMkLst>
        </pc:sldLayoutChg>
        <pc:sldLayoutChg chg="modTransition">
          <pc:chgData name="Manly Luscombe" userId="d66a401e1e7a39bf" providerId="LiveId" clId="{A1CB9895-383E-4C22-9E7D-6549078DD0D7}" dt="2022-02-12T20:06:57.694" v="4"/>
          <pc:sldLayoutMkLst>
            <pc:docMk/>
            <pc:sldMasterMk cId="4173161994" sldId="2147483648"/>
            <pc:sldLayoutMk cId="3364429681" sldId="2147483652"/>
          </pc:sldLayoutMkLst>
        </pc:sldLayoutChg>
        <pc:sldLayoutChg chg="modTransition">
          <pc:chgData name="Manly Luscombe" userId="d66a401e1e7a39bf" providerId="LiveId" clId="{A1CB9895-383E-4C22-9E7D-6549078DD0D7}" dt="2022-02-12T20:06:57.694" v="4"/>
          <pc:sldLayoutMkLst>
            <pc:docMk/>
            <pc:sldMasterMk cId="4173161994" sldId="2147483648"/>
            <pc:sldLayoutMk cId="3705166562" sldId="2147483653"/>
          </pc:sldLayoutMkLst>
        </pc:sldLayoutChg>
        <pc:sldLayoutChg chg="modTransition">
          <pc:chgData name="Manly Luscombe" userId="d66a401e1e7a39bf" providerId="LiveId" clId="{A1CB9895-383E-4C22-9E7D-6549078DD0D7}" dt="2022-02-12T20:06:57.694" v="4"/>
          <pc:sldLayoutMkLst>
            <pc:docMk/>
            <pc:sldMasterMk cId="4173161994" sldId="2147483648"/>
            <pc:sldLayoutMk cId="3411609027" sldId="2147483654"/>
          </pc:sldLayoutMkLst>
        </pc:sldLayoutChg>
        <pc:sldLayoutChg chg="modTransition">
          <pc:chgData name="Manly Luscombe" userId="d66a401e1e7a39bf" providerId="LiveId" clId="{A1CB9895-383E-4C22-9E7D-6549078DD0D7}" dt="2022-02-12T20:06:57.694" v="4"/>
          <pc:sldLayoutMkLst>
            <pc:docMk/>
            <pc:sldMasterMk cId="4173161994" sldId="2147483648"/>
            <pc:sldLayoutMk cId="2261514260" sldId="2147483655"/>
          </pc:sldLayoutMkLst>
        </pc:sldLayoutChg>
        <pc:sldLayoutChg chg="modTransition">
          <pc:chgData name="Manly Luscombe" userId="d66a401e1e7a39bf" providerId="LiveId" clId="{A1CB9895-383E-4C22-9E7D-6549078DD0D7}" dt="2022-02-12T20:06:57.694" v="4"/>
          <pc:sldLayoutMkLst>
            <pc:docMk/>
            <pc:sldMasterMk cId="4173161994" sldId="2147483648"/>
            <pc:sldLayoutMk cId="1907227519" sldId="2147483656"/>
          </pc:sldLayoutMkLst>
        </pc:sldLayoutChg>
        <pc:sldLayoutChg chg="modTransition">
          <pc:chgData name="Manly Luscombe" userId="d66a401e1e7a39bf" providerId="LiveId" clId="{A1CB9895-383E-4C22-9E7D-6549078DD0D7}" dt="2022-02-12T20:06:57.694" v="4"/>
          <pc:sldLayoutMkLst>
            <pc:docMk/>
            <pc:sldMasterMk cId="4173161994" sldId="2147483648"/>
            <pc:sldLayoutMk cId="2013132372" sldId="2147483657"/>
          </pc:sldLayoutMkLst>
        </pc:sldLayoutChg>
        <pc:sldLayoutChg chg="modTransition">
          <pc:chgData name="Manly Luscombe" userId="d66a401e1e7a39bf" providerId="LiveId" clId="{A1CB9895-383E-4C22-9E7D-6549078DD0D7}" dt="2022-02-12T20:06:57.694" v="4"/>
          <pc:sldLayoutMkLst>
            <pc:docMk/>
            <pc:sldMasterMk cId="4173161994" sldId="2147483648"/>
            <pc:sldLayoutMk cId="950324082" sldId="2147483658"/>
          </pc:sldLayoutMkLst>
        </pc:sldLayoutChg>
        <pc:sldLayoutChg chg="modTransition">
          <pc:chgData name="Manly Luscombe" userId="d66a401e1e7a39bf" providerId="LiveId" clId="{A1CB9895-383E-4C22-9E7D-6549078DD0D7}" dt="2022-02-12T20:06:57.694" v="4"/>
          <pc:sldLayoutMkLst>
            <pc:docMk/>
            <pc:sldMasterMk cId="4173161994" sldId="2147483648"/>
            <pc:sldLayoutMk cId="4198739360"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C7C2B-7E13-4F09-939C-C42D7ADA7CA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BDAC11-FBB6-4637-83F3-14D7F123DB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46552D1-D930-4698-B243-9D9365C3E1B5}"/>
              </a:ext>
            </a:extLst>
          </p:cNvPr>
          <p:cNvSpPr>
            <a:spLocks noGrp="1"/>
          </p:cNvSpPr>
          <p:nvPr>
            <p:ph type="dt" sz="half" idx="10"/>
          </p:nvPr>
        </p:nvSpPr>
        <p:spPr/>
        <p:txBody>
          <a:bodyPr/>
          <a:lstStyle/>
          <a:p>
            <a:fld id="{A1AB7D42-385D-4758-B324-831C7C3E7038}" type="datetimeFigureOut">
              <a:rPr lang="en-US" smtClean="0"/>
              <a:t>2/12/2022</a:t>
            </a:fld>
            <a:endParaRPr lang="en-US"/>
          </a:p>
        </p:txBody>
      </p:sp>
      <p:sp>
        <p:nvSpPr>
          <p:cNvPr id="5" name="Footer Placeholder 4">
            <a:extLst>
              <a:ext uri="{FF2B5EF4-FFF2-40B4-BE49-F238E27FC236}">
                <a16:creationId xmlns:a16="http://schemas.microsoft.com/office/drawing/2014/main" id="{13EFFF5E-5B07-4CD4-A2AD-6602E0832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B78089-E563-462A-9B94-2CCC0374A50C}"/>
              </a:ext>
            </a:extLst>
          </p:cNvPr>
          <p:cNvSpPr>
            <a:spLocks noGrp="1"/>
          </p:cNvSpPr>
          <p:nvPr>
            <p:ph type="sldNum" sz="quarter" idx="12"/>
          </p:nvPr>
        </p:nvSpPr>
        <p:spPr/>
        <p:txBody>
          <a:bodyPr/>
          <a:lstStyle/>
          <a:p>
            <a:fld id="{3B674F56-DF98-452D-8E29-5FA49FA2498D}" type="slidenum">
              <a:rPr lang="en-US" smtClean="0"/>
              <a:t>‹#›</a:t>
            </a:fld>
            <a:endParaRPr lang="en-US"/>
          </a:p>
        </p:txBody>
      </p:sp>
    </p:spTree>
    <p:extLst>
      <p:ext uri="{BB962C8B-B14F-4D97-AF65-F5344CB8AC3E}">
        <p14:creationId xmlns:p14="http://schemas.microsoft.com/office/powerpoint/2010/main" val="984453240"/>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503B4-F895-4809-B06C-7499C1650A7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444E70-F548-45B2-BC2A-ABD11A2C4B4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00AAB1-97E9-4E25-8F1F-D5F985D046A9}"/>
              </a:ext>
            </a:extLst>
          </p:cNvPr>
          <p:cNvSpPr>
            <a:spLocks noGrp="1"/>
          </p:cNvSpPr>
          <p:nvPr>
            <p:ph type="dt" sz="half" idx="10"/>
          </p:nvPr>
        </p:nvSpPr>
        <p:spPr/>
        <p:txBody>
          <a:bodyPr/>
          <a:lstStyle/>
          <a:p>
            <a:fld id="{A1AB7D42-385D-4758-B324-831C7C3E7038}" type="datetimeFigureOut">
              <a:rPr lang="en-US" smtClean="0"/>
              <a:t>2/12/2022</a:t>
            </a:fld>
            <a:endParaRPr lang="en-US"/>
          </a:p>
        </p:txBody>
      </p:sp>
      <p:sp>
        <p:nvSpPr>
          <p:cNvPr id="5" name="Footer Placeholder 4">
            <a:extLst>
              <a:ext uri="{FF2B5EF4-FFF2-40B4-BE49-F238E27FC236}">
                <a16:creationId xmlns:a16="http://schemas.microsoft.com/office/drawing/2014/main" id="{1D8C2691-CDF3-4256-9D32-27F179922E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3194A4-D28F-48B4-A841-019980620405}"/>
              </a:ext>
            </a:extLst>
          </p:cNvPr>
          <p:cNvSpPr>
            <a:spLocks noGrp="1"/>
          </p:cNvSpPr>
          <p:nvPr>
            <p:ph type="sldNum" sz="quarter" idx="12"/>
          </p:nvPr>
        </p:nvSpPr>
        <p:spPr/>
        <p:txBody>
          <a:bodyPr/>
          <a:lstStyle/>
          <a:p>
            <a:fld id="{3B674F56-DF98-452D-8E29-5FA49FA2498D}" type="slidenum">
              <a:rPr lang="en-US" smtClean="0"/>
              <a:t>‹#›</a:t>
            </a:fld>
            <a:endParaRPr lang="en-US"/>
          </a:p>
        </p:txBody>
      </p:sp>
    </p:spTree>
    <p:extLst>
      <p:ext uri="{BB962C8B-B14F-4D97-AF65-F5344CB8AC3E}">
        <p14:creationId xmlns:p14="http://schemas.microsoft.com/office/powerpoint/2010/main" val="95032408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8C4625-17B6-40ED-8A54-D6E1BB01E8E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DC7BBE2-C98B-4064-8CD1-AEE39EB5C3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C42F6F-E0A3-423B-BBB0-BE223D210059}"/>
              </a:ext>
            </a:extLst>
          </p:cNvPr>
          <p:cNvSpPr>
            <a:spLocks noGrp="1"/>
          </p:cNvSpPr>
          <p:nvPr>
            <p:ph type="dt" sz="half" idx="10"/>
          </p:nvPr>
        </p:nvSpPr>
        <p:spPr/>
        <p:txBody>
          <a:bodyPr/>
          <a:lstStyle/>
          <a:p>
            <a:fld id="{A1AB7D42-385D-4758-B324-831C7C3E7038}" type="datetimeFigureOut">
              <a:rPr lang="en-US" smtClean="0"/>
              <a:t>2/12/2022</a:t>
            </a:fld>
            <a:endParaRPr lang="en-US"/>
          </a:p>
        </p:txBody>
      </p:sp>
      <p:sp>
        <p:nvSpPr>
          <p:cNvPr id="5" name="Footer Placeholder 4">
            <a:extLst>
              <a:ext uri="{FF2B5EF4-FFF2-40B4-BE49-F238E27FC236}">
                <a16:creationId xmlns:a16="http://schemas.microsoft.com/office/drawing/2014/main" id="{374FFE91-CEE4-49FE-8DC2-C6FB04BB66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D3A491-45D3-4807-813E-D16153810A87}"/>
              </a:ext>
            </a:extLst>
          </p:cNvPr>
          <p:cNvSpPr>
            <a:spLocks noGrp="1"/>
          </p:cNvSpPr>
          <p:nvPr>
            <p:ph type="sldNum" sz="quarter" idx="12"/>
          </p:nvPr>
        </p:nvSpPr>
        <p:spPr/>
        <p:txBody>
          <a:bodyPr/>
          <a:lstStyle/>
          <a:p>
            <a:fld id="{3B674F56-DF98-452D-8E29-5FA49FA2498D}" type="slidenum">
              <a:rPr lang="en-US" smtClean="0"/>
              <a:t>‹#›</a:t>
            </a:fld>
            <a:endParaRPr lang="en-US"/>
          </a:p>
        </p:txBody>
      </p:sp>
    </p:spTree>
    <p:extLst>
      <p:ext uri="{BB962C8B-B14F-4D97-AF65-F5344CB8AC3E}">
        <p14:creationId xmlns:p14="http://schemas.microsoft.com/office/powerpoint/2010/main" val="4198739360"/>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F0F2F-2F4D-4581-9A67-8EB6C74105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28D2D8-B0A9-499D-B7D7-33EF7DF0DC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FCD941-D570-4D59-B937-316B10F59A1B}"/>
              </a:ext>
            </a:extLst>
          </p:cNvPr>
          <p:cNvSpPr>
            <a:spLocks noGrp="1"/>
          </p:cNvSpPr>
          <p:nvPr>
            <p:ph type="dt" sz="half" idx="10"/>
          </p:nvPr>
        </p:nvSpPr>
        <p:spPr/>
        <p:txBody>
          <a:bodyPr/>
          <a:lstStyle/>
          <a:p>
            <a:fld id="{A1AB7D42-385D-4758-B324-831C7C3E7038}" type="datetimeFigureOut">
              <a:rPr lang="en-US" smtClean="0"/>
              <a:t>2/12/2022</a:t>
            </a:fld>
            <a:endParaRPr lang="en-US"/>
          </a:p>
        </p:txBody>
      </p:sp>
      <p:sp>
        <p:nvSpPr>
          <p:cNvPr id="5" name="Footer Placeholder 4">
            <a:extLst>
              <a:ext uri="{FF2B5EF4-FFF2-40B4-BE49-F238E27FC236}">
                <a16:creationId xmlns:a16="http://schemas.microsoft.com/office/drawing/2014/main" id="{BF200E0D-92D6-465D-8973-27967B985D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E2660E-6591-49DC-9BCC-1132217C482A}"/>
              </a:ext>
            </a:extLst>
          </p:cNvPr>
          <p:cNvSpPr>
            <a:spLocks noGrp="1"/>
          </p:cNvSpPr>
          <p:nvPr>
            <p:ph type="sldNum" sz="quarter" idx="12"/>
          </p:nvPr>
        </p:nvSpPr>
        <p:spPr/>
        <p:txBody>
          <a:bodyPr/>
          <a:lstStyle/>
          <a:p>
            <a:fld id="{3B674F56-DF98-452D-8E29-5FA49FA2498D}" type="slidenum">
              <a:rPr lang="en-US" smtClean="0"/>
              <a:t>‹#›</a:t>
            </a:fld>
            <a:endParaRPr lang="en-US"/>
          </a:p>
        </p:txBody>
      </p:sp>
    </p:spTree>
    <p:extLst>
      <p:ext uri="{BB962C8B-B14F-4D97-AF65-F5344CB8AC3E}">
        <p14:creationId xmlns:p14="http://schemas.microsoft.com/office/powerpoint/2010/main" val="1057509900"/>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82581-7029-4A41-BFAD-97A0E8E099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6B7E609-DEBF-479E-871D-8B53679BB9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CCB1922-819C-4801-B67D-078FED659C1F}"/>
              </a:ext>
            </a:extLst>
          </p:cNvPr>
          <p:cNvSpPr>
            <a:spLocks noGrp="1"/>
          </p:cNvSpPr>
          <p:nvPr>
            <p:ph type="dt" sz="half" idx="10"/>
          </p:nvPr>
        </p:nvSpPr>
        <p:spPr/>
        <p:txBody>
          <a:bodyPr/>
          <a:lstStyle/>
          <a:p>
            <a:fld id="{A1AB7D42-385D-4758-B324-831C7C3E7038}" type="datetimeFigureOut">
              <a:rPr lang="en-US" smtClean="0"/>
              <a:t>2/12/2022</a:t>
            </a:fld>
            <a:endParaRPr lang="en-US"/>
          </a:p>
        </p:txBody>
      </p:sp>
      <p:sp>
        <p:nvSpPr>
          <p:cNvPr id="5" name="Footer Placeholder 4">
            <a:extLst>
              <a:ext uri="{FF2B5EF4-FFF2-40B4-BE49-F238E27FC236}">
                <a16:creationId xmlns:a16="http://schemas.microsoft.com/office/drawing/2014/main" id="{72D4B82A-4DAE-4FB5-B726-7797729D73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48FF05-B749-4B5A-B97E-7DE9F840CCCF}"/>
              </a:ext>
            </a:extLst>
          </p:cNvPr>
          <p:cNvSpPr>
            <a:spLocks noGrp="1"/>
          </p:cNvSpPr>
          <p:nvPr>
            <p:ph type="sldNum" sz="quarter" idx="12"/>
          </p:nvPr>
        </p:nvSpPr>
        <p:spPr/>
        <p:txBody>
          <a:bodyPr/>
          <a:lstStyle/>
          <a:p>
            <a:fld id="{3B674F56-DF98-452D-8E29-5FA49FA2498D}" type="slidenum">
              <a:rPr lang="en-US" smtClean="0"/>
              <a:t>‹#›</a:t>
            </a:fld>
            <a:endParaRPr lang="en-US"/>
          </a:p>
        </p:txBody>
      </p:sp>
    </p:spTree>
    <p:extLst>
      <p:ext uri="{BB962C8B-B14F-4D97-AF65-F5344CB8AC3E}">
        <p14:creationId xmlns:p14="http://schemas.microsoft.com/office/powerpoint/2010/main" val="239933865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14304-44A0-4FBA-A1E9-4E5D3511AD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DC3E0F-A2C3-40FE-A685-88BF42AF8F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8E96BEA-023F-4B99-89A2-CD17CCA471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E9C382-365E-404C-9ED8-E3C006B9C6C1}"/>
              </a:ext>
            </a:extLst>
          </p:cNvPr>
          <p:cNvSpPr>
            <a:spLocks noGrp="1"/>
          </p:cNvSpPr>
          <p:nvPr>
            <p:ph type="dt" sz="half" idx="10"/>
          </p:nvPr>
        </p:nvSpPr>
        <p:spPr/>
        <p:txBody>
          <a:bodyPr/>
          <a:lstStyle/>
          <a:p>
            <a:fld id="{A1AB7D42-385D-4758-B324-831C7C3E7038}" type="datetimeFigureOut">
              <a:rPr lang="en-US" smtClean="0"/>
              <a:t>2/12/2022</a:t>
            </a:fld>
            <a:endParaRPr lang="en-US"/>
          </a:p>
        </p:txBody>
      </p:sp>
      <p:sp>
        <p:nvSpPr>
          <p:cNvPr id="6" name="Footer Placeholder 5">
            <a:extLst>
              <a:ext uri="{FF2B5EF4-FFF2-40B4-BE49-F238E27FC236}">
                <a16:creationId xmlns:a16="http://schemas.microsoft.com/office/drawing/2014/main" id="{EC012C8D-9307-4517-A194-5FF5E923FF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E21183-7F7D-4198-BC6D-9B3A2F5C1CB4}"/>
              </a:ext>
            </a:extLst>
          </p:cNvPr>
          <p:cNvSpPr>
            <a:spLocks noGrp="1"/>
          </p:cNvSpPr>
          <p:nvPr>
            <p:ph type="sldNum" sz="quarter" idx="12"/>
          </p:nvPr>
        </p:nvSpPr>
        <p:spPr/>
        <p:txBody>
          <a:bodyPr/>
          <a:lstStyle/>
          <a:p>
            <a:fld id="{3B674F56-DF98-452D-8E29-5FA49FA2498D}" type="slidenum">
              <a:rPr lang="en-US" smtClean="0"/>
              <a:t>‹#›</a:t>
            </a:fld>
            <a:endParaRPr lang="en-US"/>
          </a:p>
        </p:txBody>
      </p:sp>
    </p:spTree>
    <p:extLst>
      <p:ext uri="{BB962C8B-B14F-4D97-AF65-F5344CB8AC3E}">
        <p14:creationId xmlns:p14="http://schemas.microsoft.com/office/powerpoint/2010/main" val="336442968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38961-2C29-462C-B7AD-5658D8A357C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90E0FFA-616A-4C59-8B51-EDA875FE08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84636D-9842-4C22-ACA7-ABBC1A55D9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BB2001-05B3-4001-A994-840594F563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8D4EED-FFF0-4A07-AC9C-70BB6134E7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4B17EEE-FAF5-4139-9EC6-2C423238E5E3}"/>
              </a:ext>
            </a:extLst>
          </p:cNvPr>
          <p:cNvSpPr>
            <a:spLocks noGrp="1"/>
          </p:cNvSpPr>
          <p:nvPr>
            <p:ph type="dt" sz="half" idx="10"/>
          </p:nvPr>
        </p:nvSpPr>
        <p:spPr/>
        <p:txBody>
          <a:bodyPr/>
          <a:lstStyle/>
          <a:p>
            <a:fld id="{A1AB7D42-385D-4758-B324-831C7C3E7038}" type="datetimeFigureOut">
              <a:rPr lang="en-US" smtClean="0"/>
              <a:t>2/12/2022</a:t>
            </a:fld>
            <a:endParaRPr lang="en-US"/>
          </a:p>
        </p:txBody>
      </p:sp>
      <p:sp>
        <p:nvSpPr>
          <p:cNvPr id="8" name="Footer Placeholder 7">
            <a:extLst>
              <a:ext uri="{FF2B5EF4-FFF2-40B4-BE49-F238E27FC236}">
                <a16:creationId xmlns:a16="http://schemas.microsoft.com/office/drawing/2014/main" id="{F87D86C5-A82E-425E-B8F1-F5DF138B4B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5E1D24-7B98-4207-8698-6CDABA09743B}"/>
              </a:ext>
            </a:extLst>
          </p:cNvPr>
          <p:cNvSpPr>
            <a:spLocks noGrp="1"/>
          </p:cNvSpPr>
          <p:nvPr>
            <p:ph type="sldNum" sz="quarter" idx="12"/>
          </p:nvPr>
        </p:nvSpPr>
        <p:spPr/>
        <p:txBody>
          <a:bodyPr/>
          <a:lstStyle/>
          <a:p>
            <a:fld id="{3B674F56-DF98-452D-8E29-5FA49FA2498D}" type="slidenum">
              <a:rPr lang="en-US" smtClean="0"/>
              <a:t>‹#›</a:t>
            </a:fld>
            <a:endParaRPr lang="en-US"/>
          </a:p>
        </p:txBody>
      </p:sp>
    </p:spTree>
    <p:extLst>
      <p:ext uri="{BB962C8B-B14F-4D97-AF65-F5344CB8AC3E}">
        <p14:creationId xmlns:p14="http://schemas.microsoft.com/office/powerpoint/2010/main" val="370516656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DF88C-2AFD-4ACE-96E3-2B75C4EB3E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8EC1F3-42FA-44DD-8434-A86AC47E7457}"/>
              </a:ext>
            </a:extLst>
          </p:cNvPr>
          <p:cNvSpPr>
            <a:spLocks noGrp="1"/>
          </p:cNvSpPr>
          <p:nvPr>
            <p:ph type="dt" sz="half" idx="10"/>
          </p:nvPr>
        </p:nvSpPr>
        <p:spPr/>
        <p:txBody>
          <a:bodyPr/>
          <a:lstStyle/>
          <a:p>
            <a:fld id="{A1AB7D42-385D-4758-B324-831C7C3E7038}" type="datetimeFigureOut">
              <a:rPr lang="en-US" smtClean="0"/>
              <a:t>2/12/2022</a:t>
            </a:fld>
            <a:endParaRPr lang="en-US"/>
          </a:p>
        </p:txBody>
      </p:sp>
      <p:sp>
        <p:nvSpPr>
          <p:cNvPr id="4" name="Footer Placeholder 3">
            <a:extLst>
              <a:ext uri="{FF2B5EF4-FFF2-40B4-BE49-F238E27FC236}">
                <a16:creationId xmlns:a16="http://schemas.microsoft.com/office/drawing/2014/main" id="{BBEE8FA1-34F7-469F-BC4C-5A3382B51B3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BE6BB2B-040E-4544-9F58-284A1246ABF1}"/>
              </a:ext>
            </a:extLst>
          </p:cNvPr>
          <p:cNvSpPr>
            <a:spLocks noGrp="1"/>
          </p:cNvSpPr>
          <p:nvPr>
            <p:ph type="sldNum" sz="quarter" idx="12"/>
          </p:nvPr>
        </p:nvSpPr>
        <p:spPr/>
        <p:txBody>
          <a:bodyPr/>
          <a:lstStyle/>
          <a:p>
            <a:fld id="{3B674F56-DF98-452D-8E29-5FA49FA2498D}" type="slidenum">
              <a:rPr lang="en-US" smtClean="0"/>
              <a:t>‹#›</a:t>
            </a:fld>
            <a:endParaRPr lang="en-US"/>
          </a:p>
        </p:txBody>
      </p:sp>
    </p:spTree>
    <p:extLst>
      <p:ext uri="{BB962C8B-B14F-4D97-AF65-F5344CB8AC3E}">
        <p14:creationId xmlns:p14="http://schemas.microsoft.com/office/powerpoint/2010/main" val="341160902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4D1D35-81FA-4974-AB34-1206EC9C03B2}"/>
              </a:ext>
            </a:extLst>
          </p:cNvPr>
          <p:cNvSpPr>
            <a:spLocks noGrp="1"/>
          </p:cNvSpPr>
          <p:nvPr>
            <p:ph type="dt" sz="half" idx="10"/>
          </p:nvPr>
        </p:nvSpPr>
        <p:spPr/>
        <p:txBody>
          <a:bodyPr/>
          <a:lstStyle/>
          <a:p>
            <a:fld id="{A1AB7D42-385D-4758-B324-831C7C3E7038}" type="datetimeFigureOut">
              <a:rPr lang="en-US" smtClean="0"/>
              <a:t>2/12/2022</a:t>
            </a:fld>
            <a:endParaRPr lang="en-US"/>
          </a:p>
        </p:txBody>
      </p:sp>
      <p:sp>
        <p:nvSpPr>
          <p:cNvPr id="3" name="Footer Placeholder 2">
            <a:extLst>
              <a:ext uri="{FF2B5EF4-FFF2-40B4-BE49-F238E27FC236}">
                <a16:creationId xmlns:a16="http://schemas.microsoft.com/office/drawing/2014/main" id="{4228B2AB-6930-42A1-B33B-13BEFC86D3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303E69-EDCB-48FC-A9A6-73E24B472273}"/>
              </a:ext>
            </a:extLst>
          </p:cNvPr>
          <p:cNvSpPr>
            <a:spLocks noGrp="1"/>
          </p:cNvSpPr>
          <p:nvPr>
            <p:ph type="sldNum" sz="quarter" idx="12"/>
          </p:nvPr>
        </p:nvSpPr>
        <p:spPr/>
        <p:txBody>
          <a:bodyPr/>
          <a:lstStyle/>
          <a:p>
            <a:fld id="{3B674F56-DF98-452D-8E29-5FA49FA2498D}" type="slidenum">
              <a:rPr lang="en-US" smtClean="0"/>
              <a:t>‹#›</a:t>
            </a:fld>
            <a:endParaRPr lang="en-US"/>
          </a:p>
        </p:txBody>
      </p:sp>
    </p:spTree>
    <p:extLst>
      <p:ext uri="{BB962C8B-B14F-4D97-AF65-F5344CB8AC3E}">
        <p14:creationId xmlns:p14="http://schemas.microsoft.com/office/powerpoint/2010/main" val="2261514260"/>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06BA3-F85D-4F99-A749-A335865F7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01A348D-6660-45EC-915D-E3DA0618FD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C182F3-76D3-4B8A-9DBD-A98D2BE74F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5239CD-76F7-4379-8073-0D296450CF4B}"/>
              </a:ext>
            </a:extLst>
          </p:cNvPr>
          <p:cNvSpPr>
            <a:spLocks noGrp="1"/>
          </p:cNvSpPr>
          <p:nvPr>
            <p:ph type="dt" sz="half" idx="10"/>
          </p:nvPr>
        </p:nvSpPr>
        <p:spPr/>
        <p:txBody>
          <a:bodyPr/>
          <a:lstStyle/>
          <a:p>
            <a:fld id="{A1AB7D42-385D-4758-B324-831C7C3E7038}" type="datetimeFigureOut">
              <a:rPr lang="en-US" smtClean="0"/>
              <a:t>2/12/2022</a:t>
            </a:fld>
            <a:endParaRPr lang="en-US"/>
          </a:p>
        </p:txBody>
      </p:sp>
      <p:sp>
        <p:nvSpPr>
          <p:cNvPr id="6" name="Footer Placeholder 5">
            <a:extLst>
              <a:ext uri="{FF2B5EF4-FFF2-40B4-BE49-F238E27FC236}">
                <a16:creationId xmlns:a16="http://schemas.microsoft.com/office/drawing/2014/main" id="{2B832DFB-F440-4117-AB89-43332B1EA8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B02E47-2FA3-4971-AFCE-A477507E1F18}"/>
              </a:ext>
            </a:extLst>
          </p:cNvPr>
          <p:cNvSpPr>
            <a:spLocks noGrp="1"/>
          </p:cNvSpPr>
          <p:nvPr>
            <p:ph type="sldNum" sz="quarter" idx="12"/>
          </p:nvPr>
        </p:nvSpPr>
        <p:spPr/>
        <p:txBody>
          <a:bodyPr/>
          <a:lstStyle/>
          <a:p>
            <a:fld id="{3B674F56-DF98-452D-8E29-5FA49FA2498D}" type="slidenum">
              <a:rPr lang="en-US" smtClean="0"/>
              <a:t>‹#›</a:t>
            </a:fld>
            <a:endParaRPr lang="en-US"/>
          </a:p>
        </p:txBody>
      </p:sp>
    </p:spTree>
    <p:extLst>
      <p:ext uri="{BB962C8B-B14F-4D97-AF65-F5344CB8AC3E}">
        <p14:creationId xmlns:p14="http://schemas.microsoft.com/office/powerpoint/2010/main" val="190722751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2D2F2-B066-4E77-BBFA-C01B184D83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7B11A34-3E32-49D1-81B9-1E6E41CF3F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086D97E-D913-4599-9DE5-3EBABE544B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D0F277-CEDC-44F2-8F0B-496B472228E0}"/>
              </a:ext>
            </a:extLst>
          </p:cNvPr>
          <p:cNvSpPr>
            <a:spLocks noGrp="1"/>
          </p:cNvSpPr>
          <p:nvPr>
            <p:ph type="dt" sz="half" idx="10"/>
          </p:nvPr>
        </p:nvSpPr>
        <p:spPr/>
        <p:txBody>
          <a:bodyPr/>
          <a:lstStyle/>
          <a:p>
            <a:fld id="{A1AB7D42-385D-4758-B324-831C7C3E7038}" type="datetimeFigureOut">
              <a:rPr lang="en-US" smtClean="0"/>
              <a:t>2/12/2022</a:t>
            </a:fld>
            <a:endParaRPr lang="en-US"/>
          </a:p>
        </p:txBody>
      </p:sp>
      <p:sp>
        <p:nvSpPr>
          <p:cNvPr id="6" name="Footer Placeholder 5">
            <a:extLst>
              <a:ext uri="{FF2B5EF4-FFF2-40B4-BE49-F238E27FC236}">
                <a16:creationId xmlns:a16="http://schemas.microsoft.com/office/drawing/2014/main" id="{CFF54E20-239E-4716-BDD1-127BE3C5F7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969BE8-8878-4EE2-A32E-6C5CA4123130}"/>
              </a:ext>
            </a:extLst>
          </p:cNvPr>
          <p:cNvSpPr>
            <a:spLocks noGrp="1"/>
          </p:cNvSpPr>
          <p:nvPr>
            <p:ph type="sldNum" sz="quarter" idx="12"/>
          </p:nvPr>
        </p:nvSpPr>
        <p:spPr/>
        <p:txBody>
          <a:bodyPr/>
          <a:lstStyle/>
          <a:p>
            <a:fld id="{3B674F56-DF98-452D-8E29-5FA49FA2498D}" type="slidenum">
              <a:rPr lang="en-US" smtClean="0"/>
              <a:t>‹#›</a:t>
            </a:fld>
            <a:endParaRPr lang="en-US"/>
          </a:p>
        </p:txBody>
      </p:sp>
    </p:spTree>
    <p:extLst>
      <p:ext uri="{BB962C8B-B14F-4D97-AF65-F5344CB8AC3E}">
        <p14:creationId xmlns:p14="http://schemas.microsoft.com/office/powerpoint/2010/main" val="201313237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BFFB84-0FBC-46A5-BBC3-29F45C9711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7C0E7C2-5091-42B4-9D29-04F0B7F86A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6CB1FB-EC06-49CA-82E8-2F6858D218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AB7D42-385D-4758-B324-831C7C3E7038}" type="datetimeFigureOut">
              <a:rPr lang="en-US" smtClean="0"/>
              <a:t>2/12/2022</a:t>
            </a:fld>
            <a:endParaRPr lang="en-US"/>
          </a:p>
        </p:txBody>
      </p:sp>
      <p:sp>
        <p:nvSpPr>
          <p:cNvPr id="5" name="Footer Placeholder 4">
            <a:extLst>
              <a:ext uri="{FF2B5EF4-FFF2-40B4-BE49-F238E27FC236}">
                <a16:creationId xmlns:a16="http://schemas.microsoft.com/office/drawing/2014/main" id="{550F8CB3-7CB9-4A65-AE5F-A1DC725758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A10BC1-D86A-4FC4-BFDB-5E583264AA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674F56-DF98-452D-8E29-5FA49FA2498D}" type="slidenum">
              <a:rPr lang="en-US" smtClean="0"/>
              <a:t>‹#›</a:t>
            </a:fld>
            <a:endParaRPr lang="en-US"/>
          </a:p>
        </p:txBody>
      </p:sp>
    </p:spTree>
    <p:extLst>
      <p:ext uri="{BB962C8B-B14F-4D97-AF65-F5344CB8AC3E}">
        <p14:creationId xmlns:p14="http://schemas.microsoft.com/office/powerpoint/2010/main" val="4173161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EC704-09DA-4D35-B3EF-B836353673AB}"/>
              </a:ext>
            </a:extLst>
          </p:cNvPr>
          <p:cNvSpPr>
            <a:spLocks noGrp="1"/>
          </p:cNvSpPr>
          <p:nvPr>
            <p:ph type="ctrTitle"/>
          </p:nvPr>
        </p:nvSpPr>
        <p:spPr>
          <a:xfrm>
            <a:off x="4147930" y="1122363"/>
            <a:ext cx="6520070" cy="2387600"/>
          </a:xfrm>
        </p:spPr>
        <p:txBody>
          <a:bodyPr/>
          <a:lstStyle/>
          <a:p>
            <a:r>
              <a:rPr lang="en-US" dirty="0">
                <a:latin typeface="Broadway" panose="04040905080B02020502" pitchFamily="82" charset="0"/>
              </a:rPr>
              <a:t>When is a door</a:t>
            </a:r>
            <a:br>
              <a:rPr lang="en-US" dirty="0">
                <a:latin typeface="Broadway" panose="04040905080B02020502" pitchFamily="82" charset="0"/>
              </a:rPr>
            </a:br>
            <a:r>
              <a:rPr lang="en-US" dirty="0">
                <a:latin typeface="Broadway" panose="04040905080B02020502" pitchFamily="82" charset="0"/>
              </a:rPr>
              <a:t>Not a door?</a:t>
            </a:r>
          </a:p>
        </p:txBody>
      </p:sp>
      <p:sp>
        <p:nvSpPr>
          <p:cNvPr id="3" name="Subtitle 2">
            <a:extLst>
              <a:ext uri="{FF2B5EF4-FFF2-40B4-BE49-F238E27FC236}">
                <a16:creationId xmlns:a16="http://schemas.microsoft.com/office/drawing/2014/main" id="{2B4B4C9C-93D1-4ED2-913E-7C6E07FAC575}"/>
              </a:ext>
            </a:extLst>
          </p:cNvPr>
          <p:cNvSpPr>
            <a:spLocks noGrp="1"/>
          </p:cNvSpPr>
          <p:nvPr>
            <p:ph type="subTitle" idx="1"/>
          </p:nvPr>
        </p:nvSpPr>
        <p:spPr>
          <a:xfrm>
            <a:off x="4147930" y="3602038"/>
            <a:ext cx="6520070" cy="1655762"/>
          </a:xfrm>
        </p:spPr>
        <p:txBody>
          <a:bodyPr>
            <a:normAutofit/>
          </a:bodyPr>
          <a:lstStyle/>
          <a:p>
            <a:r>
              <a:rPr lang="en-US" sz="3200" dirty="0">
                <a:latin typeface="Arial Rounded MT Bold" panose="020F0704030504030204" pitchFamily="34" charset="0"/>
              </a:rPr>
              <a:t>The answer to this old riddle is also the answer to solving the sin problem in our lives.</a:t>
            </a:r>
          </a:p>
        </p:txBody>
      </p:sp>
      <p:pic>
        <p:nvPicPr>
          <p:cNvPr id="5" name="Picture 4">
            <a:extLst>
              <a:ext uri="{FF2B5EF4-FFF2-40B4-BE49-F238E27FC236}">
                <a16:creationId xmlns:a16="http://schemas.microsoft.com/office/drawing/2014/main" id="{1710BD9A-0041-4E06-BD8C-5293704BC2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25624"/>
            <a:ext cx="3193774" cy="4552827"/>
          </a:xfrm>
          <a:prstGeom prst="rect">
            <a:avLst/>
          </a:prstGeom>
        </p:spPr>
      </p:pic>
    </p:spTree>
    <p:extLst>
      <p:ext uri="{BB962C8B-B14F-4D97-AF65-F5344CB8AC3E}">
        <p14:creationId xmlns:p14="http://schemas.microsoft.com/office/powerpoint/2010/main" val="373547235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30F3A-88F9-4BEA-91FB-5274282F7D82}"/>
              </a:ext>
            </a:extLst>
          </p:cNvPr>
          <p:cNvSpPr>
            <a:spLocks noGrp="1"/>
          </p:cNvSpPr>
          <p:nvPr>
            <p:ph type="title"/>
          </p:nvPr>
        </p:nvSpPr>
        <p:spPr/>
        <p:txBody>
          <a:bodyPr/>
          <a:lstStyle/>
          <a:p>
            <a:r>
              <a:rPr lang="en-US" dirty="0">
                <a:latin typeface="Broadway" panose="04040905080B02020502" pitchFamily="82" charset="0"/>
              </a:rPr>
              <a:t>OTHER PASSAGES</a:t>
            </a:r>
            <a:endParaRPr lang="en-US" dirty="0"/>
          </a:p>
        </p:txBody>
      </p:sp>
      <p:graphicFrame>
        <p:nvGraphicFramePr>
          <p:cNvPr id="3" name="Table 3">
            <a:extLst>
              <a:ext uri="{FF2B5EF4-FFF2-40B4-BE49-F238E27FC236}">
                <a16:creationId xmlns:a16="http://schemas.microsoft.com/office/drawing/2014/main" id="{DC17DC2E-A78A-49E7-AECE-53ABC8CB605E}"/>
              </a:ext>
            </a:extLst>
          </p:cNvPr>
          <p:cNvGraphicFramePr>
            <a:graphicFrameLocks noGrp="1"/>
          </p:cNvGraphicFramePr>
          <p:nvPr>
            <p:extLst>
              <p:ext uri="{D42A27DB-BD31-4B8C-83A1-F6EECF244321}">
                <p14:modId xmlns:p14="http://schemas.microsoft.com/office/powerpoint/2010/main" val="1403571662"/>
              </p:ext>
            </p:extLst>
          </p:nvPr>
        </p:nvGraphicFramePr>
        <p:xfrm>
          <a:off x="838200" y="1505267"/>
          <a:ext cx="10161102" cy="5111336"/>
        </p:xfrm>
        <a:graphic>
          <a:graphicData uri="http://schemas.openxmlformats.org/drawingml/2006/table">
            <a:tbl>
              <a:tblPr firstRow="1" bandRow="1">
                <a:tableStyleId>{073A0DAA-6AF3-43AB-8588-CEC1D06C72B9}</a:tableStyleId>
              </a:tblPr>
              <a:tblGrid>
                <a:gridCol w="3387034">
                  <a:extLst>
                    <a:ext uri="{9D8B030D-6E8A-4147-A177-3AD203B41FA5}">
                      <a16:colId xmlns:a16="http://schemas.microsoft.com/office/drawing/2014/main" val="2161178173"/>
                    </a:ext>
                  </a:extLst>
                </a:gridCol>
                <a:gridCol w="3387034">
                  <a:extLst>
                    <a:ext uri="{9D8B030D-6E8A-4147-A177-3AD203B41FA5}">
                      <a16:colId xmlns:a16="http://schemas.microsoft.com/office/drawing/2014/main" val="1746594525"/>
                    </a:ext>
                  </a:extLst>
                </a:gridCol>
                <a:gridCol w="3387034">
                  <a:extLst>
                    <a:ext uri="{9D8B030D-6E8A-4147-A177-3AD203B41FA5}">
                      <a16:colId xmlns:a16="http://schemas.microsoft.com/office/drawing/2014/main" val="2160013772"/>
                    </a:ext>
                  </a:extLst>
                </a:gridCol>
              </a:tblGrid>
              <a:tr h="470032">
                <a:tc>
                  <a:txBody>
                    <a:bodyPr/>
                    <a:lstStyle/>
                    <a:p>
                      <a:r>
                        <a:rPr lang="en-US" sz="2400" b="1" dirty="0"/>
                        <a:t>CONDUCT</a:t>
                      </a:r>
                    </a:p>
                  </a:txBody>
                  <a:tcPr/>
                </a:tc>
                <a:tc>
                  <a:txBody>
                    <a:bodyPr/>
                    <a:lstStyle/>
                    <a:p>
                      <a:r>
                        <a:rPr lang="en-US" sz="2400" b="1" dirty="0"/>
                        <a:t>PUT OFF</a:t>
                      </a:r>
                    </a:p>
                  </a:txBody>
                  <a:tcPr/>
                </a:tc>
                <a:tc>
                  <a:txBody>
                    <a:bodyPr/>
                    <a:lstStyle/>
                    <a:p>
                      <a:r>
                        <a:rPr lang="en-US" sz="2400" b="1" dirty="0"/>
                        <a:t>PUT ON</a:t>
                      </a:r>
                    </a:p>
                  </a:txBody>
                  <a:tcPr/>
                </a:tc>
                <a:extLst>
                  <a:ext uri="{0D108BD9-81ED-4DB2-BD59-A6C34878D82A}">
                    <a16:rowId xmlns:a16="http://schemas.microsoft.com/office/drawing/2014/main" val="3781071213"/>
                  </a:ext>
                </a:extLst>
              </a:tr>
              <a:tr h="622127">
                <a:tc>
                  <a:txBody>
                    <a:bodyPr/>
                    <a:lstStyle/>
                    <a:p>
                      <a:r>
                        <a:rPr lang="en-US" sz="2400" b="1" dirty="0"/>
                        <a:t>LIAR (25)</a:t>
                      </a:r>
                    </a:p>
                  </a:txBody>
                  <a:tcPr/>
                </a:tc>
                <a:tc>
                  <a:txBody>
                    <a:bodyPr/>
                    <a:lstStyle/>
                    <a:p>
                      <a:r>
                        <a:rPr lang="en-US" sz="2400" b="1" dirty="0"/>
                        <a:t>LYING</a:t>
                      </a:r>
                    </a:p>
                  </a:txBody>
                  <a:tcPr/>
                </a:tc>
                <a:tc>
                  <a:txBody>
                    <a:bodyPr/>
                    <a:lstStyle/>
                    <a:p>
                      <a:r>
                        <a:rPr lang="en-US" sz="2400" b="1" dirty="0"/>
                        <a:t>SPEAK TRUTH</a:t>
                      </a:r>
                    </a:p>
                  </a:txBody>
                  <a:tcPr/>
                </a:tc>
                <a:extLst>
                  <a:ext uri="{0D108BD9-81ED-4DB2-BD59-A6C34878D82A}">
                    <a16:rowId xmlns:a16="http://schemas.microsoft.com/office/drawing/2014/main" val="2074347761"/>
                  </a:ext>
                </a:extLst>
              </a:tr>
              <a:tr h="846057">
                <a:tc>
                  <a:txBody>
                    <a:bodyPr/>
                    <a:lstStyle/>
                    <a:p>
                      <a:r>
                        <a:rPr lang="en-US" sz="2400" b="1" dirty="0"/>
                        <a:t>ANGER (26-27)</a:t>
                      </a:r>
                    </a:p>
                  </a:txBody>
                  <a:tcPr/>
                </a:tc>
                <a:tc>
                  <a:txBody>
                    <a:bodyPr/>
                    <a:lstStyle/>
                    <a:p>
                      <a:r>
                        <a:rPr lang="en-US" sz="2400" b="1" dirty="0"/>
                        <a:t>HARMFUL ACTS OR SPEECH</a:t>
                      </a:r>
                    </a:p>
                  </a:txBody>
                  <a:tcPr/>
                </a:tc>
                <a:tc>
                  <a:txBody>
                    <a:bodyPr/>
                    <a:lstStyle/>
                    <a:p>
                      <a:r>
                        <a:rPr lang="en-US" sz="2400" b="1" dirty="0"/>
                        <a:t>SELF-CONTROL</a:t>
                      </a:r>
                    </a:p>
                  </a:txBody>
                  <a:tcPr/>
                </a:tc>
                <a:extLst>
                  <a:ext uri="{0D108BD9-81ED-4DB2-BD59-A6C34878D82A}">
                    <a16:rowId xmlns:a16="http://schemas.microsoft.com/office/drawing/2014/main" val="1490516554"/>
                  </a:ext>
                </a:extLst>
              </a:tr>
              <a:tr h="730227">
                <a:tc>
                  <a:txBody>
                    <a:bodyPr/>
                    <a:lstStyle/>
                    <a:p>
                      <a:r>
                        <a:rPr lang="en-US" sz="2400" b="1" dirty="0"/>
                        <a:t>THIEF (28)</a:t>
                      </a:r>
                    </a:p>
                  </a:txBody>
                  <a:tcPr/>
                </a:tc>
                <a:tc>
                  <a:txBody>
                    <a:bodyPr/>
                    <a:lstStyle/>
                    <a:p>
                      <a:r>
                        <a:rPr lang="en-US" sz="2400" b="1" dirty="0"/>
                        <a:t>STEALING</a:t>
                      </a:r>
                    </a:p>
                  </a:txBody>
                  <a:tcPr/>
                </a:tc>
                <a:tc>
                  <a:txBody>
                    <a:bodyPr/>
                    <a:lstStyle/>
                    <a:p>
                      <a:r>
                        <a:rPr lang="en-US" sz="2400" b="1" dirty="0"/>
                        <a:t>WORK AND ABLE TO SHARE</a:t>
                      </a:r>
                    </a:p>
                  </a:txBody>
                  <a:tcPr/>
                </a:tc>
                <a:extLst>
                  <a:ext uri="{0D108BD9-81ED-4DB2-BD59-A6C34878D82A}">
                    <a16:rowId xmlns:a16="http://schemas.microsoft.com/office/drawing/2014/main" val="831596124"/>
                  </a:ext>
                </a:extLst>
              </a:tr>
              <a:tr h="470032">
                <a:tc>
                  <a:txBody>
                    <a:bodyPr/>
                    <a:lstStyle/>
                    <a:p>
                      <a:r>
                        <a:rPr lang="en-US" sz="2400" b="1" dirty="0"/>
                        <a:t>SPEECH (29)</a:t>
                      </a:r>
                    </a:p>
                  </a:txBody>
                  <a:tcPr/>
                </a:tc>
                <a:tc>
                  <a:txBody>
                    <a:bodyPr/>
                    <a:lstStyle/>
                    <a:p>
                      <a:r>
                        <a:rPr lang="en-US" sz="2400" b="1" dirty="0"/>
                        <a:t>CORRUPT SPEECH</a:t>
                      </a:r>
                    </a:p>
                  </a:txBody>
                  <a:tcPr/>
                </a:tc>
                <a:tc>
                  <a:txBody>
                    <a:bodyPr/>
                    <a:lstStyle/>
                    <a:p>
                      <a:r>
                        <a:rPr lang="en-US" sz="2400" b="1" dirty="0"/>
                        <a:t>EDIFICATION</a:t>
                      </a:r>
                    </a:p>
                  </a:txBody>
                  <a:tcPr/>
                </a:tc>
                <a:extLst>
                  <a:ext uri="{0D108BD9-81ED-4DB2-BD59-A6C34878D82A}">
                    <a16:rowId xmlns:a16="http://schemas.microsoft.com/office/drawing/2014/main" val="3451040442"/>
                  </a:ext>
                </a:extLst>
              </a:tr>
              <a:tr h="470032">
                <a:tc>
                  <a:txBody>
                    <a:bodyPr/>
                    <a:lstStyle/>
                    <a:p>
                      <a:r>
                        <a:rPr lang="en-US" sz="2400" b="1" dirty="0"/>
                        <a:t>BITTERNESS (31-32)</a:t>
                      </a:r>
                    </a:p>
                  </a:txBody>
                  <a:tcPr/>
                </a:tc>
                <a:tc>
                  <a:txBody>
                    <a:bodyPr/>
                    <a:lstStyle/>
                    <a:p>
                      <a:r>
                        <a:rPr lang="en-US" sz="2400" b="1" dirty="0"/>
                        <a:t>MALICE, BITTERNESS</a:t>
                      </a:r>
                    </a:p>
                  </a:txBody>
                  <a:tcPr/>
                </a:tc>
                <a:tc>
                  <a:txBody>
                    <a:bodyPr/>
                    <a:lstStyle/>
                    <a:p>
                      <a:r>
                        <a:rPr lang="en-US" sz="2400" b="1" dirty="0"/>
                        <a:t>KIND, FORGIVING</a:t>
                      </a:r>
                    </a:p>
                  </a:txBody>
                  <a:tcPr/>
                </a:tc>
                <a:extLst>
                  <a:ext uri="{0D108BD9-81ED-4DB2-BD59-A6C34878D82A}">
                    <a16:rowId xmlns:a16="http://schemas.microsoft.com/office/drawing/2014/main" val="3444548521"/>
                  </a:ext>
                </a:extLst>
              </a:tr>
              <a:tr h="470032">
                <a:tc>
                  <a:txBody>
                    <a:bodyPr/>
                    <a:lstStyle/>
                    <a:p>
                      <a:r>
                        <a:rPr lang="en-US" sz="2400" b="1" dirty="0"/>
                        <a:t>HEBREWS 10:25</a:t>
                      </a:r>
                    </a:p>
                  </a:txBody>
                  <a:tcPr/>
                </a:tc>
                <a:tc>
                  <a:txBody>
                    <a:bodyPr/>
                    <a:lstStyle/>
                    <a:p>
                      <a:r>
                        <a:rPr lang="en-US" sz="2400" b="1" dirty="0"/>
                        <a:t>FORSAKING</a:t>
                      </a:r>
                    </a:p>
                  </a:txBody>
                  <a:tcPr/>
                </a:tc>
                <a:tc>
                  <a:txBody>
                    <a:bodyPr/>
                    <a:lstStyle/>
                    <a:p>
                      <a:r>
                        <a:rPr lang="en-US" sz="2400" b="1" dirty="0"/>
                        <a:t>ATTEND, ENCOURAGE</a:t>
                      </a:r>
                    </a:p>
                  </a:txBody>
                  <a:tcPr/>
                </a:tc>
                <a:extLst>
                  <a:ext uri="{0D108BD9-81ED-4DB2-BD59-A6C34878D82A}">
                    <a16:rowId xmlns:a16="http://schemas.microsoft.com/office/drawing/2014/main" val="1715681212"/>
                  </a:ext>
                </a:extLst>
              </a:tr>
              <a:tr h="470032">
                <a:tc>
                  <a:txBody>
                    <a:bodyPr/>
                    <a:lstStyle/>
                    <a:p>
                      <a:endParaRPr lang="en-US" sz="2400" b="1" dirty="0"/>
                    </a:p>
                  </a:txBody>
                  <a:tcPr/>
                </a:tc>
                <a:tc>
                  <a:txBody>
                    <a:bodyPr/>
                    <a:lstStyle/>
                    <a:p>
                      <a:endParaRPr lang="en-US" sz="2400" b="1" dirty="0"/>
                    </a:p>
                  </a:txBody>
                  <a:tcPr/>
                </a:tc>
                <a:tc>
                  <a:txBody>
                    <a:bodyPr/>
                    <a:lstStyle/>
                    <a:p>
                      <a:endParaRPr lang="en-US" sz="2400" b="1" dirty="0"/>
                    </a:p>
                  </a:txBody>
                  <a:tcPr/>
                </a:tc>
                <a:extLst>
                  <a:ext uri="{0D108BD9-81ED-4DB2-BD59-A6C34878D82A}">
                    <a16:rowId xmlns:a16="http://schemas.microsoft.com/office/drawing/2014/main" val="2433738200"/>
                  </a:ext>
                </a:extLst>
              </a:tr>
              <a:tr h="470032">
                <a:tc>
                  <a:txBody>
                    <a:bodyPr/>
                    <a:lstStyle/>
                    <a:p>
                      <a:endParaRPr lang="en-US" sz="2400" b="1" dirty="0"/>
                    </a:p>
                  </a:txBody>
                  <a:tcPr/>
                </a:tc>
                <a:tc>
                  <a:txBody>
                    <a:bodyPr/>
                    <a:lstStyle/>
                    <a:p>
                      <a:endParaRPr lang="en-US" sz="2400" b="1" dirty="0"/>
                    </a:p>
                  </a:txBody>
                  <a:tcPr/>
                </a:tc>
                <a:tc>
                  <a:txBody>
                    <a:bodyPr/>
                    <a:lstStyle/>
                    <a:p>
                      <a:endParaRPr lang="en-US" sz="2400" b="1" dirty="0"/>
                    </a:p>
                  </a:txBody>
                  <a:tcPr/>
                </a:tc>
                <a:extLst>
                  <a:ext uri="{0D108BD9-81ED-4DB2-BD59-A6C34878D82A}">
                    <a16:rowId xmlns:a16="http://schemas.microsoft.com/office/drawing/2014/main" val="368398400"/>
                  </a:ext>
                </a:extLst>
              </a:tr>
            </a:tbl>
          </a:graphicData>
        </a:graphic>
      </p:graphicFrame>
    </p:spTree>
    <p:extLst>
      <p:ext uri="{BB962C8B-B14F-4D97-AF65-F5344CB8AC3E}">
        <p14:creationId xmlns:p14="http://schemas.microsoft.com/office/powerpoint/2010/main" val="105178917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30F3A-88F9-4BEA-91FB-5274282F7D82}"/>
              </a:ext>
            </a:extLst>
          </p:cNvPr>
          <p:cNvSpPr>
            <a:spLocks noGrp="1"/>
          </p:cNvSpPr>
          <p:nvPr>
            <p:ph type="title"/>
          </p:nvPr>
        </p:nvSpPr>
        <p:spPr/>
        <p:txBody>
          <a:bodyPr/>
          <a:lstStyle/>
          <a:p>
            <a:r>
              <a:rPr lang="en-US" dirty="0">
                <a:latin typeface="Broadway" panose="04040905080B02020502" pitchFamily="82" charset="0"/>
              </a:rPr>
              <a:t>OTHER PASSAGES</a:t>
            </a:r>
            <a:endParaRPr lang="en-US" dirty="0"/>
          </a:p>
        </p:txBody>
      </p:sp>
      <p:graphicFrame>
        <p:nvGraphicFramePr>
          <p:cNvPr id="3" name="Table 3">
            <a:extLst>
              <a:ext uri="{FF2B5EF4-FFF2-40B4-BE49-F238E27FC236}">
                <a16:creationId xmlns:a16="http://schemas.microsoft.com/office/drawing/2014/main" id="{DC17DC2E-A78A-49E7-AECE-53ABC8CB605E}"/>
              </a:ext>
            </a:extLst>
          </p:cNvPr>
          <p:cNvGraphicFramePr>
            <a:graphicFrameLocks noGrp="1"/>
          </p:cNvGraphicFramePr>
          <p:nvPr>
            <p:extLst>
              <p:ext uri="{D42A27DB-BD31-4B8C-83A1-F6EECF244321}">
                <p14:modId xmlns:p14="http://schemas.microsoft.com/office/powerpoint/2010/main" val="3374583270"/>
              </p:ext>
            </p:extLst>
          </p:nvPr>
        </p:nvGraphicFramePr>
        <p:xfrm>
          <a:off x="838200" y="1505267"/>
          <a:ext cx="10161102" cy="5071580"/>
        </p:xfrm>
        <a:graphic>
          <a:graphicData uri="http://schemas.openxmlformats.org/drawingml/2006/table">
            <a:tbl>
              <a:tblPr firstRow="1" bandRow="1">
                <a:tableStyleId>{073A0DAA-6AF3-43AB-8588-CEC1D06C72B9}</a:tableStyleId>
              </a:tblPr>
              <a:tblGrid>
                <a:gridCol w="3387034">
                  <a:extLst>
                    <a:ext uri="{9D8B030D-6E8A-4147-A177-3AD203B41FA5}">
                      <a16:colId xmlns:a16="http://schemas.microsoft.com/office/drawing/2014/main" val="2161178173"/>
                    </a:ext>
                  </a:extLst>
                </a:gridCol>
                <a:gridCol w="3387034">
                  <a:extLst>
                    <a:ext uri="{9D8B030D-6E8A-4147-A177-3AD203B41FA5}">
                      <a16:colId xmlns:a16="http://schemas.microsoft.com/office/drawing/2014/main" val="1746594525"/>
                    </a:ext>
                  </a:extLst>
                </a:gridCol>
                <a:gridCol w="3387034">
                  <a:extLst>
                    <a:ext uri="{9D8B030D-6E8A-4147-A177-3AD203B41FA5}">
                      <a16:colId xmlns:a16="http://schemas.microsoft.com/office/drawing/2014/main" val="2160013772"/>
                    </a:ext>
                  </a:extLst>
                </a:gridCol>
              </a:tblGrid>
              <a:tr h="470032">
                <a:tc>
                  <a:txBody>
                    <a:bodyPr/>
                    <a:lstStyle/>
                    <a:p>
                      <a:r>
                        <a:rPr lang="en-US" sz="2400" b="1" dirty="0"/>
                        <a:t>CONDUCT</a:t>
                      </a:r>
                    </a:p>
                  </a:txBody>
                  <a:tcPr/>
                </a:tc>
                <a:tc>
                  <a:txBody>
                    <a:bodyPr/>
                    <a:lstStyle/>
                    <a:p>
                      <a:r>
                        <a:rPr lang="en-US" sz="2400" b="1" dirty="0"/>
                        <a:t>PUT OFF</a:t>
                      </a:r>
                    </a:p>
                  </a:txBody>
                  <a:tcPr/>
                </a:tc>
                <a:tc>
                  <a:txBody>
                    <a:bodyPr/>
                    <a:lstStyle/>
                    <a:p>
                      <a:r>
                        <a:rPr lang="en-US" sz="2400" b="1" dirty="0"/>
                        <a:t>PUT ON</a:t>
                      </a:r>
                    </a:p>
                  </a:txBody>
                  <a:tcPr/>
                </a:tc>
                <a:extLst>
                  <a:ext uri="{0D108BD9-81ED-4DB2-BD59-A6C34878D82A}">
                    <a16:rowId xmlns:a16="http://schemas.microsoft.com/office/drawing/2014/main" val="3781071213"/>
                  </a:ext>
                </a:extLst>
              </a:tr>
              <a:tr h="582371">
                <a:tc>
                  <a:txBody>
                    <a:bodyPr/>
                    <a:lstStyle/>
                    <a:p>
                      <a:r>
                        <a:rPr lang="en-US" sz="2400" b="1" dirty="0"/>
                        <a:t>LIAR (25)</a:t>
                      </a:r>
                    </a:p>
                  </a:txBody>
                  <a:tcPr/>
                </a:tc>
                <a:tc>
                  <a:txBody>
                    <a:bodyPr/>
                    <a:lstStyle/>
                    <a:p>
                      <a:r>
                        <a:rPr lang="en-US" sz="2400" b="1" dirty="0"/>
                        <a:t>LYING</a:t>
                      </a:r>
                    </a:p>
                  </a:txBody>
                  <a:tcPr/>
                </a:tc>
                <a:tc>
                  <a:txBody>
                    <a:bodyPr/>
                    <a:lstStyle/>
                    <a:p>
                      <a:r>
                        <a:rPr lang="en-US" sz="2400" b="1" dirty="0"/>
                        <a:t>SPEAK TRUTH</a:t>
                      </a:r>
                    </a:p>
                  </a:txBody>
                  <a:tcPr/>
                </a:tc>
                <a:extLst>
                  <a:ext uri="{0D108BD9-81ED-4DB2-BD59-A6C34878D82A}">
                    <a16:rowId xmlns:a16="http://schemas.microsoft.com/office/drawing/2014/main" val="4258869559"/>
                  </a:ext>
                </a:extLst>
              </a:tr>
              <a:tr h="846057">
                <a:tc>
                  <a:txBody>
                    <a:bodyPr/>
                    <a:lstStyle/>
                    <a:p>
                      <a:r>
                        <a:rPr lang="en-US" sz="2400" b="1" dirty="0"/>
                        <a:t>ANGER (26-27)</a:t>
                      </a:r>
                    </a:p>
                  </a:txBody>
                  <a:tcPr/>
                </a:tc>
                <a:tc>
                  <a:txBody>
                    <a:bodyPr/>
                    <a:lstStyle/>
                    <a:p>
                      <a:r>
                        <a:rPr lang="en-US" sz="2400" b="1" dirty="0"/>
                        <a:t>HARMFUL ACTS OR SPEECH</a:t>
                      </a:r>
                    </a:p>
                  </a:txBody>
                  <a:tcPr/>
                </a:tc>
                <a:tc>
                  <a:txBody>
                    <a:bodyPr/>
                    <a:lstStyle/>
                    <a:p>
                      <a:r>
                        <a:rPr lang="en-US" sz="2400" b="1" dirty="0"/>
                        <a:t>SELF-CONTROL</a:t>
                      </a:r>
                    </a:p>
                  </a:txBody>
                  <a:tcPr/>
                </a:tc>
                <a:extLst>
                  <a:ext uri="{0D108BD9-81ED-4DB2-BD59-A6C34878D82A}">
                    <a16:rowId xmlns:a16="http://schemas.microsoft.com/office/drawing/2014/main" val="1490516554"/>
                  </a:ext>
                </a:extLst>
              </a:tr>
              <a:tr h="730227">
                <a:tc>
                  <a:txBody>
                    <a:bodyPr/>
                    <a:lstStyle/>
                    <a:p>
                      <a:r>
                        <a:rPr lang="en-US" sz="2400" b="1" dirty="0"/>
                        <a:t>THIEF (28)</a:t>
                      </a:r>
                    </a:p>
                  </a:txBody>
                  <a:tcPr/>
                </a:tc>
                <a:tc>
                  <a:txBody>
                    <a:bodyPr/>
                    <a:lstStyle/>
                    <a:p>
                      <a:r>
                        <a:rPr lang="en-US" sz="2400" b="1" dirty="0"/>
                        <a:t>STEALING</a:t>
                      </a:r>
                    </a:p>
                  </a:txBody>
                  <a:tcPr/>
                </a:tc>
                <a:tc>
                  <a:txBody>
                    <a:bodyPr/>
                    <a:lstStyle/>
                    <a:p>
                      <a:r>
                        <a:rPr lang="en-US" sz="2400" b="1" dirty="0"/>
                        <a:t>WORK AND ABLE TO SHARE</a:t>
                      </a:r>
                    </a:p>
                  </a:txBody>
                  <a:tcPr/>
                </a:tc>
                <a:extLst>
                  <a:ext uri="{0D108BD9-81ED-4DB2-BD59-A6C34878D82A}">
                    <a16:rowId xmlns:a16="http://schemas.microsoft.com/office/drawing/2014/main" val="831596124"/>
                  </a:ext>
                </a:extLst>
              </a:tr>
              <a:tr h="470032">
                <a:tc>
                  <a:txBody>
                    <a:bodyPr/>
                    <a:lstStyle/>
                    <a:p>
                      <a:r>
                        <a:rPr lang="en-US" sz="2400" b="1" dirty="0"/>
                        <a:t>SPEECH (29)</a:t>
                      </a:r>
                    </a:p>
                  </a:txBody>
                  <a:tcPr/>
                </a:tc>
                <a:tc>
                  <a:txBody>
                    <a:bodyPr/>
                    <a:lstStyle/>
                    <a:p>
                      <a:r>
                        <a:rPr lang="en-US" sz="2400" b="1" dirty="0"/>
                        <a:t>CORRUPT SPEECH</a:t>
                      </a:r>
                    </a:p>
                  </a:txBody>
                  <a:tcPr/>
                </a:tc>
                <a:tc>
                  <a:txBody>
                    <a:bodyPr/>
                    <a:lstStyle/>
                    <a:p>
                      <a:r>
                        <a:rPr lang="en-US" sz="2400" b="1" dirty="0"/>
                        <a:t>EDIFICATION</a:t>
                      </a:r>
                    </a:p>
                  </a:txBody>
                  <a:tcPr/>
                </a:tc>
                <a:extLst>
                  <a:ext uri="{0D108BD9-81ED-4DB2-BD59-A6C34878D82A}">
                    <a16:rowId xmlns:a16="http://schemas.microsoft.com/office/drawing/2014/main" val="3451040442"/>
                  </a:ext>
                </a:extLst>
              </a:tr>
              <a:tr h="470032">
                <a:tc>
                  <a:txBody>
                    <a:bodyPr/>
                    <a:lstStyle/>
                    <a:p>
                      <a:r>
                        <a:rPr lang="en-US" sz="2400" b="1" dirty="0"/>
                        <a:t>BITTERNESS (31-32)</a:t>
                      </a:r>
                    </a:p>
                  </a:txBody>
                  <a:tcPr/>
                </a:tc>
                <a:tc>
                  <a:txBody>
                    <a:bodyPr/>
                    <a:lstStyle/>
                    <a:p>
                      <a:r>
                        <a:rPr lang="en-US" sz="2400" b="1" dirty="0"/>
                        <a:t>MALICE, BITTERNESS</a:t>
                      </a:r>
                    </a:p>
                  </a:txBody>
                  <a:tcPr/>
                </a:tc>
                <a:tc>
                  <a:txBody>
                    <a:bodyPr/>
                    <a:lstStyle/>
                    <a:p>
                      <a:r>
                        <a:rPr lang="en-US" sz="2400" b="1" dirty="0"/>
                        <a:t>KIND, FORGIVING</a:t>
                      </a:r>
                    </a:p>
                  </a:txBody>
                  <a:tcPr/>
                </a:tc>
                <a:extLst>
                  <a:ext uri="{0D108BD9-81ED-4DB2-BD59-A6C34878D82A}">
                    <a16:rowId xmlns:a16="http://schemas.microsoft.com/office/drawing/2014/main" val="3444548521"/>
                  </a:ext>
                </a:extLst>
              </a:tr>
              <a:tr h="470032">
                <a:tc>
                  <a:txBody>
                    <a:bodyPr/>
                    <a:lstStyle/>
                    <a:p>
                      <a:r>
                        <a:rPr lang="en-US" sz="2400" b="1" dirty="0"/>
                        <a:t>HEBREWS 10:25</a:t>
                      </a:r>
                    </a:p>
                  </a:txBody>
                  <a:tcPr/>
                </a:tc>
                <a:tc>
                  <a:txBody>
                    <a:bodyPr/>
                    <a:lstStyle/>
                    <a:p>
                      <a:r>
                        <a:rPr lang="en-US" sz="2400" b="1" dirty="0"/>
                        <a:t>FORSAKING</a:t>
                      </a:r>
                    </a:p>
                  </a:txBody>
                  <a:tcPr/>
                </a:tc>
                <a:tc>
                  <a:txBody>
                    <a:bodyPr/>
                    <a:lstStyle/>
                    <a:p>
                      <a:r>
                        <a:rPr lang="en-US" sz="2400" b="1" dirty="0"/>
                        <a:t>ATTEND, ENCOURAGE</a:t>
                      </a:r>
                    </a:p>
                  </a:txBody>
                  <a:tcPr/>
                </a:tc>
                <a:extLst>
                  <a:ext uri="{0D108BD9-81ED-4DB2-BD59-A6C34878D82A}">
                    <a16:rowId xmlns:a16="http://schemas.microsoft.com/office/drawing/2014/main" val="1715681212"/>
                  </a:ext>
                </a:extLst>
              </a:tr>
              <a:tr h="470032">
                <a:tc>
                  <a:txBody>
                    <a:bodyPr/>
                    <a:lstStyle/>
                    <a:p>
                      <a:r>
                        <a:rPr lang="en-US" sz="2400" b="1" dirty="0"/>
                        <a:t>1 PETER 3:9</a:t>
                      </a:r>
                    </a:p>
                  </a:txBody>
                  <a:tcPr/>
                </a:tc>
                <a:tc>
                  <a:txBody>
                    <a:bodyPr/>
                    <a:lstStyle/>
                    <a:p>
                      <a:r>
                        <a:rPr lang="en-US" sz="2400" b="1" dirty="0"/>
                        <a:t>EVIL FOR EVIL</a:t>
                      </a:r>
                    </a:p>
                  </a:txBody>
                  <a:tcPr/>
                </a:tc>
                <a:tc>
                  <a:txBody>
                    <a:bodyPr/>
                    <a:lstStyle/>
                    <a:p>
                      <a:r>
                        <a:rPr lang="en-US" sz="2400" b="1" dirty="0"/>
                        <a:t>GOOD FOR EVIL</a:t>
                      </a:r>
                    </a:p>
                  </a:txBody>
                  <a:tcPr/>
                </a:tc>
                <a:extLst>
                  <a:ext uri="{0D108BD9-81ED-4DB2-BD59-A6C34878D82A}">
                    <a16:rowId xmlns:a16="http://schemas.microsoft.com/office/drawing/2014/main" val="2433738200"/>
                  </a:ext>
                </a:extLst>
              </a:tr>
              <a:tr h="470032">
                <a:tc>
                  <a:txBody>
                    <a:bodyPr/>
                    <a:lstStyle/>
                    <a:p>
                      <a:endParaRPr lang="en-US" sz="2400" b="1" dirty="0"/>
                    </a:p>
                  </a:txBody>
                  <a:tcPr/>
                </a:tc>
                <a:tc>
                  <a:txBody>
                    <a:bodyPr/>
                    <a:lstStyle/>
                    <a:p>
                      <a:endParaRPr lang="en-US" sz="2400" b="1" dirty="0"/>
                    </a:p>
                  </a:txBody>
                  <a:tcPr/>
                </a:tc>
                <a:tc>
                  <a:txBody>
                    <a:bodyPr/>
                    <a:lstStyle/>
                    <a:p>
                      <a:endParaRPr lang="en-US" sz="2400" b="1" dirty="0"/>
                    </a:p>
                  </a:txBody>
                  <a:tcPr/>
                </a:tc>
                <a:extLst>
                  <a:ext uri="{0D108BD9-81ED-4DB2-BD59-A6C34878D82A}">
                    <a16:rowId xmlns:a16="http://schemas.microsoft.com/office/drawing/2014/main" val="368398400"/>
                  </a:ext>
                </a:extLst>
              </a:tr>
            </a:tbl>
          </a:graphicData>
        </a:graphic>
      </p:graphicFrame>
    </p:spTree>
    <p:extLst>
      <p:ext uri="{BB962C8B-B14F-4D97-AF65-F5344CB8AC3E}">
        <p14:creationId xmlns:p14="http://schemas.microsoft.com/office/powerpoint/2010/main" val="69793005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30F3A-88F9-4BEA-91FB-5274282F7D82}"/>
              </a:ext>
            </a:extLst>
          </p:cNvPr>
          <p:cNvSpPr>
            <a:spLocks noGrp="1"/>
          </p:cNvSpPr>
          <p:nvPr>
            <p:ph type="title"/>
          </p:nvPr>
        </p:nvSpPr>
        <p:spPr/>
        <p:txBody>
          <a:bodyPr/>
          <a:lstStyle/>
          <a:p>
            <a:r>
              <a:rPr lang="en-US" dirty="0">
                <a:latin typeface="Broadway" panose="04040905080B02020502" pitchFamily="82" charset="0"/>
              </a:rPr>
              <a:t>OTHER PASSAGES</a:t>
            </a:r>
            <a:endParaRPr lang="en-US" dirty="0"/>
          </a:p>
        </p:txBody>
      </p:sp>
      <p:graphicFrame>
        <p:nvGraphicFramePr>
          <p:cNvPr id="3" name="Table 3">
            <a:extLst>
              <a:ext uri="{FF2B5EF4-FFF2-40B4-BE49-F238E27FC236}">
                <a16:creationId xmlns:a16="http://schemas.microsoft.com/office/drawing/2014/main" id="{DC17DC2E-A78A-49E7-AECE-53ABC8CB605E}"/>
              </a:ext>
            </a:extLst>
          </p:cNvPr>
          <p:cNvGraphicFramePr>
            <a:graphicFrameLocks noGrp="1"/>
          </p:cNvGraphicFramePr>
          <p:nvPr>
            <p:extLst>
              <p:ext uri="{D42A27DB-BD31-4B8C-83A1-F6EECF244321}">
                <p14:modId xmlns:p14="http://schemas.microsoft.com/office/powerpoint/2010/main" val="4078613944"/>
              </p:ext>
            </p:extLst>
          </p:nvPr>
        </p:nvGraphicFramePr>
        <p:xfrm>
          <a:off x="838200" y="1505267"/>
          <a:ext cx="10161102" cy="5411255"/>
        </p:xfrm>
        <a:graphic>
          <a:graphicData uri="http://schemas.openxmlformats.org/drawingml/2006/table">
            <a:tbl>
              <a:tblPr firstRow="1" bandRow="1">
                <a:tableStyleId>{073A0DAA-6AF3-43AB-8588-CEC1D06C72B9}</a:tableStyleId>
              </a:tblPr>
              <a:tblGrid>
                <a:gridCol w="3387034">
                  <a:extLst>
                    <a:ext uri="{9D8B030D-6E8A-4147-A177-3AD203B41FA5}">
                      <a16:colId xmlns:a16="http://schemas.microsoft.com/office/drawing/2014/main" val="2161178173"/>
                    </a:ext>
                  </a:extLst>
                </a:gridCol>
                <a:gridCol w="3387034">
                  <a:extLst>
                    <a:ext uri="{9D8B030D-6E8A-4147-A177-3AD203B41FA5}">
                      <a16:colId xmlns:a16="http://schemas.microsoft.com/office/drawing/2014/main" val="1746594525"/>
                    </a:ext>
                  </a:extLst>
                </a:gridCol>
                <a:gridCol w="3387034">
                  <a:extLst>
                    <a:ext uri="{9D8B030D-6E8A-4147-A177-3AD203B41FA5}">
                      <a16:colId xmlns:a16="http://schemas.microsoft.com/office/drawing/2014/main" val="2160013772"/>
                    </a:ext>
                  </a:extLst>
                </a:gridCol>
              </a:tblGrid>
              <a:tr h="470032">
                <a:tc>
                  <a:txBody>
                    <a:bodyPr/>
                    <a:lstStyle/>
                    <a:p>
                      <a:r>
                        <a:rPr lang="en-US" sz="2400" b="1" dirty="0"/>
                        <a:t>CONDUCT</a:t>
                      </a:r>
                    </a:p>
                  </a:txBody>
                  <a:tcPr/>
                </a:tc>
                <a:tc>
                  <a:txBody>
                    <a:bodyPr/>
                    <a:lstStyle/>
                    <a:p>
                      <a:r>
                        <a:rPr lang="en-US" sz="2400" b="1" dirty="0"/>
                        <a:t>PUT OFF</a:t>
                      </a:r>
                    </a:p>
                  </a:txBody>
                  <a:tcPr/>
                </a:tc>
                <a:tc>
                  <a:txBody>
                    <a:bodyPr/>
                    <a:lstStyle/>
                    <a:p>
                      <a:r>
                        <a:rPr lang="en-US" sz="2400" b="1" dirty="0"/>
                        <a:t>PUT ON</a:t>
                      </a:r>
                    </a:p>
                  </a:txBody>
                  <a:tcPr/>
                </a:tc>
                <a:extLst>
                  <a:ext uri="{0D108BD9-81ED-4DB2-BD59-A6C34878D82A}">
                    <a16:rowId xmlns:a16="http://schemas.microsoft.com/office/drawing/2014/main" val="3781071213"/>
                  </a:ext>
                </a:extLst>
              </a:tr>
              <a:tr h="569118">
                <a:tc>
                  <a:txBody>
                    <a:bodyPr/>
                    <a:lstStyle/>
                    <a:p>
                      <a:r>
                        <a:rPr lang="en-US" sz="2400" b="1" dirty="0"/>
                        <a:t>LIAR (25)</a:t>
                      </a:r>
                    </a:p>
                  </a:txBody>
                  <a:tcPr/>
                </a:tc>
                <a:tc>
                  <a:txBody>
                    <a:bodyPr/>
                    <a:lstStyle/>
                    <a:p>
                      <a:r>
                        <a:rPr lang="en-US" sz="2400" b="1" dirty="0"/>
                        <a:t>LYING</a:t>
                      </a:r>
                    </a:p>
                  </a:txBody>
                  <a:tcPr/>
                </a:tc>
                <a:tc>
                  <a:txBody>
                    <a:bodyPr/>
                    <a:lstStyle/>
                    <a:p>
                      <a:r>
                        <a:rPr lang="en-US" sz="2400" b="1" dirty="0"/>
                        <a:t>SPEAK TRUTH</a:t>
                      </a:r>
                    </a:p>
                  </a:txBody>
                  <a:tcPr/>
                </a:tc>
                <a:extLst>
                  <a:ext uri="{0D108BD9-81ED-4DB2-BD59-A6C34878D82A}">
                    <a16:rowId xmlns:a16="http://schemas.microsoft.com/office/drawing/2014/main" val="2554750059"/>
                  </a:ext>
                </a:extLst>
              </a:tr>
              <a:tr h="846057">
                <a:tc>
                  <a:txBody>
                    <a:bodyPr/>
                    <a:lstStyle/>
                    <a:p>
                      <a:r>
                        <a:rPr lang="en-US" sz="2400" b="1" dirty="0"/>
                        <a:t>ANGER (26-27)</a:t>
                      </a:r>
                    </a:p>
                  </a:txBody>
                  <a:tcPr/>
                </a:tc>
                <a:tc>
                  <a:txBody>
                    <a:bodyPr/>
                    <a:lstStyle/>
                    <a:p>
                      <a:r>
                        <a:rPr lang="en-US" sz="2400" b="1" dirty="0"/>
                        <a:t>HARMFUL ACTS OR SPEECH</a:t>
                      </a:r>
                    </a:p>
                  </a:txBody>
                  <a:tcPr/>
                </a:tc>
                <a:tc>
                  <a:txBody>
                    <a:bodyPr/>
                    <a:lstStyle/>
                    <a:p>
                      <a:r>
                        <a:rPr lang="en-US" sz="2400" b="1" dirty="0"/>
                        <a:t>SELF-CONTROL</a:t>
                      </a:r>
                    </a:p>
                  </a:txBody>
                  <a:tcPr/>
                </a:tc>
                <a:extLst>
                  <a:ext uri="{0D108BD9-81ED-4DB2-BD59-A6C34878D82A}">
                    <a16:rowId xmlns:a16="http://schemas.microsoft.com/office/drawing/2014/main" val="1490516554"/>
                  </a:ext>
                </a:extLst>
              </a:tr>
              <a:tr h="730227">
                <a:tc>
                  <a:txBody>
                    <a:bodyPr/>
                    <a:lstStyle/>
                    <a:p>
                      <a:r>
                        <a:rPr lang="en-US" sz="2400" b="1" dirty="0"/>
                        <a:t>THIEF (28)</a:t>
                      </a:r>
                    </a:p>
                  </a:txBody>
                  <a:tcPr/>
                </a:tc>
                <a:tc>
                  <a:txBody>
                    <a:bodyPr/>
                    <a:lstStyle/>
                    <a:p>
                      <a:r>
                        <a:rPr lang="en-US" sz="2400" b="1" dirty="0"/>
                        <a:t>STEALING</a:t>
                      </a:r>
                    </a:p>
                  </a:txBody>
                  <a:tcPr/>
                </a:tc>
                <a:tc>
                  <a:txBody>
                    <a:bodyPr/>
                    <a:lstStyle/>
                    <a:p>
                      <a:r>
                        <a:rPr lang="en-US" sz="2400" b="1" dirty="0"/>
                        <a:t>WORK AND ABLE TO SHARE</a:t>
                      </a:r>
                    </a:p>
                  </a:txBody>
                  <a:tcPr/>
                </a:tc>
                <a:extLst>
                  <a:ext uri="{0D108BD9-81ED-4DB2-BD59-A6C34878D82A}">
                    <a16:rowId xmlns:a16="http://schemas.microsoft.com/office/drawing/2014/main" val="831596124"/>
                  </a:ext>
                </a:extLst>
              </a:tr>
              <a:tr h="470032">
                <a:tc>
                  <a:txBody>
                    <a:bodyPr/>
                    <a:lstStyle/>
                    <a:p>
                      <a:r>
                        <a:rPr lang="en-US" sz="2400" b="1" dirty="0"/>
                        <a:t>SPEECH (29)</a:t>
                      </a:r>
                    </a:p>
                  </a:txBody>
                  <a:tcPr/>
                </a:tc>
                <a:tc>
                  <a:txBody>
                    <a:bodyPr/>
                    <a:lstStyle/>
                    <a:p>
                      <a:r>
                        <a:rPr lang="en-US" sz="2400" b="1" dirty="0"/>
                        <a:t>CORRUPT SPEECH</a:t>
                      </a:r>
                    </a:p>
                  </a:txBody>
                  <a:tcPr/>
                </a:tc>
                <a:tc>
                  <a:txBody>
                    <a:bodyPr/>
                    <a:lstStyle/>
                    <a:p>
                      <a:r>
                        <a:rPr lang="en-US" sz="2400" b="1" dirty="0"/>
                        <a:t>EDIFICATION</a:t>
                      </a:r>
                    </a:p>
                  </a:txBody>
                  <a:tcPr/>
                </a:tc>
                <a:extLst>
                  <a:ext uri="{0D108BD9-81ED-4DB2-BD59-A6C34878D82A}">
                    <a16:rowId xmlns:a16="http://schemas.microsoft.com/office/drawing/2014/main" val="3451040442"/>
                  </a:ext>
                </a:extLst>
              </a:tr>
              <a:tr h="470032">
                <a:tc>
                  <a:txBody>
                    <a:bodyPr/>
                    <a:lstStyle/>
                    <a:p>
                      <a:r>
                        <a:rPr lang="en-US" sz="2400" b="1" dirty="0"/>
                        <a:t>BITTERNESS (31-32)</a:t>
                      </a:r>
                    </a:p>
                  </a:txBody>
                  <a:tcPr/>
                </a:tc>
                <a:tc>
                  <a:txBody>
                    <a:bodyPr/>
                    <a:lstStyle/>
                    <a:p>
                      <a:r>
                        <a:rPr lang="en-US" sz="2400" b="1" dirty="0"/>
                        <a:t>MALICE, BITTERNESS</a:t>
                      </a:r>
                    </a:p>
                  </a:txBody>
                  <a:tcPr/>
                </a:tc>
                <a:tc>
                  <a:txBody>
                    <a:bodyPr/>
                    <a:lstStyle/>
                    <a:p>
                      <a:r>
                        <a:rPr lang="en-US" sz="2400" b="1" dirty="0"/>
                        <a:t>KIND, FORGIVING</a:t>
                      </a:r>
                    </a:p>
                  </a:txBody>
                  <a:tcPr/>
                </a:tc>
                <a:extLst>
                  <a:ext uri="{0D108BD9-81ED-4DB2-BD59-A6C34878D82A}">
                    <a16:rowId xmlns:a16="http://schemas.microsoft.com/office/drawing/2014/main" val="3444548521"/>
                  </a:ext>
                </a:extLst>
              </a:tr>
              <a:tr h="470032">
                <a:tc>
                  <a:txBody>
                    <a:bodyPr/>
                    <a:lstStyle/>
                    <a:p>
                      <a:r>
                        <a:rPr lang="en-US" sz="2400" b="1" dirty="0"/>
                        <a:t>HEBREWS 10:25</a:t>
                      </a:r>
                    </a:p>
                  </a:txBody>
                  <a:tcPr/>
                </a:tc>
                <a:tc>
                  <a:txBody>
                    <a:bodyPr/>
                    <a:lstStyle/>
                    <a:p>
                      <a:r>
                        <a:rPr lang="en-US" sz="2400" b="1" dirty="0"/>
                        <a:t>FORSAKING</a:t>
                      </a:r>
                    </a:p>
                  </a:txBody>
                  <a:tcPr/>
                </a:tc>
                <a:tc>
                  <a:txBody>
                    <a:bodyPr/>
                    <a:lstStyle/>
                    <a:p>
                      <a:r>
                        <a:rPr lang="en-US" sz="2400" b="1" dirty="0"/>
                        <a:t>ATTEND, ENCOURAGE</a:t>
                      </a:r>
                    </a:p>
                  </a:txBody>
                  <a:tcPr/>
                </a:tc>
                <a:extLst>
                  <a:ext uri="{0D108BD9-81ED-4DB2-BD59-A6C34878D82A}">
                    <a16:rowId xmlns:a16="http://schemas.microsoft.com/office/drawing/2014/main" val="1715681212"/>
                  </a:ext>
                </a:extLst>
              </a:tr>
              <a:tr h="470032">
                <a:tc>
                  <a:txBody>
                    <a:bodyPr/>
                    <a:lstStyle/>
                    <a:p>
                      <a:r>
                        <a:rPr lang="en-US" sz="2400" b="1" dirty="0"/>
                        <a:t>1 PETER 3:9</a:t>
                      </a:r>
                    </a:p>
                  </a:txBody>
                  <a:tcPr/>
                </a:tc>
                <a:tc>
                  <a:txBody>
                    <a:bodyPr/>
                    <a:lstStyle/>
                    <a:p>
                      <a:r>
                        <a:rPr lang="en-US" sz="2400" b="1" dirty="0"/>
                        <a:t>EVIL FOR EVIL</a:t>
                      </a:r>
                    </a:p>
                  </a:txBody>
                  <a:tcPr/>
                </a:tc>
                <a:tc>
                  <a:txBody>
                    <a:bodyPr/>
                    <a:lstStyle/>
                    <a:p>
                      <a:r>
                        <a:rPr lang="en-US" sz="2400" b="1" dirty="0"/>
                        <a:t>GOOD FOR EVIL</a:t>
                      </a:r>
                    </a:p>
                  </a:txBody>
                  <a:tcPr/>
                </a:tc>
                <a:extLst>
                  <a:ext uri="{0D108BD9-81ED-4DB2-BD59-A6C34878D82A}">
                    <a16:rowId xmlns:a16="http://schemas.microsoft.com/office/drawing/2014/main" val="2433738200"/>
                  </a:ext>
                </a:extLst>
              </a:tr>
              <a:tr h="470032">
                <a:tc>
                  <a:txBody>
                    <a:bodyPr/>
                    <a:lstStyle/>
                    <a:p>
                      <a:r>
                        <a:rPr lang="en-US" sz="2400" b="1" dirty="0"/>
                        <a:t>MATTHEW 16:24</a:t>
                      </a:r>
                    </a:p>
                  </a:txBody>
                  <a:tcPr/>
                </a:tc>
                <a:tc>
                  <a:txBody>
                    <a:bodyPr/>
                    <a:lstStyle/>
                    <a:p>
                      <a:r>
                        <a:rPr lang="en-US" sz="2400" b="1" dirty="0"/>
                        <a:t>DENY SELF</a:t>
                      </a:r>
                    </a:p>
                  </a:txBody>
                  <a:tcPr/>
                </a:tc>
                <a:tc>
                  <a:txBody>
                    <a:bodyPr/>
                    <a:lstStyle/>
                    <a:p>
                      <a:r>
                        <a:rPr lang="en-US" sz="2400" b="1" dirty="0"/>
                        <a:t>TAKE UP CROSS, AND FOLLOW CHRIST</a:t>
                      </a:r>
                    </a:p>
                  </a:txBody>
                  <a:tcPr/>
                </a:tc>
                <a:extLst>
                  <a:ext uri="{0D108BD9-81ED-4DB2-BD59-A6C34878D82A}">
                    <a16:rowId xmlns:a16="http://schemas.microsoft.com/office/drawing/2014/main" val="368398400"/>
                  </a:ext>
                </a:extLst>
              </a:tr>
            </a:tbl>
          </a:graphicData>
        </a:graphic>
      </p:graphicFrame>
    </p:spTree>
    <p:extLst>
      <p:ext uri="{BB962C8B-B14F-4D97-AF65-F5344CB8AC3E}">
        <p14:creationId xmlns:p14="http://schemas.microsoft.com/office/powerpoint/2010/main" val="815684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03BCE-F14F-4029-98CF-4AEDCBAB46F2}"/>
              </a:ext>
            </a:extLst>
          </p:cNvPr>
          <p:cNvSpPr>
            <a:spLocks noGrp="1"/>
          </p:cNvSpPr>
          <p:nvPr>
            <p:ph type="title"/>
          </p:nvPr>
        </p:nvSpPr>
        <p:spPr/>
        <p:txBody>
          <a:bodyPr/>
          <a:lstStyle/>
          <a:p>
            <a:r>
              <a:rPr lang="en-US" dirty="0">
                <a:latin typeface="Broadway" panose="04040905080B02020502" pitchFamily="82" charset="0"/>
              </a:rPr>
              <a:t>CONCLUSION</a:t>
            </a:r>
          </a:p>
        </p:txBody>
      </p:sp>
      <p:sp>
        <p:nvSpPr>
          <p:cNvPr id="3" name="Content Placeholder 2">
            <a:extLst>
              <a:ext uri="{FF2B5EF4-FFF2-40B4-BE49-F238E27FC236}">
                <a16:creationId xmlns:a16="http://schemas.microsoft.com/office/drawing/2014/main" id="{3C66223A-1B1E-42CB-8FF3-08869B6406F1}"/>
              </a:ext>
            </a:extLst>
          </p:cNvPr>
          <p:cNvSpPr>
            <a:spLocks noGrp="1"/>
          </p:cNvSpPr>
          <p:nvPr>
            <p:ph idx="1"/>
          </p:nvPr>
        </p:nvSpPr>
        <p:spPr/>
        <p:txBody>
          <a:bodyPr>
            <a:normAutofit/>
          </a:bodyPr>
          <a:lstStyle/>
          <a:p>
            <a:r>
              <a:rPr lang="en-US" sz="3200" b="1" dirty="0">
                <a:latin typeface="Verdana" panose="020B0604030504040204" pitchFamily="34" charset="0"/>
                <a:ea typeface="Verdana" panose="020B0604030504040204" pitchFamily="34" charset="0"/>
              </a:rPr>
              <a:t>There are sinful practices that we must PUT OFF, CAST ASIDE, THROW AWAY.</a:t>
            </a:r>
          </a:p>
          <a:p>
            <a:endParaRPr lang="en-US" sz="3200" b="1" dirty="0">
              <a:latin typeface="Verdana" panose="020B0604030504040204" pitchFamily="34" charset="0"/>
              <a:ea typeface="Verdana" panose="020B0604030504040204" pitchFamily="34" charset="0"/>
            </a:endParaRPr>
          </a:p>
          <a:p>
            <a:r>
              <a:rPr lang="en-US" sz="3200" b="1" dirty="0">
                <a:latin typeface="Verdana" panose="020B0604030504040204" pitchFamily="34" charset="0"/>
                <a:ea typeface="Verdana" panose="020B0604030504040204" pitchFamily="34" charset="0"/>
              </a:rPr>
              <a:t>But it is not enough just to stop the wrong action.</a:t>
            </a:r>
          </a:p>
          <a:p>
            <a:endParaRPr lang="en-US" sz="3200" b="1" dirty="0">
              <a:latin typeface="Verdana" panose="020B0604030504040204" pitchFamily="34" charset="0"/>
              <a:ea typeface="Verdana" panose="020B0604030504040204" pitchFamily="34" charset="0"/>
            </a:endParaRPr>
          </a:p>
          <a:p>
            <a:r>
              <a:rPr lang="en-US" sz="3200" b="1" dirty="0">
                <a:latin typeface="Verdana" panose="020B0604030504040204" pitchFamily="34" charset="0"/>
                <a:ea typeface="Verdana" panose="020B0604030504040204" pitchFamily="34" charset="0"/>
              </a:rPr>
              <a:t>We must also begin some NEW ACTIONS,</a:t>
            </a:r>
          </a:p>
        </p:txBody>
      </p:sp>
    </p:spTree>
    <p:extLst>
      <p:ext uri="{BB962C8B-B14F-4D97-AF65-F5344CB8AC3E}">
        <p14:creationId xmlns:p14="http://schemas.microsoft.com/office/powerpoint/2010/main" val="254913824"/>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80E68-4029-4E65-A454-6E9B5D0E1364}"/>
              </a:ext>
            </a:extLst>
          </p:cNvPr>
          <p:cNvSpPr>
            <a:spLocks noGrp="1"/>
          </p:cNvSpPr>
          <p:nvPr>
            <p:ph type="title"/>
          </p:nvPr>
        </p:nvSpPr>
        <p:spPr/>
        <p:txBody>
          <a:bodyPr/>
          <a:lstStyle/>
          <a:p>
            <a:r>
              <a:rPr lang="en-US" dirty="0">
                <a:latin typeface="Broadway" panose="04040905080B02020502" pitchFamily="82" charset="0"/>
              </a:rPr>
              <a:t>When is a door not a door?</a:t>
            </a:r>
          </a:p>
        </p:txBody>
      </p:sp>
      <p:sp>
        <p:nvSpPr>
          <p:cNvPr id="3" name="Content Placeholder 2">
            <a:extLst>
              <a:ext uri="{FF2B5EF4-FFF2-40B4-BE49-F238E27FC236}">
                <a16:creationId xmlns:a16="http://schemas.microsoft.com/office/drawing/2014/main" id="{179320F3-89DB-49EE-833E-1F4852ED59B9}"/>
              </a:ext>
            </a:extLst>
          </p:cNvPr>
          <p:cNvSpPr>
            <a:spLocks noGrp="1"/>
          </p:cNvSpPr>
          <p:nvPr>
            <p:ph idx="1"/>
          </p:nvPr>
        </p:nvSpPr>
        <p:spPr>
          <a:xfrm>
            <a:off x="838200" y="3428999"/>
            <a:ext cx="5257800" cy="2747963"/>
          </a:xfrm>
        </p:spPr>
        <p:txBody>
          <a:bodyPr>
            <a:normAutofit lnSpcReduction="10000"/>
          </a:bodyPr>
          <a:lstStyle/>
          <a:p>
            <a:pPr algn="ctr"/>
            <a:r>
              <a:rPr lang="en-US" sz="4800" dirty="0">
                <a:latin typeface="Arial Rounded MT Bold" panose="020F0704030504030204" pitchFamily="34" charset="0"/>
              </a:rPr>
              <a:t>ANSWER: </a:t>
            </a:r>
          </a:p>
          <a:p>
            <a:pPr algn="ctr"/>
            <a:endParaRPr lang="en-US" sz="4800" dirty="0">
              <a:latin typeface="Arial Rounded MT Bold" panose="020F0704030504030204" pitchFamily="34" charset="0"/>
            </a:endParaRPr>
          </a:p>
          <a:p>
            <a:pPr algn="ctr"/>
            <a:r>
              <a:rPr lang="en-US" sz="4800" dirty="0">
                <a:latin typeface="Arial Rounded MT Bold" panose="020F0704030504030204" pitchFamily="34" charset="0"/>
              </a:rPr>
              <a:t>WHEN IT IS AJAR!</a:t>
            </a:r>
          </a:p>
        </p:txBody>
      </p:sp>
      <p:pic>
        <p:nvPicPr>
          <p:cNvPr id="4" name="Content Placeholder 4">
            <a:extLst>
              <a:ext uri="{FF2B5EF4-FFF2-40B4-BE49-F238E27FC236}">
                <a16:creationId xmlns:a16="http://schemas.microsoft.com/office/drawing/2014/main" id="{BC100083-286F-4F10-BA3A-A980697BC8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0784" y="3243607"/>
            <a:ext cx="5771216" cy="4137853"/>
          </a:xfrm>
          <a:prstGeom prst="rect">
            <a:avLst/>
          </a:prstGeom>
        </p:spPr>
      </p:pic>
    </p:spTree>
    <p:extLst>
      <p:ext uri="{BB962C8B-B14F-4D97-AF65-F5344CB8AC3E}">
        <p14:creationId xmlns:p14="http://schemas.microsoft.com/office/powerpoint/2010/main" val="132304966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55608-B861-4F8F-81D9-862D25AFBB52}"/>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DE9250A3-B44D-43D7-97DC-5E6DF034FA0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2192001" cy="6859003"/>
          </a:xfrm>
        </p:spPr>
      </p:pic>
    </p:spTree>
    <p:extLst>
      <p:ext uri="{BB962C8B-B14F-4D97-AF65-F5344CB8AC3E}">
        <p14:creationId xmlns:p14="http://schemas.microsoft.com/office/powerpoint/2010/main" val="150435955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7CC89-F6E9-4945-A274-30990E84321F}"/>
              </a:ext>
            </a:extLst>
          </p:cNvPr>
          <p:cNvSpPr>
            <a:spLocks noGrp="1"/>
          </p:cNvSpPr>
          <p:nvPr>
            <p:ph type="title"/>
          </p:nvPr>
        </p:nvSpPr>
        <p:spPr/>
        <p:txBody>
          <a:bodyPr/>
          <a:lstStyle/>
          <a:p>
            <a:r>
              <a:rPr lang="en-US" dirty="0">
                <a:latin typeface="Broadway" panose="04040905080B02020502" pitchFamily="82" charset="0"/>
              </a:rPr>
              <a:t>APPLICATION OF THE RIDDLE</a:t>
            </a:r>
          </a:p>
        </p:txBody>
      </p:sp>
      <p:sp>
        <p:nvSpPr>
          <p:cNvPr id="3" name="Content Placeholder 2">
            <a:extLst>
              <a:ext uri="{FF2B5EF4-FFF2-40B4-BE49-F238E27FC236}">
                <a16:creationId xmlns:a16="http://schemas.microsoft.com/office/drawing/2014/main" id="{5D43D720-2D76-470C-891A-0BAB94272747}"/>
              </a:ext>
            </a:extLst>
          </p:cNvPr>
          <p:cNvSpPr>
            <a:spLocks noGrp="1"/>
          </p:cNvSpPr>
          <p:nvPr>
            <p:ph idx="1"/>
          </p:nvPr>
        </p:nvSpPr>
        <p:spPr/>
        <p:txBody>
          <a:bodyPr>
            <a:normAutofit/>
          </a:bodyPr>
          <a:lstStyle/>
          <a:p>
            <a:r>
              <a:rPr lang="en-US" sz="3200" b="1" dirty="0">
                <a:latin typeface="Verdana" panose="020B0604030504040204" pitchFamily="34" charset="0"/>
                <a:ea typeface="Verdana" panose="020B0604030504040204" pitchFamily="34" charset="0"/>
              </a:rPr>
              <a:t>When is a thief not a thief?</a:t>
            </a:r>
          </a:p>
          <a:p>
            <a:endParaRPr lang="en-US" sz="3200" b="1" dirty="0">
              <a:latin typeface="Verdana" panose="020B0604030504040204" pitchFamily="34" charset="0"/>
              <a:ea typeface="Verdana" panose="020B0604030504040204" pitchFamily="34" charset="0"/>
            </a:endParaRPr>
          </a:p>
          <a:p>
            <a:r>
              <a:rPr lang="en-US" sz="3200" b="1" dirty="0">
                <a:latin typeface="Verdana" panose="020B0604030504040204" pitchFamily="34" charset="0"/>
                <a:ea typeface="Verdana" panose="020B0604030504040204" pitchFamily="34" charset="0"/>
              </a:rPr>
              <a:t>When is a liar not a liar?</a:t>
            </a:r>
          </a:p>
          <a:p>
            <a:endParaRPr lang="en-US" sz="3200" b="1" dirty="0">
              <a:latin typeface="Verdana" panose="020B0604030504040204" pitchFamily="34" charset="0"/>
              <a:ea typeface="Verdana" panose="020B0604030504040204" pitchFamily="34" charset="0"/>
            </a:endParaRPr>
          </a:p>
          <a:p>
            <a:r>
              <a:rPr lang="en-US" sz="3200" b="1" dirty="0">
                <a:latin typeface="Verdana" panose="020B0604030504040204" pitchFamily="34" charset="0"/>
                <a:ea typeface="Verdana" panose="020B0604030504040204" pitchFamily="34" charset="0"/>
              </a:rPr>
              <a:t>When is a bitter person not a bitter person?</a:t>
            </a:r>
          </a:p>
        </p:txBody>
      </p:sp>
    </p:spTree>
    <p:extLst>
      <p:ext uri="{BB962C8B-B14F-4D97-AF65-F5344CB8AC3E}">
        <p14:creationId xmlns:p14="http://schemas.microsoft.com/office/powerpoint/2010/main" val="217292383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30F3A-88F9-4BEA-91FB-5274282F7D82}"/>
              </a:ext>
            </a:extLst>
          </p:cNvPr>
          <p:cNvSpPr>
            <a:spLocks noGrp="1"/>
          </p:cNvSpPr>
          <p:nvPr>
            <p:ph type="title"/>
          </p:nvPr>
        </p:nvSpPr>
        <p:spPr/>
        <p:txBody>
          <a:bodyPr/>
          <a:lstStyle/>
          <a:p>
            <a:r>
              <a:rPr lang="en-US" dirty="0">
                <a:latin typeface="Broadway" panose="04040905080B02020502" pitchFamily="82" charset="0"/>
              </a:rPr>
              <a:t>STUDY EPHESIANS 4:22-32</a:t>
            </a:r>
            <a:endParaRPr lang="en-US" dirty="0"/>
          </a:p>
        </p:txBody>
      </p:sp>
      <p:graphicFrame>
        <p:nvGraphicFramePr>
          <p:cNvPr id="3" name="Table 3">
            <a:extLst>
              <a:ext uri="{FF2B5EF4-FFF2-40B4-BE49-F238E27FC236}">
                <a16:creationId xmlns:a16="http://schemas.microsoft.com/office/drawing/2014/main" id="{DC17DC2E-A78A-49E7-AECE-53ABC8CB605E}"/>
              </a:ext>
            </a:extLst>
          </p:cNvPr>
          <p:cNvGraphicFramePr>
            <a:graphicFrameLocks noGrp="1"/>
          </p:cNvGraphicFramePr>
          <p:nvPr>
            <p:extLst>
              <p:ext uri="{D42A27DB-BD31-4B8C-83A1-F6EECF244321}">
                <p14:modId xmlns:p14="http://schemas.microsoft.com/office/powerpoint/2010/main" val="1712391949"/>
              </p:ext>
            </p:extLst>
          </p:nvPr>
        </p:nvGraphicFramePr>
        <p:xfrm>
          <a:off x="838200" y="1505268"/>
          <a:ext cx="10161102" cy="1371600"/>
        </p:xfrm>
        <a:graphic>
          <a:graphicData uri="http://schemas.openxmlformats.org/drawingml/2006/table">
            <a:tbl>
              <a:tblPr firstRow="1" bandRow="1">
                <a:tableStyleId>{073A0DAA-6AF3-43AB-8588-CEC1D06C72B9}</a:tableStyleId>
              </a:tblPr>
              <a:tblGrid>
                <a:gridCol w="3387034">
                  <a:extLst>
                    <a:ext uri="{9D8B030D-6E8A-4147-A177-3AD203B41FA5}">
                      <a16:colId xmlns:a16="http://schemas.microsoft.com/office/drawing/2014/main" val="2161178173"/>
                    </a:ext>
                  </a:extLst>
                </a:gridCol>
                <a:gridCol w="3387034">
                  <a:extLst>
                    <a:ext uri="{9D8B030D-6E8A-4147-A177-3AD203B41FA5}">
                      <a16:colId xmlns:a16="http://schemas.microsoft.com/office/drawing/2014/main" val="1746594525"/>
                    </a:ext>
                  </a:extLst>
                </a:gridCol>
                <a:gridCol w="3387034">
                  <a:extLst>
                    <a:ext uri="{9D8B030D-6E8A-4147-A177-3AD203B41FA5}">
                      <a16:colId xmlns:a16="http://schemas.microsoft.com/office/drawing/2014/main" val="2160013772"/>
                    </a:ext>
                  </a:extLst>
                </a:gridCol>
              </a:tblGrid>
              <a:tr h="370840">
                <a:tc>
                  <a:txBody>
                    <a:bodyPr/>
                    <a:lstStyle/>
                    <a:p>
                      <a:r>
                        <a:rPr lang="en-US" sz="2400" b="1" dirty="0"/>
                        <a:t>CONDUCT</a:t>
                      </a:r>
                    </a:p>
                  </a:txBody>
                  <a:tcPr/>
                </a:tc>
                <a:tc>
                  <a:txBody>
                    <a:bodyPr/>
                    <a:lstStyle/>
                    <a:p>
                      <a:r>
                        <a:rPr lang="en-US" sz="2400" b="1" dirty="0"/>
                        <a:t>PUT OFF</a:t>
                      </a:r>
                    </a:p>
                  </a:txBody>
                  <a:tcPr/>
                </a:tc>
                <a:tc>
                  <a:txBody>
                    <a:bodyPr/>
                    <a:lstStyle/>
                    <a:p>
                      <a:r>
                        <a:rPr lang="en-US" sz="2400" b="1" dirty="0"/>
                        <a:t>PUT ON</a:t>
                      </a:r>
                    </a:p>
                  </a:txBody>
                  <a:tcPr/>
                </a:tc>
                <a:extLst>
                  <a:ext uri="{0D108BD9-81ED-4DB2-BD59-A6C34878D82A}">
                    <a16:rowId xmlns:a16="http://schemas.microsoft.com/office/drawing/2014/main" val="3781071213"/>
                  </a:ext>
                </a:extLst>
              </a:tr>
              <a:tr h="370840">
                <a:tc>
                  <a:txBody>
                    <a:bodyPr/>
                    <a:lstStyle/>
                    <a:p>
                      <a:r>
                        <a:rPr lang="en-US" sz="2400" b="1" dirty="0"/>
                        <a:t>LIAR (25)</a:t>
                      </a:r>
                    </a:p>
                  </a:txBody>
                  <a:tcPr/>
                </a:tc>
                <a:tc>
                  <a:txBody>
                    <a:bodyPr/>
                    <a:lstStyle/>
                    <a:p>
                      <a:r>
                        <a:rPr lang="en-US" sz="2400" b="1" dirty="0"/>
                        <a:t>LYING</a:t>
                      </a:r>
                    </a:p>
                  </a:txBody>
                  <a:tcPr/>
                </a:tc>
                <a:tc>
                  <a:txBody>
                    <a:bodyPr/>
                    <a:lstStyle/>
                    <a:p>
                      <a:r>
                        <a:rPr lang="en-US" sz="2400" b="1" dirty="0"/>
                        <a:t>SPEAK TRUTH</a:t>
                      </a:r>
                    </a:p>
                  </a:txBody>
                  <a:tcPr/>
                </a:tc>
                <a:extLst>
                  <a:ext uri="{0D108BD9-81ED-4DB2-BD59-A6C34878D82A}">
                    <a16:rowId xmlns:a16="http://schemas.microsoft.com/office/drawing/2014/main" val="2473986310"/>
                  </a:ext>
                </a:extLst>
              </a:tr>
              <a:tr h="370840">
                <a:tc>
                  <a:txBody>
                    <a:bodyPr/>
                    <a:lstStyle/>
                    <a:p>
                      <a:endParaRPr lang="en-US" sz="2400" b="1" dirty="0"/>
                    </a:p>
                  </a:txBody>
                  <a:tcPr/>
                </a:tc>
                <a:tc>
                  <a:txBody>
                    <a:bodyPr/>
                    <a:lstStyle/>
                    <a:p>
                      <a:endParaRPr lang="en-US" sz="2400" b="1" dirty="0"/>
                    </a:p>
                  </a:txBody>
                  <a:tcPr/>
                </a:tc>
                <a:tc>
                  <a:txBody>
                    <a:bodyPr/>
                    <a:lstStyle/>
                    <a:p>
                      <a:endParaRPr lang="en-US" sz="2400" b="1" dirty="0"/>
                    </a:p>
                  </a:txBody>
                  <a:tcPr/>
                </a:tc>
                <a:extLst>
                  <a:ext uri="{0D108BD9-81ED-4DB2-BD59-A6C34878D82A}">
                    <a16:rowId xmlns:a16="http://schemas.microsoft.com/office/drawing/2014/main" val="1490516554"/>
                  </a:ext>
                </a:extLst>
              </a:tr>
            </a:tbl>
          </a:graphicData>
        </a:graphic>
      </p:graphicFrame>
      <p:sp>
        <p:nvSpPr>
          <p:cNvPr id="4" name="TextBox 3">
            <a:extLst>
              <a:ext uri="{FF2B5EF4-FFF2-40B4-BE49-F238E27FC236}">
                <a16:creationId xmlns:a16="http://schemas.microsoft.com/office/drawing/2014/main" id="{25F9E9D4-4BC6-40F1-8CB4-74BDA172EEEA}"/>
              </a:ext>
            </a:extLst>
          </p:cNvPr>
          <p:cNvSpPr txBox="1"/>
          <p:nvPr/>
        </p:nvSpPr>
        <p:spPr>
          <a:xfrm>
            <a:off x="838200" y="3967737"/>
            <a:ext cx="10121348" cy="1384995"/>
          </a:xfrm>
          <a:prstGeom prst="rect">
            <a:avLst/>
          </a:prstGeom>
          <a:noFill/>
        </p:spPr>
        <p:txBody>
          <a:bodyPr wrap="square" rtlCol="0">
            <a:spAutoFit/>
          </a:bodyPr>
          <a:lstStyle/>
          <a:p>
            <a:pPr marR="0" algn="l" rtl="0"/>
            <a:r>
              <a:rPr lang="en-US" sz="2800" b="1" i="0" u="none" strike="noStrike" baseline="0" dirty="0">
                <a:latin typeface="Verdana" panose="020B0604030504040204" pitchFamily="34" charset="0"/>
              </a:rPr>
              <a:t>(Ephesians 4:25)  Therefore, putting away lying, "LET EACH ONE OF YOU SPEAK TRUTH WITH HIS NEIGHBOR," for we are members of one another.</a:t>
            </a:r>
          </a:p>
        </p:txBody>
      </p:sp>
    </p:spTree>
    <p:extLst>
      <p:ext uri="{BB962C8B-B14F-4D97-AF65-F5344CB8AC3E}">
        <p14:creationId xmlns:p14="http://schemas.microsoft.com/office/powerpoint/2010/main" val="226060606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30F3A-88F9-4BEA-91FB-5274282F7D82}"/>
              </a:ext>
            </a:extLst>
          </p:cNvPr>
          <p:cNvSpPr>
            <a:spLocks noGrp="1"/>
          </p:cNvSpPr>
          <p:nvPr>
            <p:ph type="title"/>
          </p:nvPr>
        </p:nvSpPr>
        <p:spPr/>
        <p:txBody>
          <a:bodyPr/>
          <a:lstStyle/>
          <a:p>
            <a:r>
              <a:rPr lang="en-US" dirty="0">
                <a:latin typeface="Broadway" panose="04040905080B02020502" pitchFamily="82" charset="0"/>
              </a:rPr>
              <a:t>STUDY EPHESIANS 4:22-32</a:t>
            </a:r>
            <a:endParaRPr lang="en-US" dirty="0"/>
          </a:p>
        </p:txBody>
      </p:sp>
      <p:graphicFrame>
        <p:nvGraphicFramePr>
          <p:cNvPr id="3" name="Table 3">
            <a:extLst>
              <a:ext uri="{FF2B5EF4-FFF2-40B4-BE49-F238E27FC236}">
                <a16:creationId xmlns:a16="http://schemas.microsoft.com/office/drawing/2014/main" id="{DC17DC2E-A78A-49E7-AECE-53ABC8CB605E}"/>
              </a:ext>
            </a:extLst>
          </p:cNvPr>
          <p:cNvGraphicFramePr>
            <a:graphicFrameLocks noGrp="1"/>
          </p:cNvGraphicFramePr>
          <p:nvPr/>
        </p:nvGraphicFramePr>
        <p:xfrm>
          <a:off x="838200" y="1505268"/>
          <a:ext cx="10161102" cy="1737360"/>
        </p:xfrm>
        <a:graphic>
          <a:graphicData uri="http://schemas.openxmlformats.org/drawingml/2006/table">
            <a:tbl>
              <a:tblPr firstRow="1" bandRow="1">
                <a:tableStyleId>{073A0DAA-6AF3-43AB-8588-CEC1D06C72B9}</a:tableStyleId>
              </a:tblPr>
              <a:tblGrid>
                <a:gridCol w="3387034">
                  <a:extLst>
                    <a:ext uri="{9D8B030D-6E8A-4147-A177-3AD203B41FA5}">
                      <a16:colId xmlns:a16="http://schemas.microsoft.com/office/drawing/2014/main" val="2161178173"/>
                    </a:ext>
                  </a:extLst>
                </a:gridCol>
                <a:gridCol w="3387034">
                  <a:extLst>
                    <a:ext uri="{9D8B030D-6E8A-4147-A177-3AD203B41FA5}">
                      <a16:colId xmlns:a16="http://schemas.microsoft.com/office/drawing/2014/main" val="1746594525"/>
                    </a:ext>
                  </a:extLst>
                </a:gridCol>
                <a:gridCol w="3387034">
                  <a:extLst>
                    <a:ext uri="{9D8B030D-6E8A-4147-A177-3AD203B41FA5}">
                      <a16:colId xmlns:a16="http://schemas.microsoft.com/office/drawing/2014/main" val="2160013772"/>
                    </a:ext>
                  </a:extLst>
                </a:gridCol>
              </a:tblGrid>
              <a:tr h="370840">
                <a:tc>
                  <a:txBody>
                    <a:bodyPr/>
                    <a:lstStyle/>
                    <a:p>
                      <a:r>
                        <a:rPr lang="en-US" sz="2400" b="1" dirty="0"/>
                        <a:t>CONDUCT</a:t>
                      </a:r>
                    </a:p>
                  </a:txBody>
                  <a:tcPr/>
                </a:tc>
                <a:tc>
                  <a:txBody>
                    <a:bodyPr/>
                    <a:lstStyle/>
                    <a:p>
                      <a:r>
                        <a:rPr lang="en-US" sz="2400" b="1" dirty="0"/>
                        <a:t>PUT OFF</a:t>
                      </a:r>
                    </a:p>
                  </a:txBody>
                  <a:tcPr/>
                </a:tc>
                <a:tc>
                  <a:txBody>
                    <a:bodyPr/>
                    <a:lstStyle/>
                    <a:p>
                      <a:r>
                        <a:rPr lang="en-US" sz="2400" b="1" dirty="0"/>
                        <a:t>PUT ON</a:t>
                      </a:r>
                    </a:p>
                  </a:txBody>
                  <a:tcPr/>
                </a:tc>
                <a:extLst>
                  <a:ext uri="{0D108BD9-81ED-4DB2-BD59-A6C34878D82A}">
                    <a16:rowId xmlns:a16="http://schemas.microsoft.com/office/drawing/2014/main" val="3781071213"/>
                  </a:ext>
                </a:extLst>
              </a:tr>
              <a:tr h="370840">
                <a:tc>
                  <a:txBody>
                    <a:bodyPr/>
                    <a:lstStyle/>
                    <a:p>
                      <a:r>
                        <a:rPr lang="en-US" sz="2400" b="1" dirty="0"/>
                        <a:t>LIAR (25)</a:t>
                      </a:r>
                    </a:p>
                  </a:txBody>
                  <a:tcPr/>
                </a:tc>
                <a:tc>
                  <a:txBody>
                    <a:bodyPr/>
                    <a:lstStyle/>
                    <a:p>
                      <a:r>
                        <a:rPr lang="en-US" sz="2400" b="1" dirty="0"/>
                        <a:t>LYING</a:t>
                      </a:r>
                    </a:p>
                  </a:txBody>
                  <a:tcPr/>
                </a:tc>
                <a:tc>
                  <a:txBody>
                    <a:bodyPr/>
                    <a:lstStyle/>
                    <a:p>
                      <a:r>
                        <a:rPr lang="en-US" sz="2400" b="1" dirty="0"/>
                        <a:t>SPEAK TRUTH</a:t>
                      </a:r>
                    </a:p>
                  </a:txBody>
                  <a:tcPr/>
                </a:tc>
                <a:extLst>
                  <a:ext uri="{0D108BD9-81ED-4DB2-BD59-A6C34878D82A}">
                    <a16:rowId xmlns:a16="http://schemas.microsoft.com/office/drawing/2014/main" val="2473986310"/>
                  </a:ext>
                </a:extLst>
              </a:tr>
              <a:tr h="370840">
                <a:tc>
                  <a:txBody>
                    <a:bodyPr/>
                    <a:lstStyle/>
                    <a:p>
                      <a:r>
                        <a:rPr lang="en-US" sz="2400" b="1" dirty="0"/>
                        <a:t>ANGER (26-27)</a:t>
                      </a:r>
                    </a:p>
                  </a:txBody>
                  <a:tcPr/>
                </a:tc>
                <a:tc>
                  <a:txBody>
                    <a:bodyPr/>
                    <a:lstStyle/>
                    <a:p>
                      <a:r>
                        <a:rPr lang="en-US" sz="2400" b="1" dirty="0"/>
                        <a:t>HARMFUL ACTS OR SPEECH</a:t>
                      </a:r>
                    </a:p>
                  </a:txBody>
                  <a:tcPr/>
                </a:tc>
                <a:tc>
                  <a:txBody>
                    <a:bodyPr/>
                    <a:lstStyle/>
                    <a:p>
                      <a:r>
                        <a:rPr lang="en-US" sz="2400" b="1" dirty="0"/>
                        <a:t>SELF-CONTROL</a:t>
                      </a:r>
                    </a:p>
                  </a:txBody>
                  <a:tcPr/>
                </a:tc>
                <a:extLst>
                  <a:ext uri="{0D108BD9-81ED-4DB2-BD59-A6C34878D82A}">
                    <a16:rowId xmlns:a16="http://schemas.microsoft.com/office/drawing/2014/main" val="1490516554"/>
                  </a:ext>
                </a:extLst>
              </a:tr>
            </a:tbl>
          </a:graphicData>
        </a:graphic>
      </p:graphicFrame>
      <p:sp>
        <p:nvSpPr>
          <p:cNvPr id="4" name="TextBox 3">
            <a:extLst>
              <a:ext uri="{FF2B5EF4-FFF2-40B4-BE49-F238E27FC236}">
                <a16:creationId xmlns:a16="http://schemas.microsoft.com/office/drawing/2014/main" id="{25F9E9D4-4BC6-40F1-8CB4-74BDA172EEEA}"/>
              </a:ext>
            </a:extLst>
          </p:cNvPr>
          <p:cNvSpPr txBox="1"/>
          <p:nvPr/>
        </p:nvSpPr>
        <p:spPr>
          <a:xfrm>
            <a:off x="732180" y="3967737"/>
            <a:ext cx="10121348" cy="1384995"/>
          </a:xfrm>
          <a:prstGeom prst="rect">
            <a:avLst/>
          </a:prstGeom>
          <a:noFill/>
        </p:spPr>
        <p:txBody>
          <a:bodyPr wrap="square" rtlCol="0">
            <a:spAutoFit/>
          </a:bodyPr>
          <a:lstStyle/>
          <a:p>
            <a:pPr marR="0" algn="l" rtl="0"/>
            <a:r>
              <a:rPr lang="en-US" sz="2800" b="1" i="0" u="none" strike="noStrike" baseline="0" dirty="0">
                <a:latin typeface="Verdana" panose="020B0604030504040204" pitchFamily="34" charset="0"/>
              </a:rPr>
              <a:t>(Ephesians 4:26)  "BE ANGRY, AND DO NOT SIN": do not let the sun go down on your wrath,</a:t>
            </a:r>
          </a:p>
          <a:p>
            <a:pPr marR="0" algn="l" rtl="0"/>
            <a:r>
              <a:rPr lang="en-US" sz="2800" b="1" i="0" u="none" strike="noStrike" baseline="0" dirty="0">
                <a:latin typeface="Verdana" panose="020B0604030504040204" pitchFamily="34" charset="0"/>
              </a:rPr>
              <a:t>(Ephesians 4:27)  nor give place to the devil.</a:t>
            </a:r>
          </a:p>
        </p:txBody>
      </p:sp>
    </p:spTree>
    <p:extLst>
      <p:ext uri="{BB962C8B-B14F-4D97-AF65-F5344CB8AC3E}">
        <p14:creationId xmlns:p14="http://schemas.microsoft.com/office/powerpoint/2010/main" val="925117668"/>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30F3A-88F9-4BEA-91FB-5274282F7D82}"/>
              </a:ext>
            </a:extLst>
          </p:cNvPr>
          <p:cNvSpPr>
            <a:spLocks noGrp="1"/>
          </p:cNvSpPr>
          <p:nvPr>
            <p:ph type="title"/>
          </p:nvPr>
        </p:nvSpPr>
        <p:spPr/>
        <p:txBody>
          <a:bodyPr/>
          <a:lstStyle/>
          <a:p>
            <a:r>
              <a:rPr lang="en-US" dirty="0">
                <a:latin typeface="Broadway" panose="04040905080B02020502" pitchFamily="82" charset="0"/>
              </a:rPr>
              <a:t>STUDY EPHESIANS 4:22-32</a:t>
            </a:r>
            <a:endParaRPr lang="en-US" dirty="0"/>
          </a:p>
        </p:txBody>
      </p:sp>
      <p:graphicFrame>
        <p:nvGraphicFramePr>
          <p:cNvPr id="3" name="Table 3">
            <a:extLst>
              <a:ext uri="{FF2B5EF4-FFF2-40B4-BE49-F238E27FC236}">
                <a16:creationId xmlns:a16="http://schemas.microsoft.com/office/drawing/2014/main" id="{DC17DC2E-A78A-49E7-AECE-53ABC8CB605E}"/>
              </a:ext>
            </a:extLst>
          </p:cNvPr>
          <p:cNvGraphicFramePr>
            <a:graphicFrameLocks noGrp="1"/>
          </p:cNvGraphicFramePr>
          <p:nvPr>
            <p:extLst>
              <p:ext uri="{D42A27DB-BD31-4B8C-83A1-F6EECF244321}">
                <p14:modId xmlns:p14="http://schemas.microsoft.com/office/powerpoint/2010/main" val="3729702608"/>
              </p:ext>
            </p:extLst>
          </p:nvPr>
        </p:nvGraphicFramePr>
        <p:xfrm>
          <a:off x="838200" y="1505268"/>
          <a:ext cx="10161102" cy="2560320"/>
        </p:xfrm>
        <a:graphic>
          <a:graphicData uri="http://schemas.openxmlformats.org/drawingml/2006/table">
            <a:tbl>
              <a:tblPr firstRow="1" bandRow="1">
                <a:tableStyleId>{073A0DAA-6AF3-43AB-8588-CEC1D06C72B9}</a:tableStyleId>
              </a:tblPr>
              <a:tblGrid>
                <a:gridCol w="3387034">
                  <a:extLst>
                    <a:ext uri="{9D8B030D-6E8A-4147-A177-3AD203B41FA5}">
                      <a16:colId xmlns:a16="http://schemas.microsoft.com/office/drawing/2014/main" val="2161178173"/>
                    </a:ext>
                  </a:extLst>
                </a:gridCol>
                <a:gridCol w="3387034">
                  <a:extLst>
                    <a:ext uri="{9D8B030D-6E8A-4147-A177-3AD203B41FA5}">
                      <a16:colId xmlns:a16="http://schemas.microsoft.com/office/drawing/2014/main" val="1746594525"/>
                    </a:ext>
                  </a:extLst>
                </a:gridCol>
                <a:gridCol w="3387034">
                  <a:extLst>
                    <a:ext uri="{9D8B030D-6E8A-4147-A177-3AD203B41FA5}">
                      <a16:colId xmlns:a16="http://schemas.microsoft.com/office/drawing/2014/main" val="2160013772"/>
                    </a:ext>
                  </a:extLst>
                </a:gridCol>
              </a:tblGrid>
              <a:tr h="370840">
                <a:tc>
                  <a:txBody>
                    <a:bodyPr/>
                    <a:lstStyle/>
                    <a:p>
                      <a:r>
                        <a:rPr lang="en-US" sz="2400" b="1" dirty="0"/>
                        <a:t>CONDUCT</a:t>
                      </a:r>
                    </a:p>
                  </a:txBody>
                  <a:tcPr/>
                </a:tc>
                <a:tc>
                  <a:txBody>
                    <a:bodyPr/>
                    <a:lstStyle/>
                    <a:p>
                      <a:r>
                        <a:rPr lang="en-US" sz="2400" b="1" dirty="0"/>
                        <a:t>PUT OFF</a:t>
                      </a:r>
                    </a:p>
                  </a:txBody>
                  <a:tcPr/>
                </a:tc>
                <a:tc>
                  <a:txBody>
                    <a:bodyPr/>
                    <a:lstStyle/>
                    <a:p>
                      <a:r>
                        <a:rPr lang="en-US" sz="2400" b="1" dirty="0"/>
                        <a:t>PUT ON</a:t>
                      </a:r>
                    </a:p>
                  </a:txBody>
                  <a:tcPr/>
                </a:tc>
                <a:extLst>
                  <a:ext uri="{0D108BD9-81ED-4DB2-BD59-A6C34878D82A}">
                    <a16:rowId xmlns:a16="http://schemas.microsoft.com/office/drawing/2014/main" val="3781071213"/>
                  </a:ext>
                </a:extLst>
              </a:tr>
              <a:tr h="370840">
                <a:tc>
                  <a:txBody>
                    <a:bodyPr/>
                    <a:lstStyle/>
                    <a:p>
                      <a:r>
                        <a:rPr lang="en-US" sz="2400" b="1" dirty="0"/>
                        <a:t>LIAR (25)</a:t>
                      </a:r>
                    </a:p>
                  </a:txBody>
                  <a:tcPr/>
                </a:tc>
                <a:tc>
                  <a:txBody>
                    <a:bodyPr/>
                    <a:lstStyle/>
                    <a:p>
                      <a:r>
                        <a:rPr lang="en-US" sz="2400" b="1" dirty="0"/>
                        <a:t>LYING</a:t>
                      </a:r>
                    </a:p>
                  </a:txBody>
                  <a:tcPr/>
                </a:tc>
                <a:tc>
                  <a:txBody>
                    <a:bodyPr/>
                    <a:lstStyle/>
                    <a:p>
                      <a:r>
                        <a:rPr lang="en-US" sz="2400" b="1" dirty="0"/>
                        <a:t>SPEAK TRUTH</a:t>
                      </a:r>
                    </a:p>
                  </a:txBody>
                  <a:tcPr/>
                </a:tc>
                <a:extLst>
                  <a:ext uri="{0D108BD9-81ED-4DB2-BD59-A6C34878D82A}">
                    <a16:rowId xmlns:a16="http://schemas.microsoft.com/office/drawing/2014/main" val="4194455525"/>
                  </a:ext>
                </a:extLst>
              </a:tr>
              <a:tr h="370840">
                <a:tc>
                  <a:txBody>
                    <a:bodyPr/>
                    <a:lstStyle/>
                    <a:p>
                      <a:r>
                        <a:rPr lang="en-US" sz="2400" b="1" dirty="0"/>
                        <a:t>ANGER (26-27)</a:t>
                      </a:r>
                    </a:p>
                  </a:txBody>
                  <a:tcPr/>
                </a:tc>
                <a:tc>
                  <a:txBody>
                    <a:bodyPr/>
                    <a:lstStyle/>
                    <a:p>
                      <a:r>
                        <a:rPr lang="en-US" sz="2400" b="1" dirty="0"/>
                        <a:t>HARMFUL ACTS OR SPEECH</a:t>
                      </a:r>
                    </a:p>
                  </a:txBody>
                  <a:tcPr/>
                </a:tc>
                <a:tc>
                  <a:txBody>
                    <a:bodyPr/>
                    <a:lstStyle/>
                    <a:p>
                      <a:r>
                        <a:rPr lang="en-US" sz="2400" b="1" dirty="0"/>
                        <a:t>SELF-CONTROL</a:t>
                      </a:r>
                    </a:p>
                  </a:txBody>
                  <a:tcPr/>
                </a:tc>
                <a:extLst>
                  <a:ext uri="{0D108BD9-81ED-4DB2-BD59-A6C34878D82A}">
                    <a16:rowId xmlns:a16="http://schemas.microsoft.com/office/drawing/2014/main" val="1490516554"/>
                  </a:ext>
                </a:extLst>
              </a:tr>
              <a:tr h="370840">
                <a:tc>
                  <a:txBody>
                    <a:bodyPr/>
                    <a:lstStyle/>
                    <a:p>
                      <a:r>
                        <a:rPr lang="en-US" sz="2400" b="1" dirty="0"/>
                        <a:t>THIEF</a:t>
                      </a:r>
                    </a:p>
                  </a:txBody>
                  <a:tcPr/>
                </a:tc>
                <a:tc>
                  <a:txBody>
                    <a:bodyPr/>
                    <a:lstStyle/>
                    <a:p>
                      <a:r>
                        <a:rPr lang="en-US" sz="2400" b="1" dirty="0"/>
                        <a:t>STEALING</a:t>
                      </a:r>
                    </a:p>
                  </a:txBody>
                  <a:tcPr/>
                </a:tc>
                <a:tc>
                  <a:txBody>
                    <a:bodyPr/>
                    <a:lstStyle/>
                    <a:p>
                      <a:r>
                        <a:rPr lang="en-US" sz="2400" b="1" dirty="0"/>
                        <a:t>WORK AND ABLE TO SHARE</a:t>
                      </a:r>
                    </a:p>
                  </a:txBody>
                  <a:tcPr/>
                </a:tc>
                <a:extLst>
                  <a:ext uri="{0D108BD9-81ED-4DB2-BD59-A6C34878D82A}">
                    <a16:rowId xmlns:a16="http://schemas.microsoft.com/office/drawing/2014/main" val="831596124"/>
                  </a:ext>
                </a:extLst>
              </a:tr>
            </a:tbl>
          </a:graphicData>
        </a:graphic>
      </p:graphicFrame>
      <p:sp>
        <p:nvSpPr>
          <p:cNvPr id="4" name="TextBox 3">
            <a:extLst>
              <a:ext uri="{FF2B5EF4-FFF2-40B4-BE49-F238E27FC236}">
                <a16:creationId xmlns:a16="http://schemas.microsoft.com/office/drawing/2014/main" id="{25F9E9D4-4BC6-40F1-8CB4-74BDA172EEEA}"/>
              </a:ext>
            </a:extLst>
          </p:cNvPr>
          <p:cNvSpPr txBox="1"/>
          <p:nvPr/>
        </p:nvSpPr>
        <p:spPr>
          <a:xfrm>
            <a:off x="877954" y="4303455"/>
            <a:ext cx="10121348" cy="2554545"/>
          </a:xfrm>
          <a:prstGeom prst="rect">
            <a:avLst/>
          </a:prstGeom>
          <a:noFill/>
        </p:spPr>
        <p:txBody>
          <a:bodyPr wrap="square" rtlCol="0">
            <a:spAutoFit/>
          </a:bodyPr>
          <a:lstStyle/>
          <a:p>
            <a:pPr marR="0" algn="l" rtl="0"/>
            <a:r>
              <a:rPr lang="en-US" sz="3200" b="1" i="0" u="none" strike="noStrike" baseline="0" dirty="0">
                <a:latin typeface="Verdana" panose="020B0604030504040204" pitchFamily="34" charset="0"/>
              </a:rPr>
              <a:t>(Ephesians 4:28)  Let him who stole steal no longer, but rather let him labor, working with </a:t>
            </a:r>
            <a:r>
              <a:rPr lang="en-US" sz="3200" b="1" i="1" u="none" strike="noStrike" baseline="0" dirty="0">
                <a:latin typeface="Verdana" panose="020B0604030504040204" pitchFamily="34" charset="0"/>
              </a:rPr>
              <a:t>his</a:t>
            </a:r>
            <a:r>
              <a:rPr lang="en-US" sz="3200" b="1" i="0" u="none" strike="noStrike" baseline="0" dirty="0">
                <a:latin typeface="Verdana" panose="020B0604030504040204" pitchFamily="34" charset="0"/>
              </a:rPr>
              <a:t> hands what is good, that he may have something to give him who has need.</a:t>
            </a:r>
          </a:p>
        </p:txBody>
      </p:sp>
    </p:spTree>
    <p:extLst>
      <p:ext uri="{BB962C8B-B14F-4D97-AF65-F5344CB8AC3E}">
        <p14:creationId xmlns:p14="http://schemas.microsoft.com/office/powerpoint/2010/main" val="426330966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30F3A-88F9-4BEA-91FB-5274282F7D82}"/>
              </a:ext>
            </a:extLst>
          </p:cNvPr>
          <p:cNvSpPr>
            <a:spLocks noGrp="1"/>
          </p:cNvSpPr>
          <p:nvPr>
            <p:ph type="title"/>
          </p:nvPr>
        </p:nvSpPr>
        <p:spPr/>
        <p:txBody>
          <a:bodyPr/>
          <a:lstStyle/>
          <a:p>
            <a:r>
              <a:rPr lang="en-US" dirty="0">
                <a:latin typeface="Broadway" panose="04040905080B02020502" pitchFamily="82" charset="0"/>
              </a:rPr>
              <a:t>STUDY EPHESIANS 4:22-32</a:t>
            </a:r>
            <a:endParaRPr lang="en-US" dirty="0"/>
          </a:p>
        </p:txBody>
      </p:sp>
      <p:graphicFrame>
        <p:nvGraphicFramePr>
          <p:cNvPr id="3" name="Table 3">
            <a:extLst>
              <a:ext uri="{FF2B5EF4-FFF2-40B4-BE49-F238E27FC236}">
                <a16:creationId xmlns:a16="http://schemas.microsoft.com/office/drawing/2014/main" id="{DC17DC2E-A78A-49E7-AECE-53ABC8CB605E}"/>
              </a:ext>
            </a:extLst>
          </p:cNvPr>
          <p:cNvGraphicFramePr>
            <a:graphicFrameLocks noGrp="1"/>
          </p:cNvGraphicFramePr>
          <p:nvPr>
            <p:extLst>
              <p:ext uri="{D42A27DB-BD31-4B8C-83A1-F6EECF244321}">
                <p14:modId xmlns:p14="http://schemas.microsoft.com/office/powerpoint/2010/main" val="1541206130"/>
              </p:ext>
            </p:extLst>
          </p:nvPr>
        </p:nvGraphicFramePr>
        <p:xfrm>
          <a:off x="838200" y="1505268"/>
          <a:ext cx="10161102" cy="3017520"/>
        </p:xfrm>
        <a:graphic>
          <a:graphicData uri="http://schemas.openxmlformats.org/drawingml/2006/table">
            <a:tbl>
              <a:tblPr firstRow="1" bandRow="1">
                <a:tableStyleId>{073A0DAA-6AF3-43AB-8588-CEC1D06C72B9}</a:tableStyleId>
              </a:tblPr>
              <a:tblGrid>
                <a:gridCol w="3387034">
                  <a:extLst>
                    <a:ext uri="{9D8B030D-6E8A-4147-A177-3AD203B41FA5}">
                      <a16:colId xmlns:a16="http://schemas.microsoft.com/office/drawing/2014/main" val="2161178173"/>
                    </a:ext>
                  </a:extLst>
                </a:gridCol>
                <a:gridCol w="3387034">
                  <a:extLst>
                    <a:ext uri="{9D8B030D-6E8A-4147-A177-3AD203B41FA5}">
                      <a16:colId xmlns:a16="http://schemas.microsoft.com/office/drawing/2014/main" val="1746594525"/>
                    </a:ext>
                  </a:extLst>
                </a:gridCol>
                <a:gridCol w="3387034">
                  <a:extLst>
                    <a:ext uri="{9D8B030D-6E8A-4147-A177-3AD203B41FA5}">
                      <a16:colId xmlns:a16="http://schemas.microsoft.com/office/drawing/2014/main" val="2160013772"/>
                    </a:ext>
                  </a:extLst>
                </a:gridCol>
              </a:tblGrid>
              <a:tr h="370840">
                <a:tc>
                  <a:txBody>
                    <a:bodyPr/>
                    <a:lstStyle/>
                    <a:p>
                      <a:r>
                        <a:rPr lang="en-US" sz="2400" b="1" dirty="0"/>
                        <a:t>CONDUCT</a:t>
                      </a:r>
                    </a:p>
                  </a:txBody>
                  <a:tcPr/>
                </a:tc>
                <a:tc>
                  <a:txBody>
                    <a:bodyPr/>
                    <a:lstStyle/>
                    <a:p>
                      <a:r>
                        <a:rPr lang="en-US" sz="2400" b="1" dirty="0"/>
                        <a:t>PUT OFF</a:t>
                      </a:r>
                    </a:p>
                  </a:txBody>
                  <a:tcPr/>
                </a:tc>
                <a:tc>
                  <a:txBody>
                    <a:bodyPr/>
                    <a:lstStyle/>
                    <a:p>
                      <a:r>
                        <a:rPr lang="en-US" sz="2400" b="1" dirty="0"/>
                        <a:t>PUT ON</a:t>
                      </a:r>
                    </a:p>
                  </a:txBody>
                  <a:tcPr/>
                </a:tc>
                <a:extLst>
                  <a:ext uri="{0D108BD9-81ED-4DB2-BD59-A6C34878D82A}">
                    <a16:rowId xmlns:a16="http://schemas.microsoft.com/office/drawing/2014/main" val="3781071213"/>
                  </a:ext>
                </a:extLst>
              </a:tr>
              <a:tr h="370840">
                <a:tc>
                  <a:txBody>
                    <a:bodyPr/>
                    <a:lstStyle/>
                    <a:p>
                      <a:r>
                        <a:rPr lang="en-US" sz="2400" b="1" dirty="0"/>
                        <a:t>LIAR (25)</a:t>
                      </a:r>
                    </a:p>
                  </a:txBody>
                  <a:tcPr/>
                </a:tc>
                <a:tc>
                  <a:txBody>
                    <a:bodyPr/>
                    <a:lstStyle/>
                    <a:p>
                      <a:r>
                        <a:rPr lang="en-US" sz="2400" b="1" dirty="0"/>
                        <a:t>LYING</a:t>
                      </a:r>
                    </a:p>
                  </a:txBody>
                  <a:tcPr/>
                </a:tc>
                <a:tc>
                  <a:txBody>
                    <a:bodyPr/>
                    <a:lstStyle/>
                    <a:p>
                      <a:r>
                        <a:rPr lang="en-US" sz="2400" b="1" dirty="0"/>
                        <a:t>SPEAK TRUTH</a:t>
                      </a:r>
                    </a:p>
                  </a:txBody>
                  <a:tcPr/>
                </a:tc>
                <a:extLst>
                  <a:ext uri="{0D108BD9-81ED-4DB2-BD59-A6C34878D82A}">
                    <a16:rowId xmlns:a16="http://schemas.microsoft.com/office/drawing/2014/main" val="1262402967"/>
                  </a:ext>
                </a:extLst>
              </a:tr>
              <a:tr h="370840">
                <a:tc>
                  <a:txBody>
                    <a:bodyPr/>
                    <a:lstStyle/>
                    <a:p>
                      <a:r>
                        <a:rPr lang="en-US" sz="2400" b="1" dirty="0"/>
                        <a:t>ANGER (26-27)</a:t>
                      </a:r>
                    </a:p>
                  </a:txBody>
                  <a:tcPr/>
                </a:tc>
                <a:tc>
                  <a:txBody>
                    <a:bodyPr/>
                    <a:lstStyle/>
                    <a:p>
                      <a:r>
                        <a:rPr lang="en-US" sz="2400" b="1" dirty="0"/>
                        <a:t>HARMFUL ACTS OR SPEECH</a:t>
                      </a:r>
                    </a:p>
                  </a:txBody>
                  <a:tcPr/>
                </a:tc>
                <a:tc>
                  <a:txBody>
                    <a:bodyPr/>
                    <a:lstStyle/>
                    <a:p>
                      <a:r>
                        <a:rPr lang="en-US" sz="2400" b="1" dirty="0"/>
                        <a:t>SELF-CONTROL</a:t>
                      </a:r>
                    </a:p>
                  </a:txBody>
                  <a:tcPr/>
                </a:tc>
                <a:extLst>
                  <a:ext uri="{0D108BD9-81ED-4DB2-BD59-A6C34878D82A}">
                    <a16:rowId xmlns:a16="http://schemas.microsoft.com/office/drawing/2014/main" val="1490516554"/>
                  </a:ext>
                </a:extLst>
              </a:tr>
              <a:tr h="370840">
                <a:tc>
                  <a:txBody>
                    <a:bodyPr/>
                    <a:lstStyle/>
                    <a:p>
                      <a:r>
                        <a:rPr lang="en-US" sz="2400" b="1" dirty="0"/>
                        <a:t>THIEF</a:t>
                      </a:r>
                    </a:p>
                  </a:txBody>
                  <a:tcPr/>
                </a:tc>
                <a:tc>
                  <a:txBody>
                    <a:bodyPr/>
                    <a:lstStyle/>
                    <a:p>
                      <a:r>
                        <a:rPr lang="en-US" sz="2400" b="1" dirty="0"/>
                        <a:t>STEALING</a:t>
                      </a:r>
                    </a:p>
                  </a:txBody>
                  <a:tcPr/>
                </a:tc>
                <a:tc>
                  <a:txBody>
                    <a:bodyPr/>
                    <a:lstStyle/>
                    <a:p>
                      <a:r>
                        <a:rPr lang="en-US" sz="2400" b="1" dirty="0"/>
                        <a:t>WORK AND ABLE TO SHARE</a:t>
                      </a:r>
                    </a:p>
                  </a:txBody>
                  <a:tcPr/>
                </a:tc>
                <a:extLst>
                  <a:ext uri="{0D108BD9-81ED-4DB2-BD59-A6C34878D82A}">
                    <a16:rowId xmlns:a16="http://schemas.microsoft.com/office/drawing/2014/main" val="831596124"/>
                  </a:ext>
                </a:extLst>
              </a:tr>
              <a:tr h="370840">
                <a:tc>
                  <a:txBody>
                    <a:bodyPr/>
                    <a:lstStyle/>
                    <a:p>
                      <a:r>
                        <a:rPr lang="en-US" sz="2400" b="1" dirty="0"/>
                        <a:t>SPEECH (29)</a:t>
                      </a:r>
                    </a:p>
                  </a:txBody>
                  <a:tcPr/>
                </a:tc>
                <a:tc>
                  <a:txBody>
                    <a:bodyPr/>
                    <a:lstStyle/>
                    <a:p>
                      <a:r>
                        <a:rPr lang="en-US" sz="2400" b="1" dirty="0"/>
                        <a:t>CORRUPT SPEECH</a:t>
                      </a:r>
                    </a:p>
                  </a:txBody>
                  <a:tcPr/>
                </a:tc>
                <a:tc>
                  <a:txBody>
                    <a:bodyPr/>
                    <a:lstStyle/>
                    <a:p>
                      <a:r>
                        <a:rPr lang="en-US" sz="2400" b="1" dirty="0"/>
                        <a:t>EDIFICATION</a:t>
                      </a:r>
                    </a:p>
                  </a:txBody>
                  <a:tcPr/>
                </a:tc>
                <a:extLst>
                  <a:ext uri="{0D108BD9-81ED-4DB2-BD59-A6C34878D82A}">
                    <a16:rowId xmlns:a16="http://schemas.microsoft.com/office/drawing/2014/main" val="1625668240"/>
                  </a:ext>
                </a:extLst>
              </a:tr>
            </a:tbl>
          </a:graphicData>
        </a:graphic>
      </p:graphicFrame>
      <p:sp>
        <p:nvSpPr>
          <p:cNvPr id="4" name="TextBox 3">
            <a:extLst>
              <a:ext uri="{FF2B5EF4-FFF2-40B4-BE49-F238E27FC236}">
                <a16:creationId xmlns:a16="http://schemas.microsoft.com/office/drawing/2014/main" id="{25F9E9D4-4BC6-40F1-8CB4-74BDA172EEEA}"/>
              </a:ext>
            </a:extLst>
          </p:cNvPr>
          <p:cNvSpPr txBox="1"/>
          <p:nvPr/>
        </p:nvSpPr>
        <p:spPr>
          <a:xfrm>
            <a:off x="838200" y="4605566"/>
            <a:ext cx="10121348" cy="1815882"/>
          </a:xfrm>
          <a:prstGeom prst="rect">
            <a:avLst/>
          </a:prstGeom>
          <a:noFill/>
        </p:spPr>
        <p:txBody>
          <a:bodyPr wrap="square" rtlCol="0">
            <a:spAutoFit/>
          </a:bodyPr>
          <a:lstStyle/>
          <a:p>
            <a:pPr marR="0" algn="l" rtl="0"/>
            <a:r>
              <a:rPr lang="en-US" sz="2800" b="1" i="0" u="none" strike="noStrike" baseline="0" dirty="0">
                <a:latin typeface="Verdana" panose="020B0604030504040204" pitchFamily="34" charset="0"/>
              </a:rPr>
              <a:t>(Ephesians 4:29)  Let no corrupt word proceed out of your mouth, but what is good for necessary edification, that it may impart grace to the hearers.</a:t>
            </a:r>
          </a:p>
        </p:txBody>
      </p:sp>
    </p:spTree>
    <p:extLst>
      <p:ext uri="{BB962C8B-B14F-4D97-AF65-F5344CB8AC3E}">
        <p14:creationId xmlns:p14="http://schemas.microsoft.com/office/powerpoint/2010/main" val="37514385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30F3A-88F9-4BEA-91FB-5274282F7D82}"/>
              </a:ext>
            </a:extLst>
          </p:cNvPr>
          <p:cNvSpPr>
            <a:spLocks noGrp="1"/>
          </p:cNvSpPr>
          <p:nvPr>
            <p:ph type="title"/>
          </p:nvPr>
        </p:nvSpPr>
        <p:spPr/>
        <p:txBody>
          <a:bodyPr/>
          <a:lstStyle/>
          <a:p>
            <a:r>
              <a:rPr lang="en-US" dirty="0">
                <a:latin typeface="Broadway" panose="04040905080B02020502" pitchFamily="82" charset="0"/>
              </a:rPr>
              <a:t>STUDY EPHESIANS 4:22-32</a:t>
            </a:r>
            <a:endParaRPr lang="en-US" dirty="0"/>
          </a:p>
        </p:txBody>
      </p:sp>
      <p:graphicFrame>
        <p:nvGraphicFramePr>
          <p:cNvPr id="3" name="Table 3">
            <a:extLst>
              <a:ext uri="{FF2B5EF4-FFF2-40B4-BE49-F238E27FC236}">
                <a16:creationId xmlns:a16="http://schemas.microsoft.com/office/drawing/2014/main" id="{DC17DC2E-A78A-49E7-AECE-53ABC8CB605E}"/>
              </a:ext>
            </a:extLst>
          </p:cNvPr>
          <p:cNvGraphicFramePr>
            <a:graphicFrameLocks noGrp="1"/>
          </p:cNvGraphicFramePr>
          <p:nvPr>
            <p:extLst>
              <p:ext uri="{D42A27DB-BD31-4B8C-83A1-F6EECF244321}">
                <p14:modId xmlns:p14="http://schemas.microsoft.com/office/powerpoint/2010/main" val="1836745867"/>
              </p:ext>
            </p:extLst>
          </p:nvPr>
        </p:nvGraphicFramePr>
        <p:xfrm>
          <a:off x="838200" y="1505268"/>
          <a:ext cx="10161102" cy="3474720"/>
        </p:xfrm>
        <a:graphic>
          <a:graphicData uri="http://schemas.openxmlformats.org/drawingml/2006/table">
            <a:tbl>
              <a:tblPr firstRow="1" bandRow="1">
                <a:tableStyleId>{073A0DAA-6AF3-43AB-8588-CEC1D06C72B9}</a:tableStyleId>
              </a:tblPr>
              <a:tblGrid>
                <a:gridCol w="3387034">
                  <a:extLst>
                    <a:ext uri="{9D8B030D-6E8A-4147-A177-3AD203B41FA5}">
                      <a16:colId xmlns:a16="http://schemas.microsoft.com/office/drawing/2014/main" val="2161178173"/>
                    </a:ext>
                  </a:extLst>
                </a:gridCol>
                <a:gridCol w="3387034">
                  <a:extLst>
                    <a:ext uri="{9D8B030D-6E8A-4147-A177-3AD203B41FA5}">
                      <a16:colId xmlns:a16="http://schemas.microsoft.com/office/drawing/2014/main" val="1746594525"/>
                    </a:ext>
                  </a:extLst>
                </a:gridCol>
                <a:gridCol w="3387034">
                  <a:extLst>
                    <a:ext uri="{9D8B030D-6E8A-4147-A177-3AD203B41FA5}">
                      <a16:colId xmlns:a16="http://schemas.microsoft.com/office/drawing/2014/main" val="2160013772"/>
                    </a:ext>
                  </a:extLst>
                </a:gridCol>
              </a:tblGrid>
              <a:tr h="370840">
                <a:tc>
                  <a:txBody>
                    <a:bodyPr/>
                    <a:lstStyle/>
                    <a:p>
                      <a:r>
                        <a:rPr lang="en-US" sz="2400" b="1" dirty="0"/>
                        <a:t>CONDUCT</a:t>
                      </a:r>
                    </a:p>
                  </a:txBody>
                  <a:tcPr/>
                </a:tc>
                <a:tc>
                  <a:txBody>
                    <a:bodyPr/>
                    <a:lstStyle/>
                    <a:p>
                      <a:r>
                        <a:rPr lang="en-US" sz="2400" b="1" dirty="0"/>
                        <a:t>PUT OFF</a:t>
                      </a:r>
                    </a:p>
                  </a:txBody>
                  <a:tcPr/>
                </a:tc>
                <a:tc>
                  <a:txBody>
                    <a:bodyPr/>
                    <a:lstStyle/>
                    <a:p>
                      <a:r>
                        <a:rPr lang="en-US" sz="2400" b="1" dirty="0"/>
                        <a:t>PUT ON</a:t>
                      </a:r>
                    </a:p>
                  </a:txBody>
                  <a:tcPr/>
                </a:tc>
                <a:extLst>
                  <a:ext uri="{0D108BD9-81ED-4DB2-BD59-A6C34878D82A}">
                    <a16:rowId xmlns:a16="http://schemas.microsoft.com/office/drawing/2014/main" val="3781071213"/>
                  </a:ext>
                </a:extLst>
              </a:tr>
              <a:tr h="370840">
                <a:tc>
                  <a:txBody>
                    <a:bodyPr/>
                    <a:lstStyle/>
                    <a:p>
                      <a:r>
                        <a:rPr lang="en-US" sz="2400" b="1" dirty="0"/>
                        <a:t>LIAR (25)</a:t>
                      </a:r>
                    </a:p>
                  </a:txBody>
                  <a:tcPr/>
                </a:tc>
                <a:tc>
                  <a:txBody>
                    <a:bodyPr/>
                    <a:lstStyle/>
                    <a:p>
                      <a:r>
                        <a:rPr lang="en-US" sz="2400" b="1" dirty="0"/>
                        <a:t>LYING</a:t>
                      </a:r>
                    </a:p>
                  </a:txBody>
                  <a:tcPr/>
                </a:tc>
                <a:tc>
                  <a:txBody>
                    <a:bodyPr/>
                    <a:lstStyle/>
                    <a:p>
                      <a:r>
                        <a:rPr lang="en-US" sz="2400" b="1" dirty="0"/>
                        <a:t>SPEAK TRUTH</a:t>
                      </a:r>
                    </a:p>
                  </a:txBody>
                  <a:tcPr/>
                </a:tc>
                <a:extLst>
                  <a:ext uri="{0D108BD9-81ED-4DB2-BD59-A6C34878D82A}">
                    <a16:rowId xmlns:a16="http://schemas.microsoft.com/office/drawing/2014/main" val="4129953701"/>
                  </a:ext>
                </a:extLst>
              </a:tr>
              <a:tr h="370840">
                <a:tc>
                  <a:txBody>
                    <a:bodyPr/>
                    <a:lstStyle/>
                    <a:p>
                      <a:r>
                        <a:rPr lang="en-US" sz="2400" b="1" dirty="0"/>
                        <a:t>ANGER (26-27)</a:t>
                      </a:r>
                    </a:p>
                  </a:txBody>
                  <a:tcPr/>
                </a:tc>
                <a:tc>
                  <a:txBody>
                    <a:bodyPr/>
                    <a:lstStyle/>
                    <a:p>
                      <a:r>
                        <a:rPr lang="en-US" sz="2400" b="1" dirty="0"/>
                        <a:t>HARMFUL ACTS OR SPEECH</a:t>
                      </a:r>
                    </a:p>
                  </a:txBody>
                  <a:tcPr/>
                </a:tc>
                <a:tc>
                  <a:txBody>
                    <a:bodyPr/>
                    <a:lstStyle/>
                    <a:p>
                      <a:r>
                        <a:rPr lang="en-US" sz="2400" b="1" dirty="0"/>
                        <a:t>SELF-CONTROL</a:t>
                      </a:r>
                    </a:p>
                  </a:txBody>
                  <a:tcPr/>
                </a:tc>
                <a:extLst>
                  <a:ext uri="{0D108BD9-81ED-4DB2-BD59-A6C34878D82A}">
                    <a16:rowId xmlns:a16="http://schemas.microsoft.com/office/drawing/2014/main" val="1490516554"/>
                  </a:ext>
                </a:extLst>
              </a:tr>
              <a:tr h="370840">
                <a:tc>
                  <a:txBody>
                    <a:bodyPr/>
                    <a:lstStyle/>
                    <a:p>
                      <a:r>
                        <a:rPr lang="en-US" sz="2400" b="1" dirty="0"/>
                        <a:t>THIEF (28)</a:t>
                      </a:r>
                    </a:p>
                  </a:txBody>
                  <a:tcPr/>
                </a:tc>
                <a:tc>
                  <a:txBody>
                    <a:bodyPr/>
                    <a:lstStyle/>
                    <a:p>
                      <a:r>
                        <a:rPr lang="en-US" sz="2400" b="1" dirty="0"/>
                        <a:t>STEALING</a:t>
                      </a:r>
                    </a:p>
                  </a:txBody>
                  <a:tcPr/>
                </a:tc>
                <a:tc>
                  <a:txBody>
                    <a:bodyPr/>
                    <a:lstStyle/>
                    <a:p>
                      <a:r>
                        <a:rPr lang="en-US" sz="2400" b="1" dirty="0"/>
                        <a:t>WORK AND ABLE TO SHARE</a:t>
                      </a:r>
                    </a:p>
                  </a:txBody>
                  <a:tcPr/>
                </a:tc>
                <a:extLst>
                  <a:ext uri="{0D108BD9-81ED-4DB2-BD59-A6C34878D82A}">
                    <a16:rowId xmlns:a16="http://schemas.microsoft.com/office/drawing/2014/main" val="831596124"/>
                  </a:ext>
                </a:extLst>
              </a:tr>
              <a:tr h="370840">
                <a:tc>
                  <a:txBody>
                    <a:bodyPr/>
                    <a:lstStyle/>
                    <a:p>
                      <a:r>
                        <a:rPr lang="en-US" sz="2400" b="1" dirty="0"/>
                        <a:t>SPEECH (29)</a:t>
                      </a:r>
                    </a:p>
                  </a:txBody>
                  <a:tcPr/>
                </a:tc>
                <a:tc>
                  <a:txBody>
                    <a:bodyPr/>
                    <a:lstStyle/>
                    <a:p>
                      <a:r>
                        <a:rPr lang="en-US" sz="2400" b="1" dirty="0"/>
                        <a:t>CORRUPT SPEECH</a:t>
                      </a:r>
                    </a:p>
                  </a:txBody>
                  <a:tcPr/>
                </a:tc>
                <a:tc>
                  <a:txBody>
                    <a:bodyPr/>
                    <a:lstStyle/>
                    <a:p>
                      <a:r>
                        <a:rPr lang="en-US" sz="2400" b="1" dirty="0"/>
                        <a:t>EDIFICATION</a:t>
                      </a:r>
                    </a:p>
                  </a:txBody>
                  <a:tcPr/>
                </a:tc>
                <a:extLst>
                  <a:ext uri="{0D108BD9-81ED-4DB2-BD59-A6C34878D82A}">
                    <a16:rowId xmlns:a16="http://schemas.microsoft.com/office/drawing/2014/main" val="3451040442"/>
                  </a:ext>
                </a:extLst>
              </a:tr>
              <a:tr h="370840">
                <a:tc>
                  <a:txBody>
                    <a:bodyPr/>
                    <a:lstStyle/>
                    <a:p>
                      <a:r>
                        <a:rPr lang="en-US" sz="2400" b="1" dirty="0"/>
                        <a:t>BITTERNESS (31-32)</a:t>
                      </a:r>
                    </a:p>
                  </a:txBody>
                  <a:tcPr/>
                </a:tc>
                <a:tc>
                  <a:txBody>
                    <a:bodyPr/>
                    <a:lstStyle/>
                    <a:p>
                      <a:r>
                        <a:rPr lang="en-US" sz="2400" b="1" dirty="0"/>
                        <a:t>MALICE, BITTERNESS</a:t>
                      </a:r>
                    </a:p>
                  </a:txBody>
                  <a:tcPr/>
                </a:tc>
                <a:tc>
                  <a:txBody>
                    <a:bodyPr/>
                    <a:lstStyle/>
                    <a:p>
                      <a:r>
                        <a:rPr lang="en-US" sz="2400" b="1" dirty="0"/>
                        <a:t>KIND, FORGIVING</a:t>
                      </a:r>
                    </a:p>
                  </a:txBody>
                  <a:tcPr/>
                </a:tc>
                <a:extLst>
                  <a:ext uri="{0D108BD9-81ED-4DB2-BD59-A6C34878D82A}">
                    <a16:rowId xmlns:a16="http://schemas.microsoft.com/office/drawing/2014/main" val="3444548521"/>
                  </a:ext>
                </a:extLst>
              </a:tr>
            </a:tbl>
          </a:graphicData>
        </a:graphic>
      </p:graphicFrame>
      <p:sp>
        <p:nvSpPr>
          <p:cNvPr id="4" name="TextBox 3">
            <a:extLst>
              <a:ext uri="{FF2B5EF4-FFF2-40B4-BE49-F238E27FC236}">
                <a16:creationId xmlns:a16="http://schemas.microsoft.com/office/drawing/2014/main" id="{25F9E9D4-4BC6-40F1-8CB4-74BDA172EEEA}"/>
              </a:ext>
            </a:extLst>
          </p:cNvPr>
          <p:cNvSpPr txBox="1"/>
          <p:nvPr/>
        </p:nvSpPr>
        <p:spPr>
          <a:xfrm>
            <a:off x="877954" y="5352732"/>
            <a:ext cx="10121348" cy="1323439"/>
          </a:xfrm>
          <a:prstGeom prst="rect">
            <a:avLst/>
          </a:prstGeom>
          <a:noFill/>
        </p:spPr>
        <p:txBody>
          <a:bodyPr wrap="square" rtlCol="0">
            <a:spAutoFit/>
          </a:bodyPr>
          <a:lstStyle/>
          <a:p>
            <a:pPr marR="0" algn="l" rtl="0"/>
            <a:r>
              <a:rPr lang="en-US" sz="2000" b="1" i="0" u="none" strike="noStrike" baseline="0" dirty="0">
                <a:latin typeface="Verdana" panose="020B0604030504040204" pitchFamily="34" charset="0"/>
              </a:rPr>
              <a:t>(Ephesians 4:31)  Let all bitterness, wrath, anger, clamor, and evil speaking be put away from you, with all malice.  (32)  And be kind to one another, tenderhearted, forgiving one another, even as God in Christ forgave you.</a:t>
            </a:r>
          </a:p>
        </p:txBody>
      </p:sp>
    </p:spTree>
    <p:extLst>
      <p:ext uri="{BB962C8B-B14F-4D97-AF65-F5344CB8AC3E}">
        <p14:creationId xmlns:p14="http://schemas.microsoft.com/office/powerpoint/2010/main" val="1899739840"/>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651</Words>
  <Application>Microsoft Office PowerPoint</Application>
  <PresentationFormat>Widescreen</PresentationFormat>
  <Paragraphs>164</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Arial Rounded MT Bold</vt:lpstr>
      <vt:lpstr>Broadway</vt:lpstr>
      <vt:lpstr>Calibri</vt:lpstr>
      <vt:lpstr>Calibri Light</vt:lpstr>
      <vt:lpstr>Verdana</vt:lpstr>
      <vt:lpstr>Office Theme</vt:lpstr>
      <vt:lpstr>When is a door Not a door?</vt:lpstr>
      <vt:lpstr>When is a door not a door?</vt:lpstr>
      <vt:lpstr>PowerPoint Presentation</vt:lpstr>
      <vt:lpstr>APPLICATION OF THE RIDDLE</vt:lpstr>
      <vt:lpstr>STUDY EPHESIANS 4:22-32</vt:lpstr>
      <vt:lpstr>STUDY EPHESIANS 4:22-32</vt:lpstr>
      <vt:lpstr>STUDY EPHESIANS 4:22-32</vt:lpstr>
      <vt:lpstr>STUDY EPHESIANS 4:22-32</vt:lpstr>
      <vt:lpstr>STUDY EPHESIANS 4:22-32</vt:lpstr>
      <vt:lpstr>OTHER PASSAGES</vt:lpstr>
      <vt:lpstr>OTHER PASSAGES</vt:lpstr>
      <vt:lpstr>OTHER PASSAGES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is a door Not a door?</dc:title>
  <dc:creator>Manly Luscombe</dc:creator>
  <cp:lastModifiedBy>Manly Luscombe</cp:lastModifiedBy>
  <cp:revision>3</cp:revision>
  <dcterms:created xsi:type="dcterms:W3CDTF">2022-02-12T19:21:09Z</dcterms:created>
  <dcterms:modified xsi:type="dcterms:W3CDTF">2022-02-12T20:37:33Z</dcterms:modified>
</cp:coreProperties>
</file>