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7" r:id="rId7"/>
    <p:sldId id="261" r:id="rId8"/>
    <p:sldId id="262" r:id="rId9"/>
    <p:sldId id="263" r:id="rId10"/>
    <p:sldId id="264" r:id="rId11"/>
    <p:sldId id="265" r:id="rId12"/>
    <p:sldId id="266"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nly Luscombe" userId="d66a401e1e7a39bf" providerId="LiveId" clId="{AF2037EF-7E7F-4D87-BC07-F9DEC7C547E9}"/>
    <pc:docChg chg="custSel addSld modSld modMainMaster">
      <pc:chgData name="Manly Luscombe" userId="d66a401e1e7a39bf" providerId="LiveId" clId="{AF2037EF-7E7F-4D87-BC07-F9DEC7C547E9}" dt="2022-01-19T01:30:05.867" v="613" actId="20577"/>
      <pc:docMkLst>
        <pc:docMk/>
      </pc:docMkLst>
      <pc:sldChg chg="modTransition">
        <pc:chgData name="Manly Luscombe" userId="d66a401e1e7a39bf" providerId="LiveId" clId="{AF2037EF-7E7F-4D87-BC07-F9DEC7C547E9}" dt="2021-12-15T15:17:03.885" v="585"/>
        <pc:sldMkLst>
          <pc:docMk/>
          <pc:sldMk cId="2001218773" sldId="256"/>
        </pc:sldMkLst>
      </pc:sldChg>
      <pc:sldChg chg="modTransition">
        <pc:chgData name="Manly Luscombe" userId="d66a401e1e7a39bf" providerId="LiveId" clId="{AF2037EF-7E7F-4D87-BC07-F9DEC7C547E9}" dt="2021-12-15T15:17:03.885" v="585"/>
        <pc:sldMkLst>
          <pc:docMk/>
          <pc:sldMk cId="167320580" sldId="257"/>
        </pc:sldMkLst>
      </pc:sldChg>
      <pc:sldChg chg="modTransition">
        <pc:chgData name="Manly Luscombe" userId="d66a401e1e7a39bf" providerId="LiveId" clId="{AF2037EF-7E7F-4D87-BC07-F9DEC7C547E9}" dt="2021-12-15T15:17:03.885" v="585"/>
        <pc:sldMkLst>
          <pc:docMk/>
          <pc:sldMk cId="1487607258" sldId="258"/>
        </pc:sldMkLst>
      </pc:sldChg>
      <pc:sldChg chg="modTransition">
        <pc:chgData name="Manly Luscombe" userId="d66a401e1e7a39bf" providerId="LiveId" clId="{AF2037EF-7E7F-4D87-BC07-F9DEC7C547E9}" dt="2021-12-15T15:17:03.885" v="585"/>
        <pc:sldMkLst>
          <pc:docMk/>
          <pc:sldMk cId="988613918" sldId="259"/>
        </pc:sldMkLst>
      </pc:sldChg>
      <pc:sldChg chg="modSp mod modTransition">
        <pc:chgData name="Manly Luscombe" userId="d66a401e1e7a39bf" providerId="LiveId" clId="{AF2037EF-7E7F-4D87-BC07-F9DEC7C547E9}" dt="2022-01-19T01:30:05.867" v="613" actId="20577"/>
        <pc:sldMkLst>
          <pc:docMk/>
          <pc:sldMk cId="2034297273" sldId="260"/>
        </pc:sldMkLst>
        <pc:spChg chg="mod">
          <ac:chgData name="Manly Luscombe" userId="d66a401e1e7a39bf" providerId="LiveId" clId="{AF2037EF-7E7F-4D87-BC07-F9DEC7C547E9}" dt="2022-01-19T01:30:05.867" v="613" actId="20577"/>
          <ac:spMkLst>
            <pc:docMk/>
            <pc:sldMk cId="2034297273" sldId="260"/>
            <ac:spMk id="3" creationId="{15623A49-BBD1-4A35-AE99-D8C4D65621D8}"/>
          </ac:spMkLst>
        </pc:spChg>
      </pc:sldChg>
      <pc:sldChg chg="modSp add mod modTransition">
        <pc:chgData name="Manly Luscombe" userId="d66a401e1e7a39bf" providerId="LiveId" clId="{AF2037EF-7E7F-4D87-BC07-F9DEC7C547E9}" dt="2021-12-15T15:17:03.885" v="585"/>
        <pc:sldMkLst>
          <pc:docMk/>
          <pc:sldMk cId="638502612" sldId="261"/>
        </pc:sldMkLst>
        <pc:spChg chg="mod">
          <ac:chgData name="Manly Luscombe" userId="d66a401e1e7a39bf" providerId="LiveId" clId="{AF2037EF-7E7F-4D87-BC07-F9DEC7C547E9}" dt="2021-12-15T14:59:36.181" v="234" actId="20577"/>
          <ac:spMkLst>
            <pc:docMk/>
            <pc:sldMk cId="638502612" sldId="261"/>
            <ac:spMk id="2" creationId="{CF4BAC71-2298-4A76-A23C-FC9C81496E7D}"/>
          </ac:spMkLst>
        </pc:spChg>
        <pc:spChg chg="mod">
          <ac:chgData name="Manly Luscombe" userId="d66a401e1e7a39bf" providerId="LiveId" clId="{AF2037EF-7E7F-4D87-BC07-F9DEC7C547E9}" dt="2021-12-15T14:58:56.225" v="215" actId="20577"/>
          <ac:spMkLst>
            <pc:docMk/>
            <pc:sldMk cId="638502612" sldId="261"/>
            <ac:spMk id="3" creationId="{15623A49-BBD1-4A35-AE99-D8C4D65621D8}"/>
          </ac:spMkLst>
        </pc:spChg>
      </pc:sldChg>
      <pc:sldChg chg="modSp add mod modTransition">
        <pc:chgData name="Manly Luscombe" userId="d66a401e1e7a39bf" providerId="LiveId" clId="{AF2037EF-7E7F-4D87-BC07-F9DEC7C547E9}" dt="2021-12-15T15:17:03.885" v="585"/>
        <pc:sldMkLst>
          <pc:docMk/>
          <pc:sldMk cId="859591026" sldId="262"/>
        </pc:sldMkLst>
        <pc:spChg chg="mod">
          <ac:chgData name="Manly Luscombe" userId="d66a401e1e7a39bf" providerId="LiveId" clId="{AF2037EF-7E7F-4D87-BC07-F9DEC7C547E9}" dt="2021-12-15T15:00:19.558" v="278" actId="20577"/>
          <ac:spMkLst>
            <pc:docMk/>
            <pc:sldMk cId="859591026" sldId="262"/>
            <ac:spMk id="2" creationId="{CF4BAC71-2298-4A76-A23C-FC9C81496E7D}"/>
          </ac:spMkLst>
        </pc:spChg>
        <pc:spChg chg="mod">
          <ac:chgData name="Manly Luscombe" userId="d66a401e1e7a39bf" providerId="LiveId" clId="{AF2037EF-7E7F-4D87-BC07-F9DEC7C547E9}" dt="2021-12-15T15:02:56.526" v="364" actId="115"/>
          <ac:spMkLst>
            <pc:docMk/>
            <pc:sldMk cId="859591026" sldId="262"/>
            <ac:spMk id="3" creationId="{15623A49-BBD1-4A35-AE99-D8C4D65621D8}"/>
          </ac:spMkLst>
        </pc:spChg>
      </pc:sldChg>
      <pc:sldChg chg="modSp add mod modTransition">
        <pc:chgData name="Manly Luscombe" userId="d66a401e1e7a39bf" providerId="LiveId" clId="{AF2037EF-7E7F-4D87-BC07-F9DEC7C547E9}" dt="2021-12-15T15:17:03.885" v="585"/>
        <pc:sldMkLst>
          <pc:docMk/>
          <pc:sldMk cId="495752511" sldId="263"/>
        </pc:sldMkLst>
        <pc:spChg chg="mod">
          <ac:chgData name="Manly Luscombe" userId="d66a401e1e7a39bf" providerId="LiveId" clId="{AF2037EF-7E7F-4D87-BC07-F9DEC7C547E9}" dt="2021-12-15T15:16:07.454" v="583" actId="20577"/>
          <ac:spMkLst>
            <pc:docMk/>
            <pc:sldMk cId="495752511" sldId="263"/>
            <ac:spMk id="3" creationId="{15623A49-BBD1-4A35-AE99-D8C4D65621D8}"/>
          </ac:spMkLst>
        </pc:spChg>
      </pc:sldChg>
      <pc:sldChg chg="modSp add mod modTransition">
        <pc:chgData name="Manly Luscombe" userId="d66a401e1e7a39bf" providerId="LiveId" clId="{AF2037EF-7E7F-4D87-BC07-F9DEC7C547E9}" dt="2021-12-15T15:17:03.885" v="585"/>
        <pc:sldMkLst>
          <pc:docMk/>
          <pc:sldMk cId="1215036011" sldId="264"/>
        </pc:sldMkLst>
        <pc:spChg chg="mod">
          <ac:chgData name="Manly Luscombe" userId="d66a401e1e7a39bf" providerId="LiveId" clId="{AF2037EF-7E7F-4D87-BC07-F9DEC7C547E9}" dt="2021-12-15T15:08:31.663" v="496" actId="6549"/>
          <ac:spMkLst>
            <pc:docMk/>
            <pc:sldMk cId="1215036011" sldId="264"/>
            <ac:spMk id="3" creationId="{15623A49-BBD1-4A35-AE99-D8C4D65621D8}"/>
          </ac:spMkLst>
        </pc:spChg>
      </pc:sldChg>
      <pc:sldChg chg="modSp add mod modTransition">
        <pc:chgData name="Manly Luscombe" userId="d66a401e1e7a39bf" providerId="LiveId" clId="{AF2037EF-7E7F-4D87-BC07-F9DEC7C547E9}" dt="2021-12-15T15:17:03.885" v="585"/>
        <pc:sldMkLst>
          <pc:docMk/>
          <pc:sldMk cId="2905833845" sldId="265"/>
        </pc:sldMkLst>
        <pc:spChg chg="mod">
          <ac:chgData name="Manly Luscombe" userId="d66a401e1e7a39bf" providerId="LiveId" clId="{AF2037EF-7E7F-4D87-BC07-F9DEC7C547E9}" dt="2021-12-15T15:10:51.148" v="532" actId="6549"/>
          <ac:spMkLst>
            <pc:docMk/>
            <pc:sldMk cId="2905833845" sldId="265"/>
            <ac:spMk id="3" creationId="{15623A49-BBD1-4A35-AE99-D8C4D65621D8}"/>
          </ac:spMkLst>
        </pc:spChg>
      </pc:sldChg>
      <pc:sldChg chg="modSp add mod modTransition">
        <pc:chgData name="Manly Luscombe" userId="d66a401e1e7a39bf" providerId="LiveId" clId="{AF2037EF-7E7F-4D87-BC07-F9DEC7C547E9}" dt="2021-12-15T15:17:03.885" v="585"/>
        <pc:sldMkLst>
          <pc:docMk/>
          <pc:sldMk cId="2526362324" sldId="266"/>
        </pc:sldMkLst>
        <pc:spChg chg="mod">
          <ac:chgData name="Manly Luscombe" userId="d66a401e1e7a39bf" providerId="LiveId" clId="{AF2037EF-7E7F-4D87-BC07-F9DEC7C547E9}" dt="2021-12-15T15:15:19.099" v="578" actId="255"/>
          <ac:spMkLst>
            <pc:docMk/>
            <pc:sldMk cId="2526362324" sldId="266"/>
            <ac:spMk id="3" creationId="{15623A49-BBD1-4A35-AE99-D8C4D65621D8}"/>
          </ac:spMkLst>
        </pc:spChg>
      </pc:sldChg>
      <pc:sldChg chg="modSp add mod">
        <pc:chgData name="Manly Luscombe" userId="d66a401e1e7a39bf" providerId="LiveId" clId="{AF2037EF-7E7F-4D87-BC07-F9DEC7C547E9}" dt="2022-01-19T01:27:16.377" v="612" actId="14100"/>
        <pc:sldMkLst>
          <pc:docMk/>
          <pc:sldMk cId="1806806929" sldId="267"/>
        </pc:sldMkLst>
        <pc:spChg chg="mod">
          <ac:chgData name="Manly Luscombe" userId="d66a401e1e7a39bf" providerId="LiveId" clId="{AF2037EF-7E7F-4D87-BC07-F9DEC7C547E9}" dt="2022-01-19T01:26:28.725" v="603" actId="20577"/>
          <ac:spMkLst>
            <pc:docMk/>
            <pc:sldMk cId="1806806929" sldId="267"/>
            <ac:spMk id="2" creationId="{CF4BAC71-2298-4A76-A23C-FC9C81496E7D}"/>
          </ac:spMkLst>
        </pc:spChg>
        <pc:spChg chg="mod">
          <ac:chgData name="Manly Luscombe" userId="d66a401e1e7a39bf" providerId="LiveId" clId="{AF2037EF-7E7F-4D87-BC07-F9DEC7C547E9}" dt="2022-01-19T01:27:16.377" v="612" actId="14100"/>
          <ac:spMkLst>
            <pc:docMk/>
            <pc:sldMk cId="1806806929" sldId="267"/>
            <ac:spMk id="3" creationId="{15623A49-BBD1-4A35-AE99-D8C4D65621D8}"/>
          </ac:spMkLst>
        </pc:spChg>
      </pc:sldChg>
      <pc:sldMasterChg chg="modTransition modSldLayout">
        <pc:chgData name="Manly Luscombe" userId="d66a401e1e7a39bf" providerId="LiveId" clId="{AF2037EF-7E7F-4D87-BC07-F9DEC7C547E9}" dt="2021-12-15T15:17:03.885" v="585"/>
        <pc:sldMasterMkLst>
          <pc:docMk/>
          <pc:sldMasterMk cId="3129932272" sldId="2147483648"/>
        </pc:sldMasterMkLst>
        <pc:sldLayoutChg chg="modTransition">
          <pc:chgData name="Manly Luscombe" userId="d66a401e1e7a39bf" providerId="LiveId" clId="{AF2037EF-7E7F-4D87-BC07-F9DEC7C547E9}" dt="2021-12-15T15:17:03.885" v="585"/>
          <pc:sldLayoutMkLst>
            <pc:docMk/>
            <pc:sldMasterMk cId="3129932272" sldId="2147483648"/>
            <pc:sldLayoutMk cId="3390243946" sldId="2147483649"/>
          </pc:sldLayoutMkLst>
        </pc:sldLayoutChg>
        <pc:sldLayoutChg chg="modTransition">
          <pc:chgData name="Manly Luscombe" userId="d66a401e1e7a39bf" providerId="LiveId" clId="{AF2037EF-7E7F-4D87-BC07-F9DEC7C547E9}" dt="2021-12-15T15:17:03.885" v="585"/>
          <pc:sldLayoutMkLst>
            <pc:docMk/>
            <pc:sldMasterMk cId="3129932272" sldId="2147483648"/>
            <pc:sldLayoutMk cId="3590229988" sldId="2147483650"/>
          </pc:sldLayoutMkLst>
        </pc:sldLayoutChg>
        <pc:sldLayoutChg chg="modTransition">
          <pc:chgData name="Manly Luscombe" userId="d66a401e1e7a39bf" providerId="LiveId" clId="{AF2037EF-7E7F-4D87-BC07-F9DEC7C547E9}" dt="2021-12-15T15:17:03.885" v="585"/>
          <pc:sldLayoutMkLst>
            <pc:docMk/>
            <pc:sldMasterMk cId="3129932272" sldId="2147483648"/>
            <pc:sldLayoutMk cId="193259726" sldId="2147483651"/>
          </pc:sldLayoutMkLst>
        </pc:sldLayoutChg>
        <pc:sldLayoutChg chg="modTransition">
          <pc:chgData name="Manly Luscombe" userId="d66a401e1e7a39bf" providerId="LiveId" clId="{AF2037EF-7E7F-4D87-BC07-F9DEC7C547E9}" dt="2021-12-15T15:17:03.885" v="585"/>
          <pc:sldLayoutMkLst>
            <pc:docMk/>
            <pc:sldMasterMk cId="3129932272" sldId="2147483648"/>
            <pc:sldLayoutMk cId="1345200831" sldId="2147483652"/>
          </pc:sldLayoutMkLst>
        </pc:sldLayoutChg>
        <pc:sldLayoutChg chg="modTransition">
          <pc:chgData name="Manly Luscombe" userId="d66a401e1e7a39bf" providerId="LiveId" clId="{AF2037EF-7E7F-4D87-BC07-F9DEC7C547E9}" dt="2021-12-15T15:17:03.885" v="585"/>
          <pc:sldLayoutMkLst>
            <pc:docMk/>
            <pc:sldMasterMk cId="3129932272" sldId="2147483648"/>
            <pc:sldLayoutMk cId="79784818" sldId="2147483653"/>
          </pc:sldLayoutMkLst>
        </pc:sldLayoutChg>
        <pc:sldLayoutChg chg="modTransition">
          <pc:chgData name="Manly Luscombe" userId="d66a401e1e7a39bf" providerId="LiveId" clId="{AF2037EF-7E7F-4D87-BC07-F9DEC7C547E9}" dt="2021-12-15T15:17:03.885" v="585"/>
          <pc:sldLayoutMkLst>
            <pc:docMk/>
            <pc:sldMasterMk cId="3129932272" sldId="2147483648"/>
            <pc:sldLayoutMk cId="261335168" sldId="2147483654"/>
          </pc:sldLayoutMkLst>
        </pc:sldLayoutChg>
        <pc:sldLayoutChg chg="modTransition">
          <pc:chgData name="Manly Luscombe" userId="d66a401e1e7a39bf" providerId="LiveId" clId="{AF2037EF-7E7F-4D87-BC07-F9DEC7C547E9}" dt="2021-12-15T15:17:03.885" v="585"/>
          <pc:sldLayoutMkLst>
            <pc:docMk/>
            <pc:sldMasterMk cId="3129932272" sldId="2147483648"/>
            <pc:sldLayoutMk cId="1320098642" sldId="2147483655"/>
          </pc:sldLayoutMkLst>
        </pc:sldLayoutChg>
        <pc:sldLayoutChg chg="modTransition">
          <pc:chgData name="Manly Luscombe" userId="d66a401e1e7a39bf" providerId="LiveId" clId="{AF2037EF-7E7F-4D87-BC07-F9DEC7C547E9}" dt="2021-12-15T15:17:03.885" v="585"/>
          <pc:sldLayoutMkLst>
            <pc:docMk/>
            <pc:sldMasterMk cId="3129932272" sldId="2147483648"/>
            <pc:sldLayoutMk cId="2284600245" sldId="2147483656"/>
          </pc:sldLayoutMkLst>
        </pc:sldLayoutChg>
        <pc:sldLayoutChg chg="modTransition">
          <pc:chgData name="Manly Luscombe" userId="d66a401e1e7a39bf" providerId="LiveId" clId="{AF2037EF-7E7F-4D87-BC07-F9DEC7C547E9}" dt="2021-12-15T15:17:03.885" v="585"/>
          <pc:sldLayoutMkLst>
            <pc:docMk/>
            <pc:sldMasterMk cId="3129932272" sldId="2147483648"/>
            <pc:sldLayoutMk cId="3500145505" sldId="2147483657"/>
          </pc:sldLayoutMkLst>
        </pc:sldLayoutChg>
        <pc:sldLayoutChg chg="modTransition">
          <pc:chgData name="Manly Luscombe" userId="d66a401e1e7a39bf" providerId="LiveId" clId="{AF2037EF-7E7F-4D87-BC07-F9DEC7C547E9}" dt="2021-12-15T15:17:03.885" v="585"/>
          <pc:sldLayoutMkLst>
            <pc:docMk/>
            <pc:sldMasterMk cId="3129932272" sldId="2147483648"/>
            <pc:sldLayoutMk cId="983789742" sldId="2147483658"/>
          </pc:sldLayoutMkLst>
        </pc:sldLayoutChg>
        <pc:sldLayoutChg chg="modTransition">
          <pc:chgData name="Manly Luscombe" userId="d66a401e1e7a39bf" providerId="LiveId" clId="{AF2037EF-7E7F-4D87-BC07-F9DEC7C547E9}" dt="2021-12-15T15:17:03.885" v="585"/>
          <pc:sldLayoutMkLst>
            <pc:docMk/>
            <pc:sldMasterMk cId="3129932272" sldId="2147483648"/>
            <pc:sldLayoutMk cId="3684724713" sldId="2147483659"/>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AAD79E-9B97-48C8-8D54-1C6E8A30B3B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D45807D-C8A9-4713-8A4A-5B2CB686A35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D410F3D-51EB-429E-8024-904C331772EC}"/>
              </a:ext>
            </a:extLst>
          </p:cNvPr>
          <p:cNvSpPr>
            <a:spLocks noGrp="1"/>
          </p:cNvSpPr>
          <p:nvPr>
            <p:ph type="dt" sz="half" idx="10"/>
          </p:nvPr>
        </p:nvSpPr>
        <p:spPr/>
        <p:txBody>
          <a:bodyPr/>
          <a:lstStyle/>
          <a:p>
            <a:fld id="{5C6DF05E-4BD2-4CCF-9D94-DEC63AE1DA0E}" type="datetimeFigureOut">
              <a:rPr lang="en-US" smtClean="0"/>
              <a:t>1/18/2022</a:t>
            </a:fld>
            <a:endParaRPr lang="en-US"/>
          </a:p>
        </p:txBody>
      </p:sp>
      <p:sp>
        <p:nvSpPr>
          <p:cNvPr id="5" name="Footer Placeholder 4">
            <a:extLst>
              <a:ext uri="{FF2B5EF4-FFF2-40B4-BE49-F238E27FC236}">
                <a16:creationId xmlns:a16="http://schemas.microsoft.com/office/drawing/2014/main" id="{E66B7D9B-0440-45BF-A6D8-B10406FE4FF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EB1CACA-ED24-4FFE-95E0-B517A8E82506}"/>
              </a:ext>
            </a:extLst>
          </p:cNvPr>
          <p:cNvSpPr>
            <a:spLocks noGrp="1"/>
          </p:cNvSpPr>
          <p:nvPr>
            <p:ph type="sldNum" sz="quarter" idx="12"/>
          </p:nvPr>
        </p:nvSpPr>
        <p:spPr/>
        <p:txBody>
          <a:bodyPr/>
          <a:lstStyle/>
          <a:p>
            <a:fld id="{44167956-5DED-488F-9952-F3B77A112A18}" type="slidenum">
              <a:rPr lang="en-US" smtClean="0"/>
              <a:t>‹#›</a:t>
            </a:fld>
            <a:endParaRPr lang="en-US"/>
          </a:p>
        </p:txBody>
      </p:sp>
    </p:spTree>
    <p:extLst>
      <p:ext uri="{BB962C8B-B14F-4D97-AF65-F5344CB8AC3E}">
        <p14:creationId xmlns:p14="http://schemas.microsoft.com/office/powerpoint/2010/main" val="3390243946"/>
      </p:ext>
    </p:extLst>
  </p:cSld>
  <p:clrMapOvr>
    <a:masterClrMapping/>
  </p:clrMapOvr>
  <p:transition spd="slow">
    <p:wip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31D425-DC23-489B-84E9-A5489545DF8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FE0E578-0726-41E1-B594-9E0F28D8C69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5A2F557-A0FE-432A-8243-A30690785160}"/>
              </a:ext>
            </a:extLst>
          </p:cNvPr>
          <p:cNvSpPr>
            <a:spLocks noGrp="1"/>
          </p:cNvSpPr>
          <p:nvPr>
            <p:ph type="dt" sz="half" idx="10"/>
          </p:nvPr>
        </p:nvSpPr>
        <p:spPr/>
        <p:txBody>
          <a:bodyPr/>
          <a:lstStyle/>
          <a:p>
            <a:fld id="{5C6DF05E-4BD2-4CCF-9D94-DEC63AE1DA0E}" type="datetimeFigureOut">
              <a:rPr lang="en-US" smtClean="0"/>
              <a:t>1/18/2022</a:t>
            </a:fld>
            <a:endParaRPr lang="en-US"/>
          </a:p>
        </p:txBody>
      </p:sp>
      <p:sp>
        <p:nvSpPr>
          <p:cNvPr id="5" name="Footer Placeholder 4">
            <a:extLst>
              <a:ext uri="{FF2B5EF4-FFF2-40B4-BE49-F238E27FC236}">
                <a16:creationId xmlns:a16="http://schemas.microsoft.com/office/drawing/2014/main" id="{707D4474-EE18-40DA-A769-82B6DA1C5F5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B37AC7-99AB-4248-9360-5CB5ADF291F8}"/>
              </a:ext>
            </a:extLst>
          </p:cNvPr>
          <p:cNvSpPr>
            <a:spLocks noGrp="1"/>
          </p:cNvSpPr>
          <p:nvPr>
            <p:ph type="sldNum" sz="quarter" idx="12"/>
          </p:nvPr>
        </p:nvSpPr>
        <p:spPr/>
        <p:txBody>
          <a:bodyPr/>
          <a:lstStyle/>
          <a:p>
            <a:fld id="{44167956-5DED-488F-9952-F3B77A112A18}" type="slidenum">
              <a:rPr lang="en-US" smtClean="0"/>
              <a:t>‹#›</a:t>
            </a:fld>
            <a:endParaRPr lang="en-US"/>
          </a:p>
        </p:txBody>
      </p:sp>
    </p:spTree>
    <p:extLst>
      <p:ext uri="{BB962C8B-B14F-4D97-AF65-F5344CB8AC3E}">
        <p14:creationId xmlns:p14="http://schemas.microsoft.com/office/powerpoint/2010/main" val="983789742"/>
      </p:ext>
    </p:extLst>
  </p:cSld>
  <p:clrMapOvr>
    <a:masterClrMapping/>
  </p:clrMapOvr>
  <p:transition spd="slow">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C4E69FE-AEE8-4E87-8339-A9EE0710791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427CC8D-3CBC-41ED-AFCD-C3CA2052783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0DDDF09-EE18-4AE6-9D3F-DBBDB85E4DB4}"/>
              </a:ext>
            </a:extLst>
          </p:cNvPr>
          <p:cNvSpPr>
            <a:spLocks noGrp="1"/>
          </p:cNvSpPr>
          <p:nvPr>
            <p:ph type="dt" sz="half" idx="10"/>
          </p:nvPr>
        </p:nvSpPr>
        <p:spPr/>
        <p:txBody>
          <a:bodyPr/>
          <a:lstStyle/>
          <a:p>
            <a:fld id="{5C6DF05E-4BD2-4CCF-9D94-DEC63AE1DA0E}" type="datetimeFigureOut">
              <a:rPr lang="en-US" smtClean="0"/>
              <a:t>1/18/2022</a:t>
            </a:fld>
            <a:endParaRPr lang="en-US"/>
          </a:p>
        </p:txBody>
      </p:sp>
      <p:sp>
        <p:nvSpPr>
          <p:cNvPr id="5" name="Footer Placeholder 4">
            <a:extLst>
              <a:ext uri="{FF2B5EF4-FFF2-40B4-BE49-F238E27FC236}">
                <a16:creationId xmlns:a16="http://schemas.microsoft.com/office/drawing/2014/main" id="{BE21FE8F-D530-4695-8CC4-77A56057F7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52AF53-6373-4C1D-8402-41B6A9C060D4}"/>
              </a:ext>
            </a:extLst>
          </p:cNvPr>
          <p:cNvSpPr>
            <a:spLocks noGrp="1"/>
          </p:cNvSpPr>
          <p:nvPr>
            <p:ph type="sldNum" sz="quarter" idx="12"/>
          </p:nvPr>
        </p:nvSpPr>
        <p:spPr/>
        <p:txBody>
          <a:bodyPr/>
          <a:lstStyle/>
          <a:p>
            <a:fld id="{44167956-5DED-488F-9952-F3B77A112A18}" type="slidenum">
              <a:rPr lang="en-US" smtClean="0"/>
              <a:t>‹#›</a:t>
            </a:fld>
            <a:endParaRPr lang="en-US"/>
          </a:p>
        </p:txBody>
      </p:sp>
    </p:spTree>
    <p:extLst>
      <p:ext uri="{BB962C8B-B14F-4D97-AF65-F5344CB8AC3E}">
        <p14:creationId xmlns:p14="http://schemas.microsoft.com/office/powerpoint/2010/main" val="3684724713"/>
      </p:ext>
    </p:extLst>
  </p:cSld>
  <p:clrMapOvr>
    <a:masterClrMapping/>
  </p:clrMapOvr>
  <p:transition spd="slow">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72524D-FEB8-4275-B6F7-BDEAADADF05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8786B38-28DB-40D9-94DC-D4B4C9056F2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E5F4F45-A5A2-4512-AD40-79BBB4CAD804}"/>
              </a:ext>
            </a:extLst>
          </p:cNvPr>
          <p:cNvSpPr>
            <a:spLocks noGrp="1"/>
          </p:cNvSpPr>
          <p:nvPr>
            <p:ph type="dt" sz="half" idx="10"/>
          </p:nvPr>
        </p:nvSpPr>
        <p:spPr/>
        <p:txBody>
          <a:bodyPr/>
          <a:lstStyle/>
          <a:p>
            <a:fld id="{5C6DF05E-4BD2-4CCF-9D94-DEC63AE1DA0E}" type="datetimeFigureOut">
              <a:rPr lang="en-US" smtClean="0"/>
              <a:t>1/18/2022</a:t>
            </a:fld>
            <a:endParaRPr lang="en-US"/>
          </a:p>
        </p:txBody>
      </p:sp>
      <p:sp>
        <p:nvSpPr>
          <p:cNvPr id="5" name="Footer Placeholder 4">
            <a:extLst>
              <a:ext uri="{FF2B5EF4-FFF2-40B4-BE49-F238E27FC236}">
                <a16:creationId xmlns:a16="http://schemas.microsoft.com/office/drawing/2014/main" id="{3AC72292-3DCD-4E69-A4C6-B979768A55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FFDF0D5-CB7F-4F29-A49B-D057740072CA}"/>
              </a:ext>
            </a:extLst>
          </p:cNvPr>
          <p:cNvSpPr>
            <a:spLocks noGrp="1"/>
          </p:cNvSpPr>
          <p:nvPr>
            <p:ph type="sldNum" sz="quarter" idx="12"/>
          </p:nvPr>
        </p:nvSpPr>
        <p:spPr/>
        <p:txBody>
          <a:bodyPr/>
          <a:lstStyle/>
          <a:p>
            <a:fld id="{44167956-5DED-488F-9952-F3B77A112A18}" type="slidenum">
              <a:rPr lang="en-US" smtClean="0"/>
              <a:t>‹#›</a:t>
            </a:fld>
            <a:endParaRPr lang="en-US"/>
          </a:p>
        </p:txBody>
      </p:sp>
    </p:spTree>
    <p:extLst>
      <p:ext uri="{BB962C8B-B14F-4D97-AF65-F5344CB8AC3E}">
        <p14:creationId xmlns:p14="http://schemas.microsoft.com/office/powerpoint/2010/main" val="3590229988"/>
      </p:ext>
    </p:extLst>
  </p:cSld>
  <p:clrMapOvr>
    <a:masterClrMapping/>
  </p:clrMapOvr>
  <p:transition spd="slow">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02794D-06D3-459E-BC2C-F7A365622A0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41222D2-BD24-469E-B2E4-03FE218536C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27876E8-76A6-4B82-BE70-016E71591BB3}"/>
              </a:ext>
            </a:extLst>
          </p:cNvPr>
          <p:cNvSpPr>
            <a:spLocks noGrp="1"/>
          </p:cNvSpPr>
          <p:nvPr>
            <p:ph type="dt" sz="half" idx="10"/>
          </p:nvPr>
        </p:nvSpPr>
        <p:spPr/>
        <p:txBody>
          <a:bodyPr/>
          <a:lstStyle/>
          <a:p>
            <a:fld id="{5C6DF05E-4BD2-4CCF-9D94-DEC63AE1DA0E}" type="datetimeFigureOut">
              <a:rPr lang="en-US" smtClean="0"/>
              <a:t>1/18/2022</a:t>
            </a:fld>
            <a:endParaRPr lang="en-US"/>
          </a:p>
        </p:txBody>
      </p:sp>
      <p:sp>
        <p:nvSpPr>
          <p:cNvPr id="5" name="Footer Placeholder 4">
            <a:extLst>
              <a:ext uri="{FF2B5EF4-FFF2-40B4-BE49-F238E27FC236}">
                <a16:creationId xmlns:a16="http://schemas.microsoft.com/office/drawing/2014/main" id="{6436724E-F74D-4FDB-B86E-48DC64EBEEC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85C3C10-8320-423C-A3F1-21B61DF60F8A}"/>
              </a:ext>
            </a:extLst>
          </p:cNvPr>
          <p:cNvSpPr>
            <a:spLocks noGrp="1"/>
          </p:cNvSpPr>
          <p:nvPr>
            <p:ph type="sldNum" sz="quarter" idx="12"/>
          </p:nvPr>
        </p:nvSpPr>
        <p:spPr/>
        <p:txBody>
          <a:bodyPr/>
          <a:lstStyle/>
          <a:p>
            <a:fld id="{44167956-5DED-488F-9952-F3B77A112A18}" type="slidenum">
              <a:rPr lang="en-US" smtClean="0"/>
              <a:t>‹#›</a:t>
            </a:fld>
            <a:endParaRPr lang="en-US"/>
          </a:p>
        </p:txBody>
      </p:sp>
    </p:spTree>
    <p:extLst>
      <p:ext uri="{BB962C8B-B14F-4D97-AF65-F5344CB8AC3E}">
        <p14:creationId xmlns:p14="http://schemas.microsoft.com/office/powerpoint/2010/main" val="193259726"/>
      </p:ext>
    </p:extLst>
  </p:cSld>
  <p:clrMapOvr>
    <a:masterClrMapping/>
  </p:clrMapOvr>
  <p:transition spd="slow">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A5C29D-4474-4E14-A9A4-A1ADEAD6342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E2C5EEC-0EEF-434D-BD87-1F5F21833BD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B92A8C3-26DE-450A-8956-203894ABD0C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B3A3244-A71B-4772-80EC-6DC90480DD2B}"/>
              </a:ext>
            </a:extLst>
          </p:cNvPr>
          <p:cNvSpPr>
            <a:spLocks noGrp="1"/>
          </p:cNvSpPr>
          <p:nvPr>
            <p:ph type="dt" sz="half" idx="10"/>
          </p:nvPr>
        </p:nvSpPr>
        <p:spPr/>
        <p:txBody>
          <a:bodyPr/>
          <a:lstStyle/>
          <a:p>
            <a:fld id="{5C6DF05E-4BD2-4CCF-9D94-DEC63AE1DA0E}" type="datetimeFigureOut">
              <a:rPr lang="en-US" smtClean="0"/>
              <a:t>1/18/2022</a:t>
            </a:fld>
            <a:endParaRPr lang="en-US"/>
          </a:p>
        </p:txBody>
      </p:sp>
      <p:sp>
        <p:nvSpPr>
          <p:cNvPr id="6" name="Footer Placeholder 5">
            <a:extLst>
              <a:ext uri="{FF2B5EF4-FFF2-40B4-BE49-F238E27FC236}">
                <a16:creationId xmlns:a16="http://schemas.microsoft.com/office/drawing/2014/main" id="{FEB020DD-086A-4AF0-914C-99AE4CBE690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55DA84C-FF63-4D85-8926-B912FE471E69}"/>
              </a:ext>
            </a:extLst>
          </p:cNvPr>
          <p:cNvSpPr>
            <a:spLocks noGrp="1"/>
          </p:cNvSpPr>
          <p:nvPr>
            <p:ph type="sldNum" sz="quarter" idx="12"/>
          </p:nvPr>
        </p:nvSpPr>
        <p:spPr/>
        <p:txBody>
          <a:bodyPr/>
          <a:lstStyle/>
          <a:p>
            <a:fld id="{44167956-5DED-488F-9952-F3B77A112A18}" type="slidenum">
              <a:rPr lang="en-US" smtClean="0"/>
              <a:t>‹#›</a:t>
            </a:fld>
            <a:endParaRPr lang="en-US"/>
          </a:p>
        </p:txBody>
      </p:sp>
    </p:spTree>
    <p:extLst>
      <p:ext uri="{BB962C8B-B14F-4D97-AF65-F5344CB8AC3E}">
        <p14:creationId xmlns:p14="http://schemas.microsoft.com/office/powerpoint/2010/main" val="1345200831"/>
      </p:ext>
    </p:extLst>
  </p:cSld>
  <p:clrMapOvr>
    <a:masterClrMapping/>
  </p:clrMapOvr>
  <p:transition spd="slow">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880007-9500-427A-A6DD-9D30542C4CA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7C93807-62F4-4CD3-B70E-2A23F4640CF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04FBA33-1C03-4EB1-8158-1AD0A9C1673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616D20B-6F9B-41F0-AEA3-41B5FAF3064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1AF58B9-6EBD-48FB-8B7B-C4CE59717C4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842C61B-E5A9-44BA-AD89-4454374473C3}"/>
              </a:ext>
            </a:extLst>
          </p:cNvPr>
          <p:cNvSpPr>
            <a:spLocks noGrp="1"/>
          </p:cNvSpPr>
          <p:nvPr>
            <p:ph type="dt" sz="half" idx="10"/>
          </p:nvPr>
        </p:nvSpPr>
        <p:spPr/>
        <p:txBody>
          <a:bodyPr/>
          <a:lstStyle/>
          <a:p>
            <a:fld id="{5C6DF05E-4BD2-4CCF-9D94-DEC63AE1DA0E}" type="datetimeFigureOut">
              <a:rPr lang="en-US" smtClean="0"/>
              <a:t>1/18/2022</a:t>
            </a:fld>
            <a:endParaRPr lang="en-US"/>
          </a:p>
        </p:txBody>
      </p:sp>
      <p:sp>
        <p:nvSpPr>
          <p:cNvPr id="8" name="Footer Placeholder 7">
            <a:extLst>
              <a:ext uri="{FF2B5EF4-FFF2-40B4-BE49-F238E27FC236}">
                <a16:creationId xmlns:a16="http://schemas.microsoft.com/office/drawing/2014/main" id="{7DDC759E-A019-42FD-AFC3-D85A0C1C236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AFBBC11-8CFA-4A50-80F5-CE8C9020BC6F}"/>
              </a:ext>
            </a:extLst>
          </p:cNvPr>
          <p:cNvSpPr>
            <a:spLocks noGrp="1"/>
          </p:cNvSpPr>
          <p:nvPr>
            <p:ph type="sldNum" sz="quarter" idx="12"/>
          </p:nvPr>
        </p:nvSpPr>
        <p:spPr/>
        <p:txBody>
          <a:bodyPr/>
          <a:lstStyle/>
          <a:p>
            <a:fld id="{44167956-5DED-488F-9952-F3B77A112A18}" type="slidenum">
              <a:rPr lang="en-US" smtClean="0"/>
              <a:t>‹#›</a:t>
            </a:fld>
            <a:endParaRPr lang="en-US"/>
          </a:p>
        </p:txBody>
      </p:sp>
    </p:spTree>
    <p:extLst>
      <p:ext uri="{BB962C8B-B14F-4D97-AF65-F5344CB8AC3E}">
        <p14:creationId xmlns:p14="http://schemas.microsoft.com/office/powerpoint/2010/main" val="79784818"/>
      </p:ext>
    </p:extLst>
  </p:cSld>
  <p:clrMapOvr>
    <a:masterClrMapping/>
  </p:clrMapOvr>
  <p:transition spd="slow">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B09CB1-72C5-4106-9D9B-13A9A198B0F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5703571-C109-43B9-A19E-09F68AB60AD1}"/>
              </a:ext>
            </a:extLst>
          </p:cNvPr>
          <p:cNvSpPr>
            <a:spLocks noGrp="1"/>
          </p:cNvSpPr>
          <p:nvPr>
            <p:ph type="dt" sz="half" idx="10"/>
          </p:nvPr>
        </p:nvSpPr>
        <p:spPr/>
        <p:txBody>
          <a:bodyPr/>
          <a:lstStyle/>
          <a:p>
            <a:fld id="{5C6DF05E-4BD2-4CCF-9D94-DEC63AE1DA0E}" type="datetimeFigureOut">
              <a:rPr lang="en-US" smtClean="0"/>
              <a:t>1/18/2022</a:t>
            </a:fld>
            <a:endParaRPr lang="en-US"/>
          </a:p>
        </p:txBody>
      </p:sp>
      <p:sp>
        <p:nvSpPr>
          <p:cNvPr id="4" name="Footer Placeholder 3">
            <a:extLst>
              <a:ext uri="{FF2B5EF4-FFF2-40B4-BE49-F238E27FC236}">
                <a16:creationId xmlns:a16="http://schemas.microsoft.com/office/drawing/2014/main" id="{B27BC5D5-F6AE-4302-9D35-6F6DD92A22A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A7CCE44-0B7A-41E8-8E15-570A2239BD7C}"/>
              </a:ext>
            </a:extLst>
          </p:cNvPr>
          <p:cNvSpPr>
            <a:spLocks noGrp="1"/>
          </p:cNvSpPr>
          <p:nvPr>
            <p:ph type="sldNum" sz="quarter" idx="12"/>
          </p:nvPr>
        </p:nvSpPr>
        <p:spPr/>
        <p:txBody>
          <a:bodyPr/>
          <a:lstStyle/>
          <a:p>
            <a:fld id="{44167956-5DED-488F-9952-F3B77A112A18}" type="slidenum">
              <a:rPr lang="en-US" smtClean="0"/>
              <a:t>‹#›</a:t>
            </a:fld>
            <a:endParaRPr lang="en-US"/>
          </a:p>
        </p:txBody>
      </p:sp>
    </p:spTree>
    <p:extLst>
      <p:ext uri="{BB962C8B-B14F-4D97-AF65-F5344CB8AC3E}">
        <p14:creationId xmlns:p14="http://schemas.microsoft.com/office/powerpoint/2010/main" val="261335168"/>
      </p:ext>
    </p:extLst>
  </p:cSld>
  <p:clrMapOvr>
    <a:masterClrMapping/>
  </p:clrMapOvr>
  <p:transition spd="slow">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4530752-CC37-45BA-B49A-2229257619C6}"/>
              </a:ext>
            </a:extLst>
          </p:cNvPr>
          <p:cNvSpPr>
            <a:spLocks noGrp="1"/>
          </p:cNvSpPr>
          <p:nvPr>
            <p:ph type="dt" sz="half" idx="10"/>
          </p:nvPr>
        </p:nvSpPr>
        <p:spPr/>
        <p:txBody>
          <a:bodyPr/>
          <a:lstStyle/>
          <a:p>
            <a:fld id="{5C6DF05E-4BD2-4CCF-9D94-DEC63AE1DA0E}" type="datetimeFigureOut">
              <a:rPr lang="en-US" smtClean="0"/>
              <a:t>1/18/2022</a:t>
            </a:fld>
            <a:endParaRPr lang="en-US"/>
          </a:p>
        </p:txBody>
      </p:sp>
      <p:sp>
        <p:nvSpPr>
          <p:cNvPr id="3" name="Footer Placeholder 2">
            <a:extLst>
              <a:ext uri="{FF2B5EF4-FFF2-40B4-BE49-F238E27FC236}">
                <a16:creationId xmlns:a16="http://schemas.microsoft.com/office/drawing/2014/main" id="{CE782BF7-7BF3-4F91-99BE-E8F92E3072E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A491E0B-F832-4C21-B44A-10B748EBB04F}"/>
              </a:ext>
            </a:extLst>
          </p:cNvPr>
          <p:cNvSpPr>
            <a:spLocks noGrp="1"/>
          </p:cNvSpPr>
          <p:nvPr>
            <p:ph type="sldNum" sz="quarter" idx="12"/>
          </p:nvPr>
        </p:nvSpPr>
        <p:spPr/>
        <p:txBody>
          <a:bodyPr/>
          <a:lstStyle/>
          <a:p>
            <a:fld id="{44167956-5DED-488F-9952-F3B77A112A18}" type="slidenum">
              <a:rPr lang="en-US" smtClean="0"/>
              <a:t>‹#›</a:t>
            </a:fld>
            <a:endParaRPr lang="en-US"/>
          </a:p>
        </p:txBody>
      </p:sp>
    </p:spTree>
    <p:extLst>
      <p:ext uri="{BB962C8B-B14F-4D97-AF65-F5344CB8AC3E}">
        <p14:creationId xmlns:p14="http://schemas.microsoft.com/office/powerpoint/2010/main" val="1320098642"/>
      </p:ext>
    </p:extLst>
  </p:cSld>
  <p:clrMapOvr>
    <a:masterClrMapping/>
  </p:clrMapOvr>
  <p:transition spd="slow">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D84F9F-22B6-4D4A-9BB9-530C146203F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B003DF5-43F9-4899-B76F-4CDD6F98884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75E6129-88F2-453B-BC41-C3A6EE38FC2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553E0E1-37B1-4282-BFFE-51D1C5CD212C}"/>
              </a:ext>
            </a:extLst>
          </p:cNvPr>
          <p:cNvSpPr>
            <a:spLocks noGrp="1"/>
          </p:cNvSpPr>
          <p:nvPr>
            <p:ph type="dt" sz="half" idx="10"/>
          </p:nvPr>
        </p:nvSpPr>
        <p:spPr/>
        <p:txBody>
          <a:bodyPr/>
          <a:lstStyle/>
          <a:p>
            <a:fld id="{5C6DF05E-4BD2-4CCF-9D94-DEC63AE1DA0E}" type="datetimeFigureOut">
              <a:rPr lang="en-US" smtClean="0"/>
              <a:t>1/18/2022</a:t>
            </a:fld>
            <a:endParaRPr lang="en-US"/>
          </a:p>
        </p:txBody>
      </p:sp>
      <p:sp>
        <p:nvSpPr>
          <p:cNvPr id="6" name="Footer Placeholder 5">
            <a:extLst>
              <a:ext uri="{FF2B5EF4-FFF2-40B4-BE49-F238E27FC236}">
                <a16:creationId xmlns:a16="http://schemas.microsoft.com/office/drawing/2014/main" id="{8FA3427A-ADCD-4072-92FB-B1A4356EE6A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684ECCF-3DD7-4633-BDD4-AA97FAC7D127}"/>
              </a:ext>
            </a:extLst>
          </p:cNvPr>
          <p:cNvSpPr>
            <a:spLocks noGrp="1"/>
          </p:cNvSpPr>
          <p:nvPr>
            <p:ph type="sldNum" sz="quarter" idx="12"/>
          </p:nvPr>
        </p:nvSpPr>
        <p:spPr/>
        <p:txBody>
          <a:bodyPr/>
          <a:lstStyle/>
          <a:p>
            <a:fld id="{44167956-5DED-488F-9952-F3B77A112A18}" type="slidenum">
              <a:rPr lang="en-US" smtClean="0"/>
              <a:t>‹#›</a:t>
            </a:fld>
            <a:endParaRPr lang="en-US"/>
          </a:p>
        </p:txBody>
      </p:sp>
    </p:spTree>
    <p:extLst>
      <p:ext uri="{BB962C8B-B14F-4D97-AF65-F5344CB8AC3E}">
        <p14:creationId xmlns:p14="http://schemas.microsoft.com/office/powerpoint/2010/main" val="2284600245"/>
      </p:ext>
    </p:extLst>
  </p:cSld>
  <p:clrMapOvr>
    <a:masterClrMapping/>
  </p:clrMapOvr>
  <p:transition spd="slow">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66A543-42A0-446D-99FD-CD4809F60D1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7063535-8E1A-4601-8682-3056C13AD68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8904C8C-0FC1-484F-8BFA-D32DF1AAAD1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31DADA1-0D26-486C-A673-156EA13EA74A}"/>
              </a:ext>
            </a:extLst>
          </p:cNvPr>
          <p:cNvSpPr>
            <a:spLocks noGrp="1"/>
          </p:cNvSpPr>
          <p:nvPr>
            <p:ph type="dt" sz="half" idx="10"/>
          </p:nvPr>
        </p:nvSpPr>
        <p:spPr/>
        <p:txBody>
          <a:bodyPr/>
          <a:lstStyle/>
          <a:p>
            <a:fld id="{5C6DF05E-4BD2-4CCF-9D94-DEC63AE1DA0E}" type="datetimeFigureOut">
              <a:rPr lang="en-US" smtClean="0"/>
              <a:t>1/18/2022</a:t>
            </a:fld>
            <a:endParaRPr lang="en-US"/>
          </a:p>
        </p:txBody>
      </p:sp>
      <p:sp>
        <p:nvSpPr>
          <p:cNvPr id="6" name="Footer Placeholder 5">
            <a:extLst>
              <a:ext uri="{FF2B5EF4-FFF2-40B4-BE49-F238E27FC236}">
                <a16:creationId xmlns:a16="http://schemas.microsoft.com/office/drawing/2014/main" id="{EA14F18A-371A-4FCC-9AEF-02C983D29D4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2DF68C6-8FDB-4FD3-B28E-11CF8D0B319E}"/>
              </a:ext>
            </a:extLst>
          </p:cNvPr>
          <p:cNvSpPr>
            <a:spLocks noGrp="1"/>
          </p:cNvSpPr>
          <p:nvPr>
            <p:ph type="sldNum" sz="quarter" idx="12"/>
          </p:nvPr>
        </p:nvSpPr>
        <p:spPr/>
        <p:txBody>
          <a:bodyPr/>
          <a:lstStyle/>
          <a:p>
            <a:fld id="{44167956-5DED-488F-9952-F3B77A112A18}" type="slidenum">
              <a:rPr lang="en-US" smtClean="0"/>
              <a:t>‹#›</a:t>
            </a:fld>
            <a:endParaRPr lang="en-US"/>
          </a:p>
        </p:txBody>
      </p:sp>
    </p:spTree>
    <p:extLst>
      <p:ext uri="{BB962C8B-B14F-4D97-AF65-F5344CB8AC3E}">
        <p14:creationId xmlns:p14="http://schemas.microsoft.com/office/powerpoint/2010/main" val="3500145505"/>
      </p:ext>
    </p:extLst>
  </p:cSld>
  <p:clrMapOvr>
    <a:masterClrMapping/>
  </p:clrMapOvr>
  <p:transition spd="slow">
    <p:wip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lumMod val="50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5178A42-569F-4306-A58D-F0DBD02C32F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2979BB0-0EDC-45A7-9A13-F2D32EE9E20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20719C7-049B-4854-96AF-34586DA0441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6DF05E-4BD2-4CCF-9D94-DEC63AE1DA0E}" type="datetimeFigureOut">
              <a:rPr lang="en-US" smtClean="0"/>
              <a:t>1/18/2022</a:t>
            </a:fld>
            <a:endParaRPr lang="en-US"/>
          </a:p>
        </p:txBody>
      </p:sp>
      <p:sp>
        <p:nvSpPr>
          <p:cNvPr id="5" name="Footer Placeholder 4">
            <a:extLst>
              <a:ext uri="{FF2B5EF4-FFF2-40B4-BE49-F238E27FC236}">
                <a16:creationId xmlns:a16="http://schemas.microsoft.com/office/drawing/2014/main" id="{F5EF9BC8-0EFB-4232-9A27-D5BECF01EF3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2FBFE30-E083-41A1-9D8A-1B652AA5814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167956-5DED-488F-9952-F3B77A112A18}" type="slidenum">
              <a:rPr lang="en-US" smtClean="0"/>
              <a:t>‹#›</a:t>
            </a:fld>
            <a:endParaRPr lang="en-US"/>
          </a:p>
        </p:txBody>
      </p:sp>
    </p:spTree>
    <p:extLst>
      <p:ext uri="{BB962C8B-B14F-4D97-AF65-F5344CB8AC3E}">
        <p14:creationId xmlns:p14="http://schemas.microsoft.com/office/powerpoint/2010/main" val="31299322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wipe/>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246F5A0F-AB2A-416D-9196-A8EE770E7B4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0136"/>
            <a:ext cx="12192000" cy="6888136"/>
          </a:xfrm>
          <a:prstGeom prst="rect">
            <a:avLst/>
          </a:prstGeom>
        </p:spPr>
      </p:pic>
      <p:sp>
        <p:nvSpPr>
          <p:cNvPr id="2" name="Title 1">
            <a:extLst>
              <a:ext uri="{FF2B5EF4-FFF2-40B4-BE49-F238E27FC236}">
                <a16:creationId xmlns:a16="http://schemas.microsoft.com/office/drawing/2014/main" id="{BF03C89D-369D-4F5C-823C-E576FA0C6995}"/>
              </a:ext>
            </a:extLst>
          </p:cNvPr>
          <p:cNvSpPr>
            <a:spLocks noGrp="1"/>
          </p:cNvSpPr>
          <p:nvPr>
            <p:ph type="ctrTitle"/>
          </p:nvPr>
        </p:nvSpPr>
        <p:spPr>
          <a:xfrm>
            <a:off x="-106016" y="1497495"/>
            <a:ext cx="3498574" cy="3061252"/>
          </a:xfrm>
        </p:spPr>
        <p:txBody>
          <a:bodyPr>
            <a:normAutofit/>
          </a:bodyPr>
          <a:lstStyle/>
          <a:p>
            <a:r>
              <a:rPr lang="en-US" b="1" dirty="0">
                <a:latin typeface="Arial Black" panose="020B0A04020102020204" pitchFamily="34" charset="0"/>
              </a:rPr>
              <a:t>Sin of Doing Nothing</a:t>
            </a:r>
          </a:p>
        </p:txBody>
      </p:sp>
      <p:sp>
        <p:nvSpPr>
          <p:cNvPr id="3" name="Subtitle 2">
            <a:extLst>
              <a:ext uri="{FF2B5EF4-FFF2-40B4-BE49-F238E27FC236}">
                <a16:creationId xmlns:a16="http://schemas.microsoft.com/office/drawing/2014/main" id="{6DB6B4FC-631D-4F01-ADD5-97BE2F95A0A0}"/>
              </a:ext>
            </a:extLst>
          </p:cNvPr>
          <p:cNvSpPr>
            <a:spLocks noGrp="1"/>
          </p:cNvSpPr>
          <p:nvPr>
            <p:ph type="subTitle" idx="1"/>
          </p:nvPr>
        </p:nvSpPr>
        <p:spPr>
          <a:xfrm>
            <a:off x="0" y="5202238"/>
            <a:ext cx="2544417" cy="1655762"/>
          </a:xfrm>
        </p:spPr>
        <p:txBody>
          <a:bodyPr>
            <a:normAutofit/>
          </a:bodyPr>
          <a:lstStyle/>
          <a:p>
            <a:r>
              <a:rPr lang="en-US" sz="3600" b="1" dirty="0">
                <a:latin typeface="Arial Black" panose="020B0A04020102020204" pitchFamily="34" charset="0"/>
              </a:rPr>
              <a:t>Judges 5:23</a:t>
            </a:r>
          </a:p>
        </p:txBody>
      </p:sp>
    </p:spTree>
    <p:extLst>
      <p:ext uri="{BB962C8B-B14F-4D97-AF65-F5344CB8AC3E}">
        <p14:creationId xmlns:p14="http://schemas.microsoft.com/office/powerpoint/2010/main" val="2001218773"/>
      </p:ext>
    </p:extLst>
  </p:cSld>
  <p:clrMapOvr>
    <a:masterClrMapping/>
  </p:clrMapOvr>
  <p:transition spd="slow">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4BAC71-2298-4A76-A23C-FC9C81496E7D}"/>
              </a:ext>
            </a:extLst>
          </p:cNvPr>
          <p:cNvSpPr>
            <a:spLocks noGrp="1"/>
          </p:cNvSpPr>
          <p:nvPr>
            <p:ph type="title"/>
          </p:nvPr>
        </p:nvSpPr>
        <p:spPr/>
        <p:txBody>
          <a:bodyPr/>
          <a:lstStyle/>
          <a:p>
            <a:r>
              <a:rPr lang="en-US" dirty="0">
                <a:solidFill>
                  <a:schemeClr val="bg1"/>
                </a:solidFill>
                <a:latin typeface="Ravie" panose="04040805050809020602" pitchFamily="82" charset="0"/>
              </a:rPr>
              <a:t>The curse of Idleness</a:t>
            </a:r>
          </a:p>
        </p:txBody>
      </p:sp>
      <p:sp>
        <p:nvSpPr>
          <p:cNvPr id="3" name="Content Placeholder 2">
            <a:extLst>
              <a:ext uri="{FF2B5EF4-FFF2-40B4-BE49-F238E27FC236}">
                <a16:creationId xmlns:a16="http://schemas.microsoft.com/office/drawing/2014/main" id="{15623A49-BBD1-4A35-AE99-D8C4D65621D8}"/>
              </a:ext>
            </a:extLst>
          </p:cNvPr>
          <p:cNvSpPr>
            <a:spLocks noGrp="1"/>
          </p:cNvSpPr>
          <p:nvPr>
            <p:ph idx="1"/>
          </p:nvPr>
        </p:nvSpPr>
        <p:spPr/>
        <p:txBody>
          <a:bodyPr>
            <a:noAutofit/>
          </a:bodyPr>
          <a:lstStyle/>
          <a:p>
            <a:r>
              <a:rPr lang="en-US" b="1" i="0" u="sng" strike="noStrike" baseline="0" dirty="0">
                <a:solidFill>
                  <a:schemeClr val="bg1"/>
                </a:solidFill>
                <a:latin typeface="Verdana" panose="020B0604030504040204" pitchFamily="34" charset="0"/>
              </a:rPr>
              <a:t>Trouble comes from doing nothing</a:t>
            </a:r>
          </a:p>
          <a:p>
            <a:pPr marR="0" algn="l" rtl="0"/>
            <a:r>
              <a:rPr lang="en-US" b="1" i="0" u="none" strike="noStrike" baseline="0" dirty="0">
                <a:solidFill>
                  <a:schemeClr val="bg1"/>
                </a:solidFill>
                <a:latin typeface="Verdana" panose="020B0604030504040204" pitchFamily="34" charset="0"/>
              </a:rPr>
              <a:t>(2 Thessalonians 3:10)  For even when we were with you, we commanded you this: If anyone will not work, neither shall he eat. (11)  For we hear that there are some who walk among you in a disorderly manner, not working at all, but are busybodies. (12)  Now those who are such we command and exhort through our Lord Jesus Christ that they work in quietness and eat their own bread.</a:t>
            </a:r>
          </a:p>
          <a:p>
            <a:pPr lvl="1"/>
            <a:endParaRPr lang="en-US" sz="2800" b="1" i="0" u="none" strike="noStrike" baseline="0" dirty="0">
              <a:solidFill>
                <a:schemeClr val="bg1"/>
              </a:solidFill>
              <a:latin typeface="Verdana" panose="020B0604030504040204" pitchFamily="34" charset="0"/>
            </a:endParaRPr>
          </a:p>
        </p:txBody>
      </p:sp>
    </p:spTree>
    <p:extLst>
      <p:ext uri="{BB962C8B-B14F-4D97-AF65-F5344CB8AC3E}">
        <p14:creationId xmlns:p14="http://schemas.microsoft.com/office/powerpoint/2010/main" val="1215036011"/>
      </p:ext>
    </p:extLst>
  </p:cSld>
  <p:clrMapOvr>
    <a:masterClrMapping/>
  </p:clrMapOvr>
  <p:transition spd="slow">
    <p:wip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4BAC71-2298-4A76-A23C-FC9C81496E7D}"/>
              </a:ext>
            </a:extLst>
          </p:cNvPr>
          <p:cNvSpPr>
            <a:spLocks noGrp="1"/>
          </p:cNvSpPr>
          <p:nvPr>
            <p:ph type="title"/>
          </p:nvPr>
        </p:nvSpPr>
        <p:spPr/>
        <p:txBody>
          <a:bodyPr/>
          <a:lstStyle/>
          <a:p>
            <a:r>
              <a:rPr lang="en-US" dirty="0">
                <a:solidFill>
                  <a:schemeClr val="bg1"/>
                </a:solidFill>
                <a:latin typeface="Ravie" panose="04040805050809020602" pitchFamily="82" charset="0"/>
              </a:rPr>
              <a:t>The curse of Idleness</a:t>
            </a:r>
          </a:p>
        </p:txBody>
      </p:sp>
      <p:sp>
        <p:nvSpPr>
          <p:cNvPr id="3" name="Content Placeholder 2">
            <a:extLst>
              <a:ext uri="{FF2B5EF4-FFF2-40B4-BE49-F238E27FC236}">
                <a16:creationId xmlns:a16="http://schemas.microsoft.com/office/drawing/2014/main" id="{15623A49-BBD1-4A35-AE99-D8C4D65621D8}"/>
              </a:ext>
            </a:extLst>
          </p:cNvPr>
          <p:cNvSpPr>
            <a:spLocks noGrp="1"/>
          </p:cNvSpPr>
          <p:nvPr>
            <p:ph idx="1"/>
          </p:nvPr>
        </p:nvSpPr>
        <p:spPr/>
        <p:txBody>
          <a:bodyPr>
            <a:noAutofit/>
          </a:bodyPr>
          <a:lstStyle/>
          <a:p>
            <a:r>
              <a:rPr lang="en-US" b="1" i="0" u="sng" strike="noStrike" baseline="0" dirty="0">
                <a:solidFill>
                  <a:schemeClr val="bg1"/>
                </a:solidFill>
                <a:latin typeface="Verdana" panose="020B0604030504040204" pitchFamily="34" charset="0"/>
              </a:rPr>
              <a:t>Trouble comes from doing nothing</a:t>
            </a:r>
          </a:p>
          <a:p>
            <a:pPr marR="0" algn="l" rtl="0"/>
            <a:r>
              <a:rPr lang="en-US" b="1" i="0" u="none" strike="noStrike" baseline="0" dirty="0">
                <a:solidFill>
                  <a:schemeClr val="bg1"/>
                </a:solidFill>
                <a:latin typeface="Verdana" panose="020B0604030504040204" pitchFamily="34" charset="0"/>
              </a:rPr>
              <a:t>(1 Timothy 5:11)  But refuse </a:t>
            </a:r>
            <a:r>
              <a:rPr lang="en-US" b="1" i="1" u="none" strike="noStrike" baseline="0" dirty="0">
                <a:solidFill>
                  <a:schemeClr val="bg1"/>
                </a:solidFill>
                <a:latin typeface="Verdana" panose="020B0604030504040204" pitchFamily="34" charset="0"/>
              </a:rPr>
              <a:t>the</a:t>
            </a:r>
            <a:r>
              <a:rPr lang="en-US" b="1" i="0" u="none" strike="noStrike" baseline="0" dirty="0">
                <a:solidFill>
                  <a:schemeClr val="bg1"/>
                </a:solidFill>
                <a:latin typeface="Verdana" panose="020B0604030504040204" pitchFamily="34" charset="0"/>
              </a:rPr>
              <a:t> younger widows; for when they have begun to grow wanton against Christ, they desire to marry, (12)  having condemnation because they have cast off their first faith. (13)  And besides they learn </a:t>
            </a:r>
            <a:r>
              <a:rPr lang="en-US" b="1" i="1" u="none" strike="noStrike" baseline="0" dirty="0">
                <a:solidFill>
                  <a:schemeClr val="bg1"/>
                </a:solidFill>
                <a:latin typeface="Verdana" panose="020B0604030504040204" pitchFamily="34" charset="0"/>
              </a:rPr>
              <a:t>to be</a:t>
            </a:r>
            <a:r>
              <a:rPr lang="en-US" b="1" i="0" u="none" strike="noStrike" baseline="0" dirty="0">
                <a:solidFill>
                  <a:schemeClr val="bg1"/>
                </a:solidFill>
                <a:latin typeface="Verdana" panose="020B0604030504040204" pitchFamily="34" charset="0"/>
              </a:rPr>
              <a:t> idle, wandering about from house to house, and not only idle but also gossips and busybodies, saying things which they ought not.</a:t>
            </a:r>
          </a:p>
        </p:txBody>
      </p:sp>
    </p:spTree>
    <p:extLst>
      <p:ext uri="{BB962C8B-B14F-4D97-AF65-F5344CB8AC3E}">
        <p14:creationId xmlns:p14="http://schemas.microsoft.com/office/powerpoint/2010/main" val="2905833845"/>
      </p:ext>
    </p:extLst>
  </p:cSld>
  <p:clrMapOvr>
    <a:masterClrMapping/>
  </p:clrMapOvr>
  <p:transition spd="slow">
    <p:wip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4BAC71-2298-4A76-A23C-FC9C81496E7D}"/>
              </a:ext>
            </a:extLst>
          </p:cNvPr>
          <p:cNvSpPr>
            <a:spLocks noGrp="1"/>
          </p:cNvSpPr>
          <p:nvPr>
            <p:ph type="title"/>
          </p:nvPr>
        </p:nvSpPr>
        <p:spPr/>
        <p:txBody>
          <a:bodyPr/>
          <a:lstStyle/>
          <a:p>
            <a:r>
              <a:rPr lang="en-US" dirty="0">
                <a:solidFill>
                  <a:schemeClr val="bg1"/>
                </a:solidFill>
                <a:latin typeface="Ravie" panose="04040805050809020602" pitchFamily="82" charset="0"/>
              </a:rPr>
              <a:t>The curse of Idleness</a:t>
            </a:r>
          </a:p>
        </p:txBody>
      </p:sp>
      <p:sp>
        <p:nvSpPr>
          <p:cNvPr id="3" name="Content Placeholder 2">
            <a:extLst>
              <a:ext uri="{FF2B5EF4-FFF2-40B4-BE49-F238E27FC236}">
                <a16:creationId xmlns:a16="http://schemas.microsoft.com/office/drawing/2014/main" id="{15623A49-BBD1-4A35-AE99-D8C4D65621D8}"/>
              </a:ext>
            </a:extLst>
          </p:cNvPr>
          <p:cNvSpPr>
            <a:spLocks noGrp="1"/>
          </p:cNvSpPr>
          <p:nvPr>
            <p:ph idx="1"/>
          </p:nvPr>
        </p:nvSpPr>
        <p:spPr/>
        <p:txBody>
          <a:bodyPr>
            <a:noAutofit/>
          </a:bodyPr>
          <a:lstStyle/>
          <a:p>
            <a:r>
              <a:rPr lang="en-US" sz="3200" b="1" i="0" u="sng" strike="noStrike" baseline="0" dirty="0">
                <a:solidFill>
                  <a:schemeClr val="bg1"/>
                </a:solidFill>
                <a:latin typeface="Verdana" panose="020B0604030504040204" pitchFamily="34" charset="0"/>
              </a:rPr>
              <a:t>We must follow the example of Christ</a:t>
            </a:r>
          </a:p>
          <a:p>
            <a:pPr marR="0" algn="l" rtl="0"/>
            <a:r>
              <a:rPr lang="en-US" sz="3200" b="1" i="0" u="none" strike="noStrike" baseline="0" dirty="0">
                <a:solidFill>
                  <a:schemeClr val="bg1"/>
                </a:solidFill>
                <a:latin typeface="Verdana" panose="020B0604030504040204" pitchFamily="34" charset="0"/>
              </a:rPr>
              <a:t>(John 9:4)  I must work the works of Him who sent Me while it is day; </a:t>
            </a:r>
            <a:r>
              <a:rPr lang="en-US" sz="3200" b="1" i="1" u="none" strike="noStrike" baseline="0" dirty="0">
                <a:solidFill>
                  <a:schemeClr val="bg1"/>
                </a:solidFill>
                <a:latin typeface="Verdana" panose="020B0604030504040204" pitchFamily="34" charset="0"/>
              </a:rPr>
              <a:t>the</a:t>
            </a:r>
            <a:r>
              <a:rPr lang="en-US" sz="3200" b="1" i="0" u="none" strike="noStrike" baseline="0" dirty="0">
                <a:solidFill>
                  <a:schemeClr val="bg1"/>
                </a:solidFill>
                <a:latin typeface="Verdana" panose="020B0604030504040204" pitchFamily="34" charset="0"/>
              </a:rPr>
              <a:t> night is coming when no one can work.</a:t>
            </a:r>
          </a:p>
          <a:p>
            <a:r>
              <a:rPr lang="en-US" sz="3200" b="1" i="0" u="none" strike="noStrike" baseline="0" dirty="0">
                <a:solidFill>
                  <a:schemeClr val="bg1"/>
                </a:solidFill>
                <a:latin typeface="Verdana" panose="020B0604030504040204" pitchFamily="34" charset="0"/>
              </a:rPr>
              <a:t>(1 Peter 2:21)  For to this you were called, because Christ also suffered for us, leaving us an example, that you should follow His steps:</a:t>
            </a:r>
          </a:p>
        </p:txBody>
      </p:sp>
    </p:spTree>
    <p:extLst>
      <p:ext uri="{BB962C8B-B14F-4D97-AF65-F5344CB8AC3E}">
        <p14:creationId xmlns:p14="http://schemas.microsoft.com/office/powerpoint/2010/main" val="2526362324"/>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4BAC71-2298-4A76-A23C-FC9C81496E7D}"/>
              </a:ext>
            </a:extLst>
          </p:cNvPr>
          <p:cNvSpPr>
            <a:spLocks noGrp="1"/>
          </p:cNvSpPr>
          <p:nvPr>
            <p:ph type="title"/>
          </p:nvPr>
        </p:nvSpPr>
        <p:spPr/>
        <p:txBody>
          <a:bodyPr/>
          <a:lstStyle/>
          <a:p>
            <a:r>
              <a:rPr lang="en-US" dirty="0">
                <a:solidFill>
                  <a:schemeClr val="bg1"/>
                </a:solidFill>
                <a:latin typeface="Ravie" panose="04040805050809020602" pitchFamily="82" charset="0"/>
              </a:rPr>
              <a:t>Texts</a:t>
            </a:r>
          </a:p>
        </p:txBody>
      </p:sp>
      <p:sp>
        <p:nvSpPr>
          <p:cNvPr id="3" name="Content Placeholder 2">
            <a:extLst>
              <a:ext uri="{FF2B5EF4-FFF2-40B4-BE49-F238E27FC236}">
                <a16:creationId xmlns:a16="http://schemas.microsoft.com/office/drawing/2014/main" id="{15623A49-BBD1-4A35-AE99-D8C4D65621D8}"/>
              </a:ext>
            </a:extLst>
          </p:cNvPr>
          <p:cNvSpPr>
            <a:spLocks noGrp="1"/>
          </p:cNvSpPr>
          <p:nvPr>
            <p:ph idx="1"/>
          </p:nvPr>
        </p:nvSpPr>
        <p:spPr/>
        <p:txBody>
          <a:bodyPr/>
          <a:lstStyle/>
          <a:p>
            <a:r>
              <a:rPr lang="en-US" b="1" i="0" u="none" strike="noStrike" baseline="0" dirty="0">
                <a:solidFill>
                  <a:schemeClr val="bg1"/>
                </a:solidFill>
                <a:latin typeface="Verdana" panose="020B0604030504040204" pitchFamily="34" charset="0"/>
              </a:rPr>
              <a:t>(Judges 5:23)  'Curse </a:t>
            </a:r>
            <a:r>
              <a:rPr lang="en-US" b="1" i="0" u="none" strike="noStrike" baseline="0" dirty="0" err="1">
                <a:solidFill>
                  <a:schemeClr val="bg1"/>
                </a:solidFill>
                <a:latin typeface="Verdana" panose="020B0604030504040204" pitchFamily="34" charset="0"/>
              </a:rPr>
              <a:t>Meroz</a:t>
            </a:r>
            <a:r>
              <a:rPr lang="en-US" b="1" i="0" u="none" strike="noStrike" baseline="0" dirty="0">
                <a:solidFill>
                  <a:schemeClr val="bg1"/>
                </a:solidFill>
                <a:latin typeface="Verdana" panose="020B0604030504040204" pitchFamily="34" charset="0"/>
              </a:rPr>
              <a:t>,' said the angel of the LORD, 'Curse its inhabitants bitterly, Because they did not come to the help of the LORD, To the help of the LORD against the mighty.’</a:t>
            </a:r>
          </a:p>
          <a:p>
            <a:endParaRPr lang="en-US" b="1" i="0" u="none" strike="noStrike" baseline="0" dirty="0">
              <a:solidFill>
                <a:schemeClr val="bg1"/>
              </a:solidFill>
              <a:latin typeface="Verdana" panose="020B0604030504040204" pitchFamily="34" charset="0"/>
            </a:endParaRPr>
          </a:p>
          <a:p>
            <a:r>
              <a:rPr lang="en-US" b="1" i="0" u="none" strike="noStrike" baseline="0" dirty="0">
                <a:solidFill>
                  <a:schemeClr val="bg1"/>
                </a:solidFill>
                <a:latin typeface="Verdana" panose="020B0604030504040204" pitchFamily="34" charset="0"/>
              </a:rPr>
              <a:t>(James 4:17)  Therefore, to him who knows to do good and does not do </a:t>
            </a:r>
            <a:r>
              <a:rPr lang="en-US" b="1" i="1" u="none" strike="noStrike" baseline="0" dirty="0">
                <a:solidFill>
                  <a:schemeClr val="bg1"/>
                </a:solidFill>
                <a:latin typeface="Verdana" panose="020B0604030504040204" pitchFamily="34" charset="0"/>
              </a:rPr>
              <a:t>it,</a:t>
            </a:r>
            <a:r>
              <a:rPr lang="en-US" b="1" i="0" u="none" strike="noStrike" baseline="0" dirty="0">
                <a:solidFill>
                  <a:schemeClr val="bg1"/>
                </a:solidFill>
                <a:latin typeface="Verdana" panose="020B0604030504040204" pitchFamily="34" charset="0"/>
              </a:rPr>
              <a:t> to him it is sin.</a:t>
            </a:r>
          </a:p>
          <a:p>
            <a:endParaRPr lang="en-US" b="1" i="0" u="none" strike="noStrike" baseline="0" dirty="0">
              <a:solidFill>
                <a:schemeClr val="bg1"/>
              </a:solidFill>
              <a:latin typeface="Verdana" panose="020B0604030504040204" pitchFamily="34" charset="0"/>
            </a:endParaRPr>
          </a:p>
          <a:p>
            <a:endParaRPr lang="en-US"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67320580"/>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4BAC71-2298-4A76-A23C-FC9C81496E7D}"/>
              </a:ext>
            </a:extLst>
          </p:cNvPr>
          <p:cNvSpPr>
            <a:spLocks noGrp="1"/>
          </p:cNvSpPr>
          <p:nvPr>
            <p:ph type="title"/>
          </p:nvPr>
        </p:nvSpPr>
        <p:spPr/>
        <p:txBody>
          <a:bodyPr/>
          <a:lstStyle/>
          <a:p>
            <a:r>
              <a:rPr lang="en-US" dirty="0">
                <a:solidFill>
                  <a:schemeClr val="bg1"/>
                </a:solidFill>
                <a:latin typeface="Ravie" panose="04040805050809020602" pitchFamily="82" charset="0"/>
              </a:rPr>
              <a:t>Introduction</a:t>
            </a:r>
          </a:p>
        </p:txBody>
      </p:sp>
      <p:sp>
        <p:nvSpPr>
          <p:cNvPr id="3" name="Content Placeholder 2">
            <a:extLst>
              <a:ext uri="{FF2B5EF4-FFF2-40B4-BE49-F238E27FC236}">
                <a16:creationId xmlns:a16="http://schemas.microsoft.com/office/drawing/2014/main" id="{15623A49-BBD1-4A35-AE99-D8C4D65621D8}"/>
              </a:ext>
            </a:extLst>
          </p:cNvPr>
          <p:cNvSpPr>
            <a:spLocks noGrp="1"/>
          </p:cNvSpPr>
          <p:nvPr>
            <p:ph idx="1"/>
          </p:nvPr>
        </p:nvSpPr>
        <p:spPr>
          <a:xfrm>
            <a:off x="838200" y="1690688"/>
            <a:ext cx="10515600" cy="4486275"/>
          </a:xfrm>
        </p:spPr>
        <p:txBody>
          <a:bodyPr>
            <a:noAutofit/>
          </a:bodyPr>
          <a:lstStyle/>
          <a:p>
            <a:r>
              <a:rPr lang="en-US" b="1" i="0" u="none" strike="noStrike" baseline="0" dirty="0">
                <a:solidFill>
                  <a:schemeClr val="bg1"/>
                </a:solidFill>
                <a:latin typeface="Verdana" panose="020B0604030504040204" pitchFamily="34" charset="0"/>
              </a:rPr>
              <a:t>Background</a:t>
            </a:r>
          </a:p>
          <a:p>
            <a:pPr lvl="1"/>
            <a:r>
              <a:rPr lang="en-US" sz="2800" b="1" dirty="0">
                <a:solidFill>
                  <a:schemeClr val="bg1"/>
                </a:solidFill>
                <a:latin typeface="Verdana" panose="020B0604030504040204" pitchFamily="34" charset="0"/>
              </a:rPr>
              <a:t>Barak refuses to go against Sisera</a:t>
            </a:r>
          </a:p>
          <a:p>
            <a:pPr lvl="1"/>
            <a:r>
              <a:rPr lang="en-US" sz="2800" b="1" i="0" u="none" strike="noStrike" baseline="0" dirty="0">
                <a:solidFill>
                  <a:schemeClr val="bg1"/>
                </a:solidFill>
                <a:latin typeface="Verdana" panose="020B0604030504040204" pitchFamily="34" charset="0"/>
              </a:rPr>
              <a:t>Deborah becomes the leader</a:t>
            </a:r>
          </a:p>
          <a:p>
            <a:pPr lvl="1"/>
            <a:r>
              <a:rPr lang="en-US" sz="2800" b="1" dirty="0">
                <a:solidFill>
                  <a:schemeClr val="bg1"/>
                </a:solidFill>
                <a:latin typeface="Verdana" panose="020B0604030504040204" pitchFamily="34" charset="0"/>
              </a:rPr>
              <a:t>God will deliver Sisera into the hands of a woman</a:t>
            </a:r>
          </a:p>
          <a:p>
            <a:pPr lvl="1"/>
            <a:r>
              <a:rPr lang="en-US" sz="2800" b="1" i="0" u="none" strike="noStrike" baseline="0" dirty="0">
                <a:solidFill>
                  <a:schemeClr val="bg1"/>
                </a:solidFill>
                <a:latin typeface="Verdana" panose="020B0604030504040204" pitchFamily="34" charset="0"/>
              </a:rPr>
              <a:t>Deborah sings a song of victory</a:t>
            </a:r>
          </a:p>
          <a:p>
            <a:r>
              <a:rPr lang="en-US" b="1" i="0" u="none" strike="noStrike" baseline="0" dirty="0">
                <a:solidFill>
                  <a:schemeClr val="bg1"/>
                </a:solidFill>
                <a:latin typeface="Verdana" panose="020B0604030504040204" pitchFamily="34" charset="0"/>
              </a:rPr>
              <a:t>(Judges 4:9)  So she said, "I will surely go with you; nevertheless there will be no glory for you in the journey you are taking, for the LORD will sell Sisera into the hand of a woman." Then Deborah arose and went with Barak to </a:t>
            </a:r>
            <a:r>
              <a:rPr lang="en-US" b="1" i="0" u="none" strike="noStrike" baseline="0" dirty="0" err="1">
                <a:solidFill>
                  <a:schemeClr val="bg1"/>
                </a:solidFill>
                <a:latin typeface="Verdana" panose="020B0604030504040204" pitchFamily="34" charset="0"/>
              </a:rPr>
              <a:t>Kedesh</a:t>
            </a:r>
            <a:r>
              <a:rPr lang="en-US" b="1" i="0" u="none" strike="noStrike" baseline="0" dirty="0">
                <a:solidFill>
                  <a:schemeClr val="bg1"/>
                </a:solidFill>
                <a:latin typeface="Verdana" panose="020B0604030504040204" pitchFamily="34" charset="0"/>
              </a:rPr>
              <a:t>.</a:t>
            </a:r>
          </a:p>
          <a:p>
            <a:pPr lvl="1"/>
            <a:endParaRPr lang="en-US" sz="2800" b="1" i="0" u="none" strike="noStrike" baseline="0" dirty="0">
              <a:solidFill>
                <a:schemeClr val="bg1"/>
              </a:solidFill>
              <a:latin typeface="Verdana" panose="020B0604030504040204" pitchFamily="34" charset="0"/>
            </a:endParaRPr>
          </a:p>
        </p:txBody>
      </p:sp>
    </p:spTree>
    <p:extLst>
      <p:ext uri="{BB962C8B-B14F-4D97-AF65-F5344CB8AC3E}">
        <p14:creationId xmlns:p14="http://schemas.microsoft.com/office/powerpoint/2010/main" val="1487607258"/>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4BAC71-2298-4A76-A23C-FC9C81496E7D}"/>
              </a:ext>
            </a:extLst>
          </p:cNvPr>
          <p:cNvSpPr>
            <a:spLocks noGrp="1"/>
          </p:cNvSpPr>
          <p:nvPr>
            <p:ph type="title"/>
          </p:nvPr>
        </p:nvSpPr>
        <p:spPr/>
        <p:txBody>
          <a:bodyPr/>
          <a:lstStyle/>
          <a:p>
            <a:r>
              <a:rPr lang="en-US" dirty="0">
                <a:solidFill>
                  <a:schemeClr val="bg1"/>
                </a:solidFill>
                <a:latin typeface="Ravie" panose="04040805050809020602" pitchFamily="82" charset="0"/>
              </a:rPr>
              <a:t>Curse </a:t>
            </a:r>
            <a:r>
              <a:rPr lang="en-US" dirty="0" err="1">
                <a:solidFill>
                  <a:schemeClr val="bg1"/>
                </a:solidFill>
                <a:latin typeface="Ravie" panose="04040805050809020602" pitchFamily="82" charset="0"/>
              </a:rPr>
              <a:t>Meroz</a:t>
            </a:r>
            <a:r>
              <a:rPr lang="en-US" dirty="0">
                <a:solidFill>
                  <a:schemeClr val="bg1"/>
                </a:solidFill>
                <a:latin typeface="Ravie" panose="04040805050809020602" pitchFamily="82" charset="0"/>
              </a:rPr>
              <a:t> </a:t>
            </a:r>
          </a:p>
        </p:txBody>
      </p:sp>
      <p:sp>
        <p:nvSpPr>
          <p:cNvPr id="3" name="Content Placeholder 2">
            <a:extLst>
              <a:ext uri="{FF2B5EF4-FFF2-40B4-BE49-F238E27FC236}">
                <a16:creationId xmlns:a16="http://schemas.microsoft.com/office/drawing/2014/main" id="{15623A49-BBD1-4A35-AE99-D8C4D65621D8}"/>
              </a:ext>
            </a:extLst>
          </p:cNvPr>
          <p:cNvSpPr>
            <a:spLocks noGrp="1"/>
          </p:cNvSpPr>
          <p:nvPr>
            <p:ph idx="1"/>
          </p:nvPr>
        </p:nvSpPr>
        <p:spPr/>
        <p:txBody>
          <a:bodyPr>
            <a:noAutofit/>
          </a:bodyPr>
          <a:lstStyle/>
          <a:p>
            <a:r>
              <a:rPr lang="en-US" b="1" i="0" u="none" strike="noStrike" baseline="0" dirty="0">
                <a:solidFill>
                  <a:schemeClr val="bg1"/>
                </a:solidFill>
                <a:latin typeface="Verdana" panose="020B0604030504040204" pitchFamily="34" charset="0"/>
              </a:rPr>
              <a:t>By whos</a:t>
            </a:r>
            <a:r>
              <a:rPr lang="en-US" b="1" dirty="0">
                <a:solidFill>
                  <a:schemeClr val="bg1"/>
                </a:solidFill>
                <a:latin typeface="Verdana" panose="020B0604030504040204" pitchFamily="34" charset="0"/>
              </a:rPr>
              <a:t>e authority?</a:t>
            </a:r>
          </a:p>
          <a:p>
            <a:pPr lvl="1"/>
            <a:r>
              <a:rPr lang="en-US" b="1" i="0" u="none" strike="noStrike" baseline="0" dirty="0">
                <a:solidFill>
                  <a:schemeClr val="bg1"/>
                </a:solidFill>
                <a:latin typeface="Verdana" panose="020B0604030504040204" pitchFamily="34" charset="0"/>
              </a:rPr>
              <a:t>The angel of the Lord</a:t>
            </a:r>
          </a:p>
          <a:p>
            <a:endParaRPr lang="en-US" b="1" dirty="0">
              <a:solidFill>
                <a:schemeClr val="bg1"/>
              </a:solidFill>
              <a:latin typeface="Verdana" panose="020B0604030504040204" pitchFamily="34" charset="0"/>
            </a:endParaRPr>
          </a:p>
          <a:p>
            <a:r>
              <a:rPr lang="en-US" b="1" i="0" u="none" strike="noStrike" baseline="0" dirty="0">
                <a:solidFill>
                  <a:schemeClr val="bg1"/>
                </a:solidFill>
                <a:latin typeface="Verdana" panose="020B0604030504040204" pitchFamily="34" charset="0"/>
              </a:rPr>
              <a:t>What did </a:t>
            </a:r>
            <a:r>
              <a:rPr lang="en-US" b="1" i="0" u="none" strike="noStrike" baseline="0" dirty="0" err="1">
                <a:solidFill>
                  <a:schemeClr val="bg1"/>
                </a:solidFill>
                <a:latin typeface="Verdana" panose="020B0604030504040204" pitchFamily="34" charset="0"/>
              </a:rPr>
              <a:t>Meroz</a:t>
            </a:r>
            <a:r>
              <a:rPr lang="en-US" b="1" i="0" u="none" strike="noStrike" baseline="0" dirty="0">
                <a:solidFill>
                  <a:schemeClr val="bg1"/>
                </a:solidFill>
                <a:latin typeface="Verdana" panose="020B0604030504040204" pitchFamily="34" charset="0"/>
              </a:rPr>
              <a:t> do?</a:t>
            </a:r>
          </a:p>
          <a:p>
            <a:pPr lvl="1"/>
            <a:r>
              <a:rPr lang="en-US" b="1" dirty="0">
                <a:solidFill>
                  <a:schemeClr val="bg1"/>
                </a:solidFill>
                <a:latin typeface="Verdana" panose="020B0604030504040204" pitchFamily="34" charset="0"/>
              </a:rPr>
              <a:t>NOTHING</a:t>
            </a:r>
          </a:p>
          <a:p>
            <a:pPr lvl="1"/>
            <a:r>
              <a:rPr lang="en-US" b="1" dirty="0">
                <a:solidFill>
                  <a:schemeClr val="bg1"/>
                </a:solidFill>
                <a:latin typeface="Verdana" panose="020B0604030504040204" pitchFamily="34" charset="0"/>
              </a:rPr>
              <a:t>It isn’t what they DID, but what they DID NOT do.</a:t>
            </a:r>
          </a:p>
          <a:p>
            <a:endParaRPr lang="en-US" b="1" i="0" u="none" strike="noStrike" baseline="0" dirty="0">
              <a:solidFill>
                <a:schemeClr val="bg1"/>
              </a:solidFill>
              <a:latin typeface="Verdana" panose="020B0604030504040204" pitchFamily="34" charset="0"/>
            </a:endParaRPr>
          </a:p>
          <a:p>
            <a:r>
              <a:rPr lang="en-US" b="1" i="0" u="none" strike="noStrike" baseline="0" dirty="0">
                <a:solidFill>
                  <a:schemeClr val="bg1"/>
                </a:solidFill>
                <a:latin typeface="Verdana" panose="020B0604030504040204" pitchFamily="34" charset="0"/>
              </a:rPr>
              <a:t>Why the curse?</a:t>
            </a:r>
          </a:p>
          <a:p>
            <a:pPr lvl="1"/>
            <a:r>
              <a:rPr lang="en-US" b="1" dirty="0">
                <a:solidFill>
                  <a:schemeClr val="bg1"/>
                </a:solidFill>
                <a:latin typeface="Verdana" panose="020B0604030504040204" pitchFamily="34" charset="0"/>
              </a:rPr>
              <a:t>Because they did nothing to help</a:t>
            </a:r>
            <a:endParaRPr lang="en-US" b="1" i="0" u="none" strike="noStrike" baseline="0" dirty="0">
              <a:solidFill>
                <a:schemeClr val="bg1"/>
              </a:solidFill>
              <a:latin typeface="Verdana" panose="020B0604030504040204" pitchFamily="34" charset="0"/>
            </a:endParaRPr>
          </a:p>
          <a:p>
            <a:pPr lvl="1"/>
            <a:endParaRPr lang="en-US" sz="2800" b="1" i="0" u="none" strike="noStrike" baseline="0" dirty="0">
              <a:solidFill>
                <a:schemeClr val="bg1"/>
              </a:solidFill>
              <a:latin typeface="Verdana" panose="020B0604030504040204" pitchFamily="34" charset="0"/>
            </a:endParaRPr>
          </a:p>
        </p:txBody>
      </p:sp>
    </p:spTree>
    <p:extLst>
      <p:ext uri="{BB962C8B-B14F-4D97-AF65-F5344CB8AC3E}">
        <p14:creationId xmlns:p14="http://schemas.microsoft.com/office/powerpoint/2010/main" val="988613918"/>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4BAC71-2298-4A76-A23C-FC9C81496E7D}"/>
              </a:ext>
            </a:extLst>
          </p:cNvPr>
          <p:cNvSpPr>
            <a:spLocks noGrp="1"/>
          </p:cNvSpPr>
          <p:nvPr>
            <p:ph type="title"/>
          </p:nvPr>
        </p:nvSpPr>
        <p:spPr/>
        <p:txBody>
          <a:bodyPr/>
          <a:lstStyle/>
          <a:p>
            <a:r>
              <a:rPr lang="en-US" dirty="0">
                <a:solidFill>
                  <a:schemeClr val="bg1"/>
                </a:solidFill>
                <a:latin typeface="Ravie" panose="04040805050809020602" pitchFamily="82" charset="0"/>
              </a:rPr>
              <a:t>Curse </a:t>
            </a:r>
            <a:r>
              <a:rPr lang="en-US" dirty="0" err="1">
                <a:solidFill>
                  <a:schemeClr val="bg1"/>
                </a:solidFill>
                <a:latin typeface="Ravie" panose="04040805050809020602" pitchFamily="82" charset="0"/>
              </a:rPr>
              <a:t>Meroz</a:t>
            </a:r>
            <a:r>
              <a:rPr lang="en-US" dirty="0">
                <a:solidFill>
                  <a:schemeClr val="bg1"/>
                </a:solidFill>
                <a:latin typeface="Ravie" panose="04040805050809020602" pitchFamily="82" charset="0"/>
              </a:rPr>
              <a:t> </a:t>
            </a:r>
          </a:p>
        </p:txBody>
      </p:sp>
      <p:sp>
        <p:nvSpPr>
          <p:cNvPr id="3" name="Content Placeholder 2">
            <a:extLst>
              <a:ext uri="{FF2B5EF4-FFF2-40B4-BE49-F238E27FC236}">
                <a16:creationId xmlns:a16="http://schemas.microsoft.com/office/drawing/2014/main" id="{15623A49-BBD1-4A35-AE99-D8C4D65621D8}"/>
              </a:ext>
            </a:extLst>
          </p:cNvPr>
          <p:cNvSpPr>
            <a:spLocks noGrp="1"/>
          </p:cNvSpPr>
          <p:nvPr>
            <p:ph idx="1"/>
          </p:nvPr>
        </p:nvSpPr>
        <p:spPr/>
        <p:txBody>
          <a:bodyPr>
            <a:noAutofit/>
          </a:bodyPr>
          <a:lstStyle/>
          <a:p>
            <a:r>
              <a:rPr lang="en-US" b="1" i="0" u="none" strike="noStrike" baseline="0" dirty="0">
                <a:solidFill>
                  <a:schemeClr val="bg1"/>
                </a:solidFill>
                <a:latin typeface="Verdana" panose="020B0604030504040204" pitchFamily="34" charset="0"/>
              </a:rPr>
              <a:t>What should </a:t>
            </a:r>
            <a:r>
              <a:rPr lang="en-US" b="1" i="0" u="none" strike="noStrike" baseline="0" dirty="0" err="1">
                <a:solidFill>
                  <a:schemeClr val="bg1"/>
                </a:solidFill>
                <a:latin typeface="Verdana" panose="020B0604030504040204" pitchFamily="34" charset="0"/>
              </a:rPr>
              <a:t>Meroz</a:t>
            </a:r>
            <a:r>
              <a:rPr lang="en-US" b="1" i="0" u="none" strike="noStrike" baseline="0" dirty="0">
                <a:solidFill>
                  <a:schemeClr val="bg1"/>
                </a:solidFill>
                <a:latin typeface="Verdana" panose="020B0604030504040204" pitchFamily="34" charset="0"/>
              </a:rPr>
              <a:t> have done?</a:t>
            </a:r>
          </a:p>
          <a:p>
            <a:pPr lvl="1"/>
            <a:r>
              <a:rPr lang="en-US" b="1" dirty="0">
                <a:solidFill>
                  <a:schemeClr val="bg1"/>
                </a:solidFill>
                <a:latin typeface="Verdana" panose="020B0604030504040204" pitchFamily="34" charset="0"/>
              </a:rPr>
              <a:t>Helped Jehovah</a:t>
            </a:r>
          </a:p>
          <a:p>
            <a:pPr lvl="1"/>
            <a:endParaRPr lang="en-US" b="1" i="0" u="none" strike="noStrike" baseline="0" dirty="0">
              <a:solidFill>
                <a:schemeClr val="bg1"/>
              </a:solidFill>
              <a:latin typeface="Verdana" panose="020B0604030504040204" pitchFamily="34" charset="0"/>
            </a:endParaRPr>
          </a:p>
          <a:p>
            <a:r>
              <a:rPr lang="en-US" b="1" dirty="0">
                <a:solidFill>
                  <a:schemeClr val="bg1"/>
                </a:solidFill>
                <a:latin typeface="Verdana" panose="020B0604030504040204" pitchFamily="34" charset="0"/>
              </a:rPr>
              <a:t>Does Jehovah need our help?</a:t>
            </a:r>
          </a:p>
          <a:p>
            <a:pPr lvl="1"/>
            <a:r>
              <a:rPr lang="en-US" b="1" i="0" u="none" strike="noStrike" baseline="0" dirty="0">
                <a:solidFill>
                  <a:schemeClr val="bg1"/>
                </a:solidFill>
                <a:latin typeface="Verdana" panose="020B0604030504040204" pitchFamily="34" charset="0"/>
              </a:rPr>
              <a:t>No – He is all powerful</a:t>
            </a:r>
          </a:p>
          <a:p>
            <a:pPr lvl="1"/>
            <a:r>
              <a:rPr lang="en-US" b="1" dirty="0">
                <a:solidFill>
                  <a:schemeClr val="bg1"/>
                </a:solidFill>
                <a:latin typeface="Verdana" panose="020B0604030504040204" pitchFamily="34" charset="0"/>
              </a:rPr>
              <a:t>No – He won the battle</a:t>
            </a:r>
          </a:p>
          <a:p>
            <a:pPr lvl="1"/>
            <a:r>
              <a:rPr lang="en-US" b="1" i="0" u="none" strike="noStrike" baseline="0" dirty="0">
                <a:solidFill>
                  <a:schemeClr val="bg1"/>
                </a:solidFill>
                <a:latin typeface="Verdana" panose="020B0604030504040204" pitchFamily="34" charset="0"/>
              </a:rPr>
              <a:t>Yes – God uses us as we allow Him</a:t>
            </a:r>
            <a:endParaRPr lang="en-US" b="1" dirty="0">
              <a:solidFill>
                <a:schemeClr val="bg1"/>
              </a:solidFill>
              <a:latin typeface="Verdana" panose="020B0604030504040204" pitchFamily="34" charset="0"/>
            </a:endParaRPr>
          </a:p>
          <a:p>
            <a:pPr lvl="1"/>
            <a:r>
              <a:rPr lang="en-US" b="1" i="0" u="none" strike="noStrike" baseline="0" dirty="0">
                <a:solidFill>
                  <a:schemeClr val="bg1"/>
                </a:solidFill>
                <a:latin typeface="Verdana" panose="020B0604030504040204" pitchFamily="34" charset="0"/>
              </a:rPr>
              <a:t>Potter and clay</a:t>
            </a:r>
          </a:p>
          <a:p>
            <a:pPr lvl="1"/>
            <a:r>
              <a:rPr lang="en-US" b="1" dirty="0" err="1">
                <a:solidFill>
                  <a:schemeClr val="bg1"/>
                </a:solidFill>
                <a:latin typeface="Verdana" panose="020B0604030504040204" pitchFamily="34" charset="0"/>
              </a:rPr>
              <a:t>Mordicai</a:t>
            </a:r>
            <a:r>
              <a:rPr lang="en-US" b="1" dirty="0">
                <a:solidFill>
                  <a:schemeClr val="bg1"/>
                </a:solidFill>
                <a:latin typeface="Verdana" panose="020B0604030504040204" pitchFamily="34" charset="0"/>
              </a:rPr>
              <a:t> to Esther – Deliverance will come from some other place. If you don’t someone else will.</a:t>
            </a:r>
            <a:endParaRPr lang="en-US" b="1" i="0" u="none" strike="noStrike" baseline="0" dirty="0">
              <a:solidFill>
                <a:schemeClr val="bg1"/>
              </a:solidFill>
              <a:latin typeface="Verdana" panose="020B0604030504040204" pitchFamily="34" charset="0"/>
            </a:endParaRPr>
          </a:p>
          <a:p>
            <a:pPr lvl="1"/>
            <a:endParaRPr lang="en-US" sz="2800" b="1" i="0" u="none" strike="noStrike" baseline="0" dirty="0">
              <a:solidFill>
                <a:schemeClr val="bg1"/>
              </a:solidFill>
              <a:latin typeface="Verdana" panose="020B0604030504040204" pitchFamily="34" charset="0"/>
            </a:endParaRPr>
          </a:p>
        </p:txBody>
      </p:sp>
    </p:spTree>
    <p:extLst>
      <p:ext uri="{BB962C8B-B14F-4D97-AF65-F5344CB8AC3E}">
        <p14:creationId xmlns:p14="http://schemas.microsoft.com/office/powerpoint/2010/main" val="2034297273"/>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4BAC71-2298-4A76-A23C-FC9C81496E7D}"/>
              </a:ext>
            </a:extLst>
          </p:cNvPr>
          <p:cNvSpPr>
            <a:spLocks noGrp="1"/>
          </p:cNvSpPr>
          <p:nvPr>
            <p:ph type="title"/>
          </p:nvPr>
        </p:nvSpPr>
        <p:spPr/>
        <p:txBody>
          <a:bodyPr/>
          <a:lstStyle/>
          <a:p>
            <a:r>
              <a:rPr lang="en-US" dirty="0">
                <a:solidFill>
                  <a:schemeClr val="bg1"/>
                </a:solidFill>
                <a:latin typeface="Ravie" panose="04040805050809020602" pitchFamily="82" charset="0"/>
              </a:rPr>
              <a:t>Another Example</a:t>
            </a:r>
          </a:p>
        </p:txBody>
      </p:sp>
      <p:sp>
        <p:nvSpPr>
          <p:cNvPr id="3" name="Content Placeholder 2">
            <a:extLst>
              <a:ext uri="{FF2B5EF4-FFF2-40B4-BE49-F238E27FC236}">
                <a16:creationId xmlns:a16="http://schemas.microsoft.com/office/drawing/2014/main" id="{15623A49-BBD1-4A35-AE99-D8C4D65621D8}"/>
              </a:ext>
            </a:extLst>
          </p:cNvPr>
          <p:cNvSpPr>
            <a:spLocks noGrp="1"/>
          </p:cNvSpPr>
          <p:nvPr>
            <p:ph idx="1"/>
          </p:nvPr>
        </p:nvSpPr>
        <p:spPr>
          <a:xfrm>
            <a:off x="503583" y="1550504"/>
            <a:ext cx="11410121" cy="4626459"/>
          </a:xfrm>
        </p:spPr>
        <p:txBody>
          <a:bodyPr>
            <a:noAutofit/>
          </a:bodyPr>
          <a:lstStyle/>
          <a:p>
            <a:pPr marR="0" algn="l" rtl="0"/>
            <a:r>
              <a:rPr lang="en-US" sz="2400" b="1" i="0" u="none" strike="noStrike" baseline="0" dirty="0">
                <a:solidFill>
                  <a:schemeClr val="bg1"/>
                </a:solidFill>
                <a:latin typeface="Verdana" panose="020B0604030504040204" pitchFamily="34" charset="0"/>
              </a:rPr>
              <a:t>(Judges 8:4)  When Gideon came to the Jordan, he and the three hundred men who </a:t>
            </a:r>
            <a:r>
              <a:rPr lang="en-US" sz="2400" b="1" i="1" u="none" strike="noStrike" baseline="0" dirty="0">
                <a:solidFill>
                  <a:schemeClr val="bg1"/>
                </a:solidFill>
                <a:latin typeface="Verdana" panose="020B0604030504040204" pitchFamily="34" charset="0"/>
              </a:rPr>
              <a:t>were</a:t>
            </a:r>
            <a:r>
              <a:rPr lang="en-US" sz="2400" b="1" i="0" u="none" strike="noStrike" baseline="0" dirty="0">
                <a:solidFill>
                  <a:schemeClr val="bg1"/>
                </a:solidFill>
                <a:latin typeface="Verdana" panose="020B0604030504040204" pitchFamily="34" charset="0"/>
              </a:rPr>
              <a:t> with him crossed over, exhausted but still in pursuit.</a:t>
            </a:r>
          </a:p>
          <a:p>
            <a:pPr marR="0" algn="l" rtl="0"/>
            <a:r>
              <a:rPr lang="en-US" sz="2400" b="1" i="0" u="none" strike="noStrike" baseline="0" dirty="0">
                <a:solidFill>
                  <a:schemeClr val="bg1"/>
                </a:solidFill>
                <a:latin typeface="Verdana" panose="020B0604030504040204" pitchFamily="34" charset="0"/>
              </a:rPr>
              <a:t>(Judges 8:5)  Then he said to the men of Succoth, "Please give loaves of bread to the people who follow me, for they are exhausted, and I am pursuing </a:t>
            </a:r>
            <a:r>
              <a:rPr lang="en-US" sz="2400" b="1" i="0" u="none" strike="noStrike" baseline="0" dirty="0" err="1">
                <a:solidFill>
                  <a:schemeClr val="bg1"/>
                </a:solidFill>
                <a:latin typeface="Verdana" panose="020B0604030504040204" pitchFamily="34" charset="0"/>
              </a:rPr>
              <a:t>Zebah</a:t>
            </a:r>
            <a:r>
              <a:rPr lang="en-US" sz="2400" b="1" i="0" u="none" strike="noStrike" baseline="0" dirty="0">
                <a:solidFill>
                  <a:schemeClr val="bg1"/>
                </a:solidFill>
                <a:latin typeface="Verdana" panose="020B0604030504040204" pitchFamily="34" charset="0"/>
              </a:rPr>
              <a:t> and </a:t>
            </a:r>
            <a:r>
              <a:rPr lang="en-US" sz="2400" b="1" i="0" u="none" strike="noStrike" baseline="0" dirty="0" err="1">
                <a:solidFill>
                  <a:schemeClr val="bg1"/>
                </a:solidFill>
                <a:latin typeface="Verdana" panose="020B0604030504040204" pitchFamily="34" charset="0"/>
              </a:rPr>
              <a:t>Zalmunna</a:t>
            </a:r>
            <a:r>
              <a:rPr lang="en-US" sz="2400" b="1" i="0" u="none" strike="noStrike" baseline="0" dirty="0">
                <a:solidFill>
                  <a:schemeClr val="bg1"/>
                </a:solidFill>
                <a:latin typeface="Verdana" panose="020B0604030504040204" pitchFamily="34" charset="0"/>
              </a:rPr>
              <a:t>, kings of Midian."</a:t>
            </a:r>
          </a:p>
          <a:p>
            <a:pPr marR="0" algn="l" rtl="0"/>
            <a:r>
              <a:rPr lang="en-US" sz="2400" b="1" i="0" u="none" strike="noStrike" baseline="0" dirty="0">
                <a:solidFill>
                  <a:schemeClr val="bg1"/>
                </a:solidFill>
                <a:latin typeface="Verdana" panose="020B0604030504040204" pitchFamily="34" charset="0"/>
              </a:rPr>
              <a:t>(Judges 8:6)  And the leaders of Succoth said, "</a:t>
            </a:r>
            <a:r>
              <a:rPr lang="en-US" sz="2400" b="1" i="1" u="none" strike="noStrike" baseline="0" dirty="0">
                <a:solidFill>
                  <a:schemeClr val="bg1"/>
                </a:solidFill>
                <a:latin typeface="Verdana" panose="020B0604030504040204" pitchFamily="34" charset="0"/>
              </a:rPr>
              <a:t>Are</a:t>
            </a:r>
            <a:r>
              <a:rPr lang="en-US" sz="2400" b="1" i="0" u="none" strike="noStrike" baseline="0" dirty="0">
                <a:solidFill>
                  <a:schemeClr val="bg1"/>
                </a:solidFill>
                <a:latin typeface="Verdana" panose="020B0604030504040204" pitchFamily="34" charset="0"/>
              </a:rPr>
              <a:t> the hands of </a:t>
            </a:r>
            <a:r>
              <a:rPr lang="en-US" sz="2400" b="1" i="0" u="none" strike="noStrike" baseline="0" dirty="0" err="1">
                <a:solidFill>
                  <a:schemeClr val="bg1"/>
                </a:solidFill>
                <a:latin typeface="Verdana" panose="020B0604030504040204" pitchFamily="34" charset="0"/>
              </a:rPr>
              <a:t>Zebah</a:t>
            </a:r>
            <a:r>
              <a:rPr lang="en-US" sz="2400" b="1" i="0" u="none" strike="noStrike" baseline="0" dirty="0">
                <a:solidFill>
                  <a:schemeClr val="bg1"/>
                </a:solidFill>
                <a:latin typeface="Verdana" panose="020B0604030504040204" pitchFamily="34" charset="0"/>
              </a:rPr>
              <a:t> and </a:t>
            </a:r>
            <a:r>
              <a:rPr lang="en-US" sz="2400" b="1" i="0" u="none" strike="noStrike" baseline="0" dirty="0" err="1">
                <a:solidFill>
                  <a:schemeClr val="bg1"/>
                </a:solidFill>
                <a:latin typeface="Verdana" panose="020B0604030504040204" pitchFamily="34" charset="0"/>
              </a:rPr>
              <a:t>Zalmunna</a:t>
            </a:r>
            <a:r>
              <a:rPr lang="en-US" sz="2400" b="1" i="0" u="none" strike="noStrike" baseline="0" dirty="0">
                <a:solidFill>
                  <a:schemeClr val="bg1"/>
                </a:solidFill>
                <a:latin typeface="Verdana" panose="020B0604030504040204" pitchFamily="34" charset="0"/>
              </a:rPr>
              <a:t> now in your hand, that we should give bread to your army?"</a:t>
            </a:r>
          </a:p>
          <a:p>
            <a:pPr marR="0" algn="l" rtl="0"/>
            <a:r>
              <a:rPr lang="en-US" sz="2400" b="1" i="0" u="none" strike="noStrike" baseline="0" dirty="0">
                <a:solidFill>
                  <a:schemeClr val="bg1"/>
                </a:solidFill>
                <a:latin typeface="Verdana" panose="020B0604030504040204" pitchFamily="34" charset="0"/>
              </a:rPr>
              <a:t>(Judges 8:7)  So Gideon said, "For this cause, when the LORD has delivered </a:t>
            </a:r>
            <a:r>
              <a:rPr lang="en-US" sz="2400" b="1" i="0" u="none" strike="noStrike" baseline="0" dirty="0" err="1">
                <a:solidFill>
                  <a:schemeClr val="bg1"/>
                </a:solidFill>
                <a:latin typeface="Verdana" panose="020B0604030504040204" pitchFamily="34" charset="0"/>
              </a:rPr>
              <a:t>Zebah</a:t>
            </a:r>
            <a:r>
              <a:rPr lang="en-US" sz="2400" b="1" i="0" u="none" strike="noStrike" baseline="0" dirty="0">
                <a:solidFill>
                  <a:schemeClr val="bg1"/>
                </a:solidFill>
                <a:latin typeface="Verdana" panose="020B0604030504040204" pitchFamily="34" charset="0"/>
              </a:rPr>
              <a:t> and </a:t>
            </a:r>
            <a:r>
              <a:rPr lang="en-US" sz="2400" b="1" i="0" u="none" strike="noStrike" baseline="0" dirty="0" err="1">
                <a:solidFill>
                  <a:schemeClr val="bg1"/>
                </a:solidFill>
                <a:latin typeface="Verdana" panose="020B0604030504040204" pitchFamily="34" charset="0"/>
              </a:rPr>
              <a:t>Zalmunna</a:t>
            </a:r>
            <a:r>
              <a:rPr lang="en-US" sz="2400" b="1" i="0" u="none" strike="noStrike" baseline="0" dirty="0">
                <a:solidFill>
                  <a:schemeClr val="bg1"/>
                </a:solidFill>
                <a:latin typeface="Verdana" panose="020B0604030504040204" pitchFamily="34" charset="0"/>
              </a:rPr>
              <a:t> into my hand, then I will tear your flesh with the thorns of the wilderness and with briers!"</a:t>
            </a:r>
          </a:p>
        </p:txBody>
      </p:sp>
    </p:spTree>
    <p:extLst>
      <p:ext uri="{BB962C8B-B14F-4D97-AF65-F5344CB8AC3E}">
        <p14:creationId xmlns:p14="http://schemas.microsoft.com/office/powerpoint/2010/main" val="1806806929"/>
      </p:ext>
    </p:extLst>
  </p:cSld>
  <p:clrMapOvr>
    <a:masterClrMapping/>
  </p:clrMapOvr>
  <p:transition spd="slow">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4BAC71-2298-4A76-A23C-FC9C81496E7D}"/>
              </a:ext>
            </a:extLst>
          </p:cNvPr>
          <p:cNvSpPr>
            <a:spLocks noGrp="1"/>
          </p:cNvSpPr>
          <p:nvPr>
            <p:ph type="title"/>
          </p:nvPr>
        </p:nvSpPr>
        <p:spPr/>
        <p:txBody>
          <a:bodyPr/>
          <a:lstStyle/>
          <a:p>
            <a:r>
              <a:rPr lang="en-US" dirty="0">
                <a:solidFill>
                  <a:schemeClr val="bg1"/>
                </a:solidFill>
                <a:latin typeface="Ravie" panose="04040805050809020602" pitchFamily="82" charset="0"/>
              </a:rPr>
              <a:t>The sin of Doing </a:t>
            </a:r>
            <a:r>
              <a:rPr lang="en-US" u="sng" dirty="0">
                <a:solidFill>
                  <a:schemeClr val="bg1"/>
                </a:solidFill>
                <a:latin typeface="Ravie" panose="04040805050809020602" pitchFamily="82" charset="0"/>
              </a:rPr>
              <a:t>NOTHING</a:t>
            </a:r>
            <a:endParaRPr lang="en-US" dirty="0">
              <a:solidFill>
                <a:schemeClr val="bg1"/>
              </a:solidFill>
              <a:latin typeface="Ravie" panose="04040805050809020602" pitchFamily="82" charset="0"/>
            </a:endParaRPr>
          </a:p>
        </p:txBody>
      </p:sp>
      <p:sp>
        <p:nvSpPr>
          <p:cNvPr id="3" name="Content Placeholder 2">
            <a:extLst>
              <a:ext uri="{FF2B5EF4-FFF2-40B4-BE49-F238E27FC236}">
                <a16:creationId xmlns:a16="http://schemas.microsoft.com/office/drawing/2014/main" id="{15623A49-BBD1-4A35-AE99-D8C4D65621D8}"/>
              </a:ext>
            </a:extLst>
          </p:cNvPr>
          <p:cNvSpPr>
            <a:spLocks noGrp="1"/>
          </p:cNvSpPr>
          <p:nvPr>
            <p:ph idx="1"/>
          </p:nvPr>
        </p:nvSpPr>
        <p:spPr/>
        <p:txBody>
          <a:bodyPr>
            <a:noAutofit/>
          </a:bodyPr>
          <a:lstStyle/>
          <a:p>
            <a:r>
              <a:rPr lang="en-US" b="1" i="0" u="none" strike="noStrike" baseline="0" dirty="0">
                <a:solidFill>
                  <a:schemeClr val="bg1"/>
                </a:solidFill>
                <a:latin typeface="Verdana" panose="020B0604030504040204" pitchFamily="34" charset="0"/>
              </a:rPr>
              <a:t>Man is commanded to work</a:t>
            </a:r>
          </a:p>
          <a:p>
            <a:pPr lvl="1"/>
            <a:r>
              <a:rPr lang="en-US" b="1" dirty="0">
                <a:solidFill>
                  <a:schemeClr val="bg1"/>
                </a:solidFill>
                <a:latin typeface="Verdana" panose="020B0604030504040204" pitchFamily="34" charset="0"/>
              </a:rPr>
              <a:t>Adam – Genesis 2:15</a:t>
            </a:r>
            <a:br>
              <a:rPr lang="en-US" b="1" dirty="0">
                <a:solidFill>
                  <a:schemeClr val="bg1"/>
                </a:solidFill>
                <a:latin typeface="Verdana" panose="020B0604030504040204" pitchFamily="34" charset="0"/>
              </a:rPr>
            </a:br>
            <a:endParaRPr lang="en-US" b="1" dirty="0">
              <a:solidFill>
                <a:schemeClr val="bg1"/>
              </a:solidFill>
              <a:latin typeface="Verdana" panose="020B0604030504040204" pitchFamily="34" charset="0"/>
            </a:endParaRPr>
          </a:p>
          <a:p>
            <a:pPr lvl="1"/>
            <a:r>
              <a:rPr lang="en-US" b="1" i="0" u="none" strike="noStrike" baseline="0" dirty="0">
                <a:solidFill>
                  <a:schemeClr val="bg1"/>
                </a:solidFill>
                <a:latin typeface="Verdana" panose="020B0604030504040204" pitchFamily="34" charset="0"/>
              </a:rPr>
              <a:t>4</a:t>
            </a:r>
            <a:r>
              <a:rPr lang="en-US" b="1" i="0" u="none" strike="noStrike" baseline="30000" dirty="0">
                <a:solidFill>
                  <a:schemeClr val="bg1"/>
                </a:solidFill>
                <a:latin typeface="Verdana" panose="020B0604030504040204" pitchFamily="34" charset="0"/>
              </a:rPr>
              <a:t>th</a:t>
            </a:r>
            <a:r>
              <a:rPr lang="en-US" b="1" i="0" u="none" strike="noStrike" baseline="0" dirty="0">
                <a:solidFill>
                  <a:schemeClr val="bg1"/>
                </a:solidFill>
                <a:latin typeface="Verdana" panose="020B0604030504040204" pitchFamily="34" charset="0"/>
              </a:rPr>
              <a:t> Commandment – Exodus 20:9</a:t>
            </a:r>
            <a:br>
              <a:rPr lang="en-US" b="1" i="0" u="none" strike="noStrike" baseline="0" dirty="0">
                <a:solidFill>
                  <a:schemeClr val="bg1"/>
                </a:solidFill>
                <a:latin typeface="Verdana" panose="020B0604030504040204" pitchFamily="34" charset="0"/>
              </a:rPr>
            </a:br>
            <a:endParaRPr lang="en-US" b="1" i="0" u="none" strike="noStrike" baseline="0" dirty="0">
              <a:solidFill>
                <a:schemeClr val="bg1"/>
              </a:solidFill>
              <a:latin typeface="Verdana" panose="020B0604030504040204" pitchFamily="34" charset="0"/>
            </a:endParaRPr>
          </a:p>
          <a:p>
            <a:pPr lvl="1"/>
            <a:r>
              <a:rPr lang="en-US" b="1" dirty="0">
                <a:solidFill>
                  <a:schemeClr val="bg1"/>
                </a:solidFill>
                <a:latin typeface="Verdana" panose="020B0604030504040204" pitchFamily="34" charset="0"/>
              </a:rPr>
              <a:t>God often called men who were busy</a:t>
            </a:r>
          </a:p>
          <a:p>
            <a:pPr lvl="2"/>
            <a:r>
              <a:rPr lang="en-US" b="1" i="0" u="none" strike="noStrike" baseline="0" dirty="0">
                <a:solidFill>
                  <a:schemeClr val="bg1"/>
                </a:solidFill>
                <a:latin typeface="Verdana" panose="020B0604030504040204" pitchFamily="34" charset="0"/>
              </a:rPr>
              <a:t>Moses</a:t>
            </a:r>
          </a:p>
          <a:p>
            <a:pPr lvl="2"/>
            <a:r>
              <a:rPr lang="en-US" b="1" dirty="0">
                <a:solidFill>
                  <a:schemeClr val="bg1"/>
                </a:solidFill>
                <a:latin typeface="Verdana" panose="020B0604030504040204" pitchFamily="34" charset="0"/>
              </a:rPr>
              <a:t>David</a:t>
            </a:r>
          </a:p>
          <a:p>
            <a:pPr lvl="2"/>
            <a:r>
              <a:rPr lang="en-US" b="1" i="0" u="none" strike="noStrike" baseline="0" dirty="0">
                <a:solidFill>
                  <a:schemeClr val="bg1"/>
                </a:solidFill>
                <a:latin typeface="Verdana" panose="020B0604030504040204" pitchFamily="34" charset="0"/>
              </a:rPr>
              <a:t>Peter, Andrew, James and John</a:t>
            </a:r>
          </a:p>
          <a:p>
            <a:pPr lvl="2"/>
            <a:r>
              <a:rPr lang="en-US" b="1" i="0" u="none" strike="noStrike" baseline="0" dirty="0">
                <a:solidFill>
                  <a:schemeClr val="bg1"/>
                </a:solidFill>
                <a:latin typeface="Verdana" panose="020B0604030504040204" pitchFamily="34" charset="0"/>
              </a:rPr>
              <a:t>Matthew</a:t>
            </a:r>
          </a:p>
          <a:p>
            <a:pPr lvl="2"/>
            <a:r>
              <a:rPr lang="en-US" b="1" dirty="0">
                <a:solidFill>
                  <a:schemeClr val="bg1"/>
                </a:solidFill>
                <a:latin typeface="Verdana" panose="020B0604030504040204" pitchFamily="34" charset="0"/>
              </a:rPr>
              <a:t>Saul of Tarsus</a:t>
            </a:r>
            <a:endParaRPr lang="en-US" b="1" i="0" u="none" strike="noStrike" baseline="0" dirty="0">
              <a:solidFill>
                <a:schemeClr val="bg1"/>
              </a:solidFill>
              <a:latin typeface="Verdana" panose="020B0604030504040204" pitchFamily="34" charset="0"/>
            </a:endParaRPr>
          </a:p>
          <a:p>
            <a:pPr lvl="1"/>
            <a:endParaRPr lang="en-US" sz="2800" b="1" i="0" u="none" strike="noStrike" baseline="0" dirty="0">
              <a:solidFill>
                <a:schemeClr val="bg1"/>
              </a:solidFill>
              <a:latin typeface="Verdana" panose="020B0604030504040204" pitchFamily="34" charset="0"/>
            </a:endParaRPr>
          </a:p>
        </p:txBody>
      </p:sp>
    </p:spTree>
    <p:extLst>
      <p:ext uri="{BB962C8B-B14F-4D97-AF65-F5344CB8AC3E}">
        <p14:creationId xmlns:p14="http://schemas.microsoft.com/office/powerpoint/2010/main" val="638502612"/>
      </p:ext>
    </p:extLst>
  </p:cSld>
  <p:clrMapOvr>
    <a:masterClrMapping/>
  </p:clrMapOvr>
  <p:transition spd="slow">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4BAC71-2298-4A76-A23C-FC9C81496E7D}"/>
              </a:ext>
            </a:extLst>
          </p:cNvPr>
          <p:cNvSpPr>
            <a:spLocks noGrp="1"/>
          </p:cNvSpPr>
          <p:nvPr>
            <p:ph type="title"/>
          </p:nvPr>
        </p:nvSpPr>
        <p:spPr/>
        <p:txBody>
          <a:bodyPr/>
          <a:lstStyle/>
          <a:p>
            <a:r>
              <a:rPr lang="en-US" dirty="0">
                <a:solidFill>
                  <a:schemeClr val="bg1"/>
                </a:solidFill>
                <a:latin typeface="Ravie" panose="04040805050809020602" pitchFamily="82" charset="0"/>
              </a:rPr>
              <a:t>The curse of Idleness</a:t>
            </a:r>
          </a:p>
        </p:txBody>
      </p:sp>
      <p:sp>
        <p:nvSpPr>
          <p:cNvPr id="3" name="Content Placeholder 2">
            <a:extLst>
              <a:ext uri="{FF2B5EF4-FFF2-40B4-BE49-F238E27FC236}">
                <a16:creationId xmlns:a16="http://schemas.microsoft.com/office/drawing/2014/main" id="{15623A49-BBD1-4A35-AE99-D8C4D65621D8}"/>
              </a:ext>
            </a:extLst>
          </p:cNvPr>
          <p:cNvSpPr>
            <a:spLocks noGrp="1"/>
          </p:cNvSpPr>
          <p:nvPr>
            <p:ph idx="1"/>
          </p:nvPr>
        </p:nvSpPr>
        <p:spPr/>
        <p:txBody>
          <a:bodyPr>
            <a:noAutofit/>
          </a:bodyPr>
          <a:lstStyle/>
          <a:p>
            <a:r>
              <a:rPr lang="en-US" b="1" i="0" u="sng" strike="noStrike" baseline="0" dirty="0">
                <a:solidFill>
                  <a:schemeClr val="bg1"/>
                </a:solidFill>
                <a:latin typeface="Verdana" panose="020B0604030504040204" pitchFamily="34" charset="0"/>
              </a:rPr>
              <a:t>Idleness is a sin</a:t>
            </a:r>
          </a:p>
          <a:p>
            <a:r>
              <a:rPr lang="en-US" b="1" i="0" u="none" strike="noStrike" baseline="0" dirty="0">
                <a:solidFill>
                  <a:schemeClr val="bg1"/>
                </a:solidFill>
                <a:latin typeface="Verdana" panose="020B0604030504040204" pitchFamily="34" charset="0"/>
              </a:rPr>
              <a:t>(James 4:17)  Therefore, to him who knows to do good and does not do </a:t>
            </a:r>
            <a:r>
              <a:rPr lang="en-US" b="1" i="1" u="none" strike="noStrike" baseline="0" dirty="0">
                <a:solidFill>
                  <a:schemeClr val="bg1"/>
                </a:solidFill>
                <a:latin typeface="Verdana" panose="020B0604030504040204" pitchFamily="34" charset="0"/>
              </a:rPr>
              <a:t>it,</a:t>
            </a:r>
            <a:r>
              <a:rPr lang="en-US" b="1" i="0" u="none" strike="noStrike" baseline="0" dirty="0">
                <a:solidFill>
                  <a:schemeClr val="bg1"/>
                </a:solidFill>
                <a:latin typeface="Verdana" panose="020B0604030504040204" pitchFamily="34" charset="0"/>
              </a:rPr>
              <a:t> to him it is sin.</a:t>
            </a:r>
          </a:p>
          <a:p>
            <a:endParaRPr lang="en-US" b="1" i="0" u="none" strike="noStrike" baseline="0" dirty="0">
              <a:solidFill>
                <a:schemeClr val="bg1"/>
              </a:solidFill>
              <a:latin typeface="Verdana" panose="020B0604030504040204" pitchFamily="34" charset="0"/>
            </a:endParaRPr>
          </a:p>
          <a:p>
            <a:r>
              <a:rPr lang="en-US" b="1" u="sng" dirty="0">
                <a:solidFill>
                  <a:schemeClr val="bg1"/>
                </a:solidFill>
                <a:latin typeface="Verdana" panose="020B0604030504040204" pitchFamily="34" charset="0"/>
              </a:rPr>
              <a:t>It violates the command to work </a:t>
            </a:r>
          </a:p>
          <a:p>
            <a:r>
              <a:rPr lang="en-US" b="1" i="0" u="none" strike="noStrike" baseline="0" dirty="0">
                <a:solidFill>
                  <a:schemeClr val="bg1"/>
                </a:solidFill>
                <a:latin typeface="Verdana" panose="020B0604030504040204" pitchFamily="34" charset="0"/>
              </a:rPr>
              <a:t>(1 Corinthians 15:58)  Therefore, my beloved brethren, be steadfast, immovable, always abounding in the work of the Lord, knowing that your labor is not in vain in the Lord.</a:t>
            </a:r>
          </a:p>
          <a:p>
            <a:endParaRPr lang="en-US" b="1" i="0" u="none" strike="noStrike" baseline="0" dirty="0">
              <a:solidFill>
                <a:schemeClr val="bg1"/>
              </a:solidFill>
              <a:latin typeface="Verdana" panose="020B0604030504040204" pitchFamily="34" charset="0"/>
            </a:endParaRPr>
          </a:p>
          <a:p>
            <a:pPr lvl="1"/>
            <a:endParaRPr lang="en-US" sz="2800" b="1" i="0" u="none" strike="noStrike" baseline="0" dirty="0">
              <a:solidFill>
                <a:schemeClr val="bg1"/>
              </a:solidFill>
              <a:latin typeface="Verdana" panose="020B0604030504040204" pitchFamily="34" charset="0"/>
            </a:endParaRPr>
          </a:p>
        </p:txBody>
      </p:sp>
    </p:spTree>
    <p:extLst>
      <p:ext uri="{BB962C8B-B14F-4D97-AF65-F5344CB8AC3E}">
        <p14:creationId xmlns:p14="http://schemas.microsoft.com/office/powerpoint/2010/main" val="859591026"/>
      </p:ext>
    </p:extLst>
  </p:cSld>
  <p:clrMapOvr>
    <a:masterClrMapping/>
  </p:clrMapOvr>
  <p:transition spd="slow">
    <p:wip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4BAC71-2298-4A76-A23C-FC9C81496E7D}"/>
              </a:ext>
            </a:extLst>
          </p:cNvPr>
          <p:cNvSpPr>
            <a:spLocks noGrp="1"/>
          </p:cNvSpPr>
          <p:nvPr>
            <p:ph type="title"/>
          </p:nvPr>
        </p:nvSpPr>
        <p:spPr/>
        <p:txBody>
          <a:bodyPr/>
          <a:lstStyle/>
          <a:p>
            <a:r>
              <a:rPr lang="en-US" dirty="0">
                <a:solidFill>
                  <a:schemeClr val="bg1"/>
                </a:solidFill>
                <a:latin typeface="Ravie" panose="04040805050809020602" pitchFamily="82" charset="0"/>
              </a:rPr>
              <a:t>The curse of Idleness</a:t>
            </a:r>
          </a:p>
        </p:txBody>
      </p:sp>
      <p:sp>
        <p:nvSpPr>
          <p:cNvPr id="3" name="Content Placeholder 2">
            <a:extLst>
              <a:ext uri="{FF2B5EF4-FFF2-40B4-BE49-F238E27FC236}">
                <a16:creationId xmlns:a16="http://schemas.microsoft.com/office/drawing/2014/main" id="{15623A49-BBD1-4A35-AE99-D8C4D65621D8}"/>
              </a:ext>
            </a:extLst>
          </p:cNvPr>
          <p:cNvSpPr>
            <a:spLocks noGrp="1"/>
          </p:cNvSpPr>
          <p:nvPr>
            <p:ph idx="1"/>
          </p:nvPr>
        </p:nvSpPr>
        <p:spPr/>
        <p:txBody>
          <a:bodyPr>
            <a:noAutofit/>
          </a:bodyPr>
          <a:lstStyle/>
          <a:p>
            <a:r>
              <a:rPr lang="en-US" sz="2400" b="1" i="0" u="sng" strike="noStrike" baseline="0" dirty="0">
                <a:solidFill>
                  <a:schemeClr val="bg1"/>
                </a:solidFill>
                <a:latin typeface="Verdana" panose="020B0604030504040204" pitchFamily="34" charset="0"/>
              </a:rPr>
              <a:t>Talent and energy </a:t>
            </a:r>
            <a:r>
              <a:rPr lang="en-US" sz="2400" b="1" u="sng" dirty="0">
                <a:solidFill>
                  <a:schemeClr val="bg1"/>
                </a:solidFill>
                <a:latin typeface="Verdana" panose="020B0604030504040204" pitchFamily="34" charset="0"/>
              </a:rPr>
              <a:t>are</a:t>
            </a:r>
            <a:r>
              <a:rPr lang="en-US" sz="2400" b="1" i="0" u="sng" strike="noStrike" baseline="0" dirty="0">
                <a:solidFill>
                  <a:schemeClr val="bg1"/>
                </a:solidFill>
                <a:latin typeface="Verdana" panose="020B0604030504040204" pitchFamily="34" charset="0"/>
              </a:rPr>
              <a:t> wasted</a:t>
            </a:r>
          </a:p>
          <a:p>
            <a:r>
              <a:rPr lang="en-US" sz="2400" b="1" i="0" u="none" strike="noStrike" baseline="0" dirty="0">
                <a:solidFill>
                  <a:schemeClr val="bg1"/>
                </a:solidFill>
                <a:latin typeface="Verdana" panose="020B0604030504040204" pitchFamily="34" charset="0"/>
              </a:rPr>
              <a:t>(Matthew 25:15)  And to one he gave five talents, to another two, and to another one, to each according to his own ability; and immediately he went on a journey.</a:t>
            </a:r>
            <a:br>
              <a:rPr lang="en-US" sz="2400" b="1" i="0" u="none" strike="noStrike" baseline="0" dirty="0">
                <a:solidFill>
                  <a:schemeClr val="bg1"/>
                </a:solidFill>
                <a:latin typeface="Verdana" panose="020B0604030504040204" pitchFamily="34" charset="0"/>
              </a:rPr>
            </a:br>
            <a:endParaRPr lang="en-US" sz="2400" b="1" i="0" u="none" strike="noStrike" baseline="0" dirty="0">
              <a:solidFill>
                <a:schemeClr val="bg1"/>
              </a:solidFill>
              <a:latin typeface="Verdana" panose="020B0604030504040204" pitchFamily="34" charset="0"/>
            </a:endParaRPr>
          </a:p>
          <a:p>
            <a:pPr marR="0" algn="l" rtl="0"/>
            <a:r>
              <a:rPr lang="en-US" sz="2400" b="1" i="0" u="none" strike="noStrike" baseline="0" dirty="0">
                <a:solidFill>
                  <a:schemeClr val="bg1"/>
                </a:solidFill>
                <a:latin typeface="Verdana" panose="020B0604030504040204" pitchFamily="34" charset="0"/>
              </a:rPr>
              <a:t>(Matthew 25:26)  "But his lord answered and said to him, 'You wicked and lazy servant, you knew that I reap where I have not sown, and gather where I have not scattered seed. (27)  So you ought to have deposited my money with the bankers, and at my coming I would have received back my own with interest.</a:t>
            </a:r>
          </a:p>
          <a:p>
            <a:endParaRPr lang="en-US" sz="2400" b="1" i="0" u="none" strike="noStrike" baseline="0" dirty="0">
              <a:solidFill>
                <a:schemeClr val="bg1"/>
              </a:solidFill>
              <a:latin typeface="Verdana" panose="020B0604030504040204" pitchFamily="34" charset="0"/>
            </a:endParaRPr>
          </a:p>
          <a:p>
            <a:pPr lvl="1"/>
            <a:endParaRPr lang="en-US" b="1" i="0" u="none" strike="noStrike" baseline="0" dirty="0">
              <a:solidFill>
                <a:schemeClr val="bg1"/>
              </a:solidFill>
              <a:latin typeface="Verdana" panose="020B0604030504040204" pitchFamily="34" charset="0"/>
            </a:endParaRPr>
          </a:p>
        </p:txBody>
      </p:sp>
    </p:spTree>
    <p:extLst>
      <p:ext uri="{BB962C8B-B14F-4D97-AF65-F5344CB8AC3E}">
        <p14:creationId xmlns:p14="http://schemas.microsoft.com/office/powerpoint/2010/main" val="49575251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TotalTime>
  <Words>886</Words>
  <Application>Microsoft Office PowerPoint</Application>
  <PresentationFormat>Widescreen</PresentationFormat>
  <Paragraphs>68</Paragraphs>
  <Slides>12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vt:lpstr>
      <vt:lpstr>Arial Black</vt:lpstr>
      <vt:lpstr>Calibri</vt:lpstr>
      <vt:lpstr>Calibri Light</vt:lpstr>
      <vt:lpstr>Ravie</vt:lpstr>
      <vt:lpstr>Verdana</vt:lpstr>
      <vt:lpstr>Office Theme</vt:lpstr>
      <vt:lpstr>Sin of Doing Nothing</vt:lpstr>
      <vt:lpstr>Texts</vt:lpstr>
      <vt:lpstr>Introduction</vt:lpstr>
      <vt:lpstr>Curse Meroz </vt:lpstr>
      <vt:lpstr>Curse Meroz </vt:lpstr>
      <vt:lpstr>Another Example</vt:lpstr>
      <vt:lpstr>The sin of Doing NOTHING</vt:lpstr>
      <vt:lpstr>The curse of Idleness</vt:lpstr>
      <vt:lpstr>The curse of Idleness</vt:lpstr>
      <vt:lpstr>The curse of Idleness</vt:lpstr>
      <vt:lpstr>The curse of Idleness</vt:lpstr>
      <vt:lpstr>The curse of Idleness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Sin of Doing Nothing</dc:title>
  <dc:creator>Manly Luscombe</dc:creator>
  <cp:lastModifiedBy>Manly Luscombe</cp:lastModifiedBy>
  <cp:revision>3</cp:revision>
  <dcterms:created xsi:type="dcterms:W3CDTF">2021-12-15T14:32:00Z</dcterms:created>
  <dcterms:modified xsi:type="dcterms:W3CDTF">2022-01-19T01:31:34Z</dcterms:modified>
</cp:coreProperties>
</file>