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7" r:id="rId2"/>
    <p:sldId id="271" r:id="rId3"/>
    <p:sldId id="272" r:id="rId4"/>
    <p:sldId id="273" r:id="rId5"/>
    <p:sldId id="274" r:id="rId6"/>
    <p:sldId id="275" r:id="rId7"/>
    <p:sldId id="276" r:id="rId8"/>
    <p:sldId id="277" r:id="rId9"/>
    <p:sldId id="278" r:id="rId10"/>
    <p:sldId id="279" r:id="rId11"/>
    <p:sldId id="280"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CF1AB2-1976-4502-BF36-3FF5EA21886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06" autoAdjust="0"/>
  </p:normalViewPr>
  <p:slideViewPr>
    <p:cSldViewPr>
      <p:cViewPr varScale="1">
        <p:scale>
          <a:sx n="72" d="100"/>
          <a:sy n="72" d="100"/>
        </p:scale>
        <p:origin x="660" y="78"/>
      </p:cViewPr>
      <p:guideLst>
        <p:guide pos="3839"/>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85FFBF-2C64-42CD-9E2F-09E2049D891B}" type="datetimeFigureOut">
              <a:rPr lang="en-US"/>
              <a:t>12/10/2019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4AF2C6B-0C1B-4F88-BCBA-898BA50DE788}" type="slidenum">
              <a:rPr/>
              <a:t>‹#›</a:t>
            </a:fld>
            <a:endParaRPr/>
          </a:p>
        </p:txBody>
      </p:sp>
    </p:spTree>
    <p:extLst>
      <p:ext uri="{BB962C8B-B14F-4D97-AF65-F5344CB8AC3E}">
        <p14:creationId xmlns:p14="http://schemas.microsoft.com/office/powerpoint/2010/main" val="2410930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3DF44-BBF1-44C7-A0B1-7B7B2F7B3880}" type="datetimeFigureOut">
              <a:rPr lang="en-US"/>
              <a:t>12/10/2019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8E53BB-F993-49A1-9E37-CA3E5BE0709B}" type="slidenum">
              <a:rPr/>
              <a:t>‹#›</a:t>
            </a:fld>
            <a:endParaRPr/>
          </a:p>
        </p:txBody>
      </p:sp>
    </p:spTree>
    <p:extLst>
      <p:ext uri="{BB962C8B-B14F-4D97-AF65-F5344CB8AC3E}">
        <p14:creationId xmlns:p14="http://schemas.microsoft.com/office/powerpoint/2010/main" val="6098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Rectangle 11"/>
          <p:cNvSpPr/>
          <p:nvPr/>
        </p:nvSpPr>
        <p:spPr>
          <a:xfrm>
            <a:off x="0" y="0"/>
            <a:ext cx="12188825" cy="4449836"/>
          </a:xfrm>
          <a:custGeom>
            <a:avLst/>
            <a:gdLst>
              <a:gd name="connsiteX0" fmla="*/ 0 w 12188825"/>
              <a:gd name="connsiteY0" fmla="*/ 0 h 5545334"/>
              <a:gd name="connsiteX1" fmla="*/ 12188825 w 12188825"/>
              <a:gd name="connsiteY1" fmla="*/ 0 h 5545334"/>
              <a:gd name="connsiteX2" fmla="*/ 12188825 w 12188825"/>
              <a:gd name="connsiteY2" fmla="*/ 4181566 h 5545334"/>
              <a:gd name="connsiteX3" fmla="*/ 6105607 w 12188825"/>
              <a:gd name="connsiteY3" fmla="*/ 4449836 h 5545334"/>
              <a:gd name="connsiteX4" fmla="*/ 1 w 12188825"/>
              <a:gd name="connsiteY4" fmla="*/ 4179342 h 5545334"/>
              <a:gd name="connsiteX5" fmla="*/ 1 w 12188825"/>
              <a:gd name="connsiteY5" fmla="*/ 5545334 h 5545334"/>
              <a:gd name="connsiteX6" fmla="*/ 0 w 12188825"/>
              <a:gd name="connsiteY6" fmla="*/ 0 h 5545334"/>
              <a:gd name="connsiteX0" fmla="*/ 0 w 12188825"/>
              <a:gd name="connsiteY0" fmla="*/ 0 h 4449836"/>
              <a:gd name="connsiteX1" fmla="*/ 12188825 w 12188825"/>
              <a:gd name="connsiteY1" fmla="*/ 0 h 4449836"/>
              <a:gd name="connsiteX2" fmla="*/ 12188825 w 12188825"/>
              <a:gd name="connsiteY2" fmla="*/ 4181566 h 4449836"/>
              <a:gd name="connsiteX3" fmla="*/ 6105607 w 12188825"/>
              <a:gd name="connsiteY3" fmla="*/ 4449836 h 4449836"/>
              <a:gd name="connsiteX4" fmla="*/ 1 w 12188825"/>
              <a:gd name="connsiteY4" fmla="*/ 4179342 h 4449836"/>
              <a:gd name="connsiteX5" fmla="*/ 0 w 12188825"/>
              <a:gd name="connsiteY5" fmla="*/ 0 h 4449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4449836">
                <a:moveTo>
                  <a:pt x="0" y="0"/>
                </a:moveTo>
                <a:lnTo>
                  <a:pt x="12188825" y="0"/>
                </a:lnTo>
                <a:lnTo>
                  <a:pt x="12188825" y="4181566"/>
                </a:lnTo>
                <a:cubicBezTo>
                  <a:pt x="10420785" y="4351787"/>
                  <a:pt x="8336850" y="4449836"/>
                  <a:pt x="6105607" y="4449836"/>
                </a:cubicBezTo>
                <a:cubicBezTo>
                  <a:pt x="3864934" y="4449836"/>
                  <a:pt x="1772815" y="4350957"/>
                  <a:pt x="1" y="4179342"/>
                </a:cubicBezTo>
                <a:cubicBezTo>
                  <a:pt x="1" y="2786228"/>
                  <a:pt x="0" y="1393114"/>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12"/>
          <p:cNvSpPr/>
          <p:nvPr/>
        </p:nvSpPr>
        <p:spPr>
          <a:xfrm flipV="1">
            <a:off x="1" y="4179342"/>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6"/>
          <p:cNvSpPr/>
          <p:nvPr/>
        </p:nvSpPr>
        <p:spPr>
          <a:xfrm flipV="1">
            <a:off x="0" y="4232668"/>
            <a:ext cx="12188825" cy="2625332"/>
          </a:xfrm>
          <a:custGeom>
            <a:avLst/>
            <a:gdLst/>
            <a:ahLst/>
            <a:cxnLst/>
            <a:rect l="l" t="t" r="r" b="b"/>
            <a:pathLst>
              <a:path w="12188825" h="2625332">
                <a:moveTo>
                  <a:pt x="12188819" y="2625332"/>
                </a:moveTo>
                <a:lnTo>
                  <a:pt x="12188819" y="1143000"/>
                </a:lnTo>
                <a:lnTo>
                  <a:pt x="12188819" y="1066800"/>
                </a:lnTo>
                <a:lnTo>
                  <a:pt x="12188825" y="1066800"/>
                </a:lnTo>
                <a:lnTo>
                  <a:pt x="12188825" y="0"/>
                </a:lnTo>
                <a:lnTo>
                  <a:pt x="1" y="0"/>
                </a:lnTo>
                <a:lnTo>
                  <a:pt x="1" y="762000"/>
                </a:lnTo>
                <a:lnTo>
                  <a:pt x="1" y="893566"/>
                </a:lnTo>
                <a:lnTo>
                  <a:pt x="0" y="893566"/>
                </a:lnTo>
                <a:lnTo>
                  <a:pt x="0" y="2417303"/>
                </a:lnTo>
                <a:cubicBezTo>
                  <a:pt x="1730673" y="2256633"/>
                  <a:pt x="3842817" y="2181652"/>
                  <a:pt x="6121030" y="2221419"/>
                </a:cubicBezTo>
                <a:cubicBezTo>
                  <a:pt x="8380478" y="2260858"/>
                  <a:pt x="10472741" y="2407392"/>
                  <a:pt x="12188819" y="2625332"/>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2413" y="1371600"/>
            <a:ext cx="9144000" cy="2743200"/>
          </a:xfrm>
        </p:spPr>
        <p:txBody>
          <a:bodyPr>
            <a:noAutofit/>
          </a:bodyPr>
          <a:lstStyle>
            <a:lvl1pPr>
              <a:lnSpc>
                <a:spcPct val="85000"/>
              </a:lnSpc>
              <a:defRPr sz="6600"/>
            </a:lvl1pPr>
          </a:lstStyle>
          <a:p>
            <a:r>
              <a:rPr lang="en-US"/>
              <a:t>Click to edit Master title style</a:t>
            </a:r>
            <a:endParaRPr dirty="0"/>
          </a:p>
        </p:txBody>
      </p:sp>
      <p:sp>
        <p:nvSpPr>
          <p:cNvPr id="5" name="Text Placeholder 4"/>
          <p:cNvSpPr>
            <a:spLocks noGrp="1"/>
          </p:cNvSpPr>
          <p:nvPr>
            <p:ph type="body" sz="quarter" idx="10"/>
          </p:nvPr>
        </p:nvSpPr>
        <p:spPr>
          <a:xfrm>
            <a:off x="1499616" y="4800600"/>
            <a:ext cx="7333488" cy="1371600"/>
          </a:xfrm>
        </p:spPr>
        <p:txBody>
          <a:bodyPr/>
          <a:lstStyle>
            <a:lvl1pPr marL="0" indent="0">
              <a:spcBef>
                <a:spcPts val="0"/>
              </a:spcBef>
              <a:buFontTx/>
              <a:buNone/>
              <a:defRPr/>
            </a:lvl1pPr>
            <a:lvl2pPr marL="279082" indent="0">
              <a:buNone/>
              <a:defRPr/>
            </a:lvl2pPr>
          </a:lstStyle>
          <a:p>
            <a:pPr lvl="0"/>
            <a:r>
              <a:rPr lang="en-US"/>
              <a:t>Click to edit Master text styles</a:t>
            </a:r>
          </a:p>
        </p:txBody>
      </p:sp>
    </p:spTree>
    <p:extLst>
      <p:ext uri="{BB962C8B-B14F-4D97-AF65-F5344CB8AC3E}">
        <p14:creationId xmlns:p14="http://schemas.microsoft.com/office/powerpoint/2010/main" val="1741104928"/>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2"/>
          <p:cNvSpPr/>
          <p:nvPr userDrawn="1"/>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bwMode="black">
          <a:xfrm>
            <a:off x="7923211" y="457200"/>
            <a:ext cx="3781439" cy="3276600"/>
          </a:xfrm>
        </p:spPr>
        <p:txBody>
          <a:bodyPr anchor="b">
            <a:noAutofit/>
          </a:bodyPr>
          <a:lstStyle>
            <a:lvl1pPr algn="l">
              <a:defRPr sz="4000" b="0">
                <a:solidFill>
                  <a:schemeClr val="tx1"/>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3026" y="0"/>
            <a:ext cx="7469039" cy="6366494"/>
          </a:xfrm>
          <a:custGeom>
            <a:avLst/>
            <a:gdLst>
              <a:gd name="connsiteX0" fmla="*/ 0 w 7469039"/>
              <a:gd name="connsiteY0" fmla="*/ 0 h 6508480"/>
              <a:gd name="connsiteX1" fmla="*/ 7469039 w 7469039"/>
              <a:gd name="connsiteY1" fmla="*/ 0 h 6508480"/>
              <a:gd name="connsiteX2" fmla="*/ 7469039 w 7469039"/>
              <a:gd name="connsiteY2" fmla="*/ 6353183 h 6508480"/>
              <a:gd name="connsiteX3" fmla="*/ 6108633 w 7469039"/>
              <a:gd name="connsiteY3" fmla="*/ 6366494 h 6508480"/>
              <a:gd name="connsiteX4" fmla="*/ 3027 w 7469039"/>
              <a:gd name="connsiteY4" fmla="*/ 6096000 h 6508480"/>
              <a:gd name="connsiteX5" fmla="*/ 3027 w 7469039"/>
              <a:gd name="connsiteY5" fmla="*/ 6508480 h 6508480"/>
              <a:gd name="connsiteX6" fmla="*/ 0 w 7469039"/>
              <a:gd name="connsiteY6" fmla="*/ 0 h 6508480"/>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3027 w 7469039"/>
              <a:gd name="connsiteY4" fmla="*/ 6096000 h 6366494"/>
              <a:gd name="connsiteX5" fmla="*/ 0 w 7469039"/>
              <a:gd name="connsiteY5" fmla="*/ 0 h 6366494"/>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645 w 7469039"/>
              <a:gd name="connsiteY4" fmla="*/ 6096000 h 6366494"/>
              <a:gd name="connsiteX5" fmla="*/ 0 w 7469039"/>
              <a:gd name="connsiteY5" fmla="*/ 0 h 636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9039" h="6366494">
                <a:moveTo>
                  <a:pt x="0" y="0"/>
                </a:moveTo>
                <a:lnTo>
                  <a:pt x="7469039" y="0"/>
                </a:lnTo>
                <a:lnTo>
                  <a:pt x="7469039" y="6353183"/>
                </a:lnTo>
                <a:cubicBezTo>
                  <a:pt x="7022837" y="6362323"/>
                  <a:pt x="6568869" y="6366494"/>
                  <a:pt x="6108633" y="6366494"/>
                </a:cubicBezTo>
                <a:cubicBezTo>
                  <a:pt x="3867960" y="6366494"/>
                  <a:pt x="1773459" y="6267615"/>
                  <a:pt x="645" y="6096000"/>
                </a:cubicBezTo>
                <a:lnTo>
                  <a:pt x="0" y="0"/>
                </a:lnTo>
                <a:close/>
              </a:path>
            </a:pathLst>
          </a:custGeom>
          <a:noFill/>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923211" y="3962400"/>
            <a:ext cx="3781439" cy="1828800"/>
          </a:xfrm>
        </p:spPr>
        <p:txBody>
          <a:bodyPr>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bwMode="white"/>
        <p:txBody>
          <a:bodyPr/>
          <a:lstStyle>
            <a:lvl1pPr>
              <a:defRPr>
                <a:solidFill>
                  <a:schemeClr val="bg1"/>
                </a:solidFill>
              </a:defRPr>
            </a:lvl1pPr>
          </a:lstStyle>
          <a:p>
            <a:r>
              <a:rPr lang="en-US"/>
              <a:t>Add a footer</a:t>
            </a:r>
            <a:endParaRPr lang="en-US" dirty="0"/>
          </a:p>
        </p:txBody>
      </p:sp>
      <p:sp>
        <p:nvSpPr>
          <p:cNvPr id="5" name="Date Placeholder 4"/>
          <p:cNvSpPr>
            <a:spLocks noGrp="1"/>
          </p:cNvSpPr>
          <p:nvPr>
            <p:ph type="dt" sz="half" idx="10"/>
          </p:nvPr>
        </p:nvSpPr>
        <p:spPr bwMode="white"/>
        <p:txBody>
          <a:bodyPr/>
          <a:lstStyle>
            <a:lvl1pPr>
              <a:defRPr>
                <a:solidFill>
                  <a:schemeClr val="bg1"/>
                </a:solidFill>
              </a:defRPr>
            </a:lvl1pPr>
          </a:lstStyle>
          <a:p>
            <a:fld id="{14F042A8-43C1-4815-A5CF-022104463224}" type="datetimeFigureOut">
              <a:rPr lang="en-US" smtClean="0"/>
              <a:pPr/>
              <a:t>12/10/2019</a:t>
            </a:fld>
            <a:endParaRPr lang="en-US"/>
          </a:p>
        </p:txBody>
      </p:sp>
      <p:sp>
        <p:nvSpPr>
          <p:cNvPr id="7" name="Slide Number Placeholder 6"/>
          <p:cNvSpPr>
            <a:spLocks noGrp="1"/>
          </p:cNvSpPr>
          <p:nvPr>
            <p:ph type="sldNum" sz="quarter" idx="12"/>
          </p:nvPr>
        </p:nvSpPr>
        <p:spPr bwMode="white"/>
        <p:txBody>
          <a:bodyPr/>
          <a:lstStyle>
            <a:lvl1pPr>
              <a:defRPr>
                <a:solidFill>
                  <a:schemeClr val="bg1"/>
                </a:solidFill>
              </a:defRPr>
            </a:lvl1pPr>
          </a:lstStyle>
          <a:p>
            <a:fld id="{5382E9EE-A870-438B-947A-FF671DFAFC96}" type="slidenum">
              <a:rPr lang="en-US" smtClean="0"/>
              <a:pPr/>
              <a:t>‹#›</a:t>
            </a:fld>
            <a:endParaRPr lang="en-US"/>
          </a:p>
        </p:txBody>
      </p:sp>
    </p:spTree>
    <p:extLst>
      <p:ext uri="{BB962C8B-B14F-4D97-AF65-F5344CB8AC3E}">
        <p14:creationId xmlns:p14="http://schemas.microsoft.com/office/powerpoint/2010/main" val="673497357"/>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1pPr>
              <a:defRPr/>
            </a:lvl1pPr>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14F042A8-43C1-4815-A5CF-022104463224}" type="datetimeFigureOut">
              <a:rPr lang="en-US"/>
              <a:t>12/10/2019</a:t>
            </a:fld>
            <a:endParaRPr/>
          </a:p>
        </p:txBody>
      </p:sp>
      <p:sp>
        <p:nvSpPr>
          <p:cNvPr id="6" name="Slide Number Placeholder 5"/>
          <p:cNvSpPr>
            <a:spLocks noGrp="1"/>
          </p:cNvSpPr>
          <p:nvPr>
            <p:ph type="sldNum" sz="quarter" idx="12"/>
          </p:nvPr>
        </p:nvSpPr>
        <p:spPr/>
        <p:txBody>
          <a:bodyPr/>
          <a:lstStyle/>
          <a:p>
            <a:fld id="{5382E9EE-A870-438B-947A-FF671DFAFC96}" type="slidenum">
              <a:rPr/>
              <a:t>‹#›</a:t>
            </a:fld>
            <a:endParaRPr/>
          </a:p>
        </p:txBody>
      </p:sp>
    </p:spTree>
    <p:extLst>
      <p:ext uri="{BB962C8B-B14F-4D97-AF65-F5344CB8AC3E}">
        <p14:creationId xmlns:p14="http://schemas.microsoft.com/office/powerpoint/2010/main" val="62593464"/>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bwMode="black">
          <a:xfrm>
            <a:off x="9294812" y="274639"/>
            <a:ext cx="1371602" cy="5897561"/>
          </a:xfrm>
        </p:spPr>
        <p:txBody>
          <a:bodyPr vert="eaVert"/>
          <a:lstStyle>
            <a:lvl1pPr>
              <a:defRPr>
                <a:solidFill>
                  <a:schemeClr val="tx1"/>
                </a:solidFill>
              </a:defRPr>
            </a:lvl1pPr>
          </a:lstStyle>
          <a:p>
            <a:r>
              <a:rPr lang="en-US"/>
              <a:t>Click to edit Master title style</a:t>
            </a:r>
            <a:endParaRPr/>
          </a:p>
        </p:txBody>
      </p:sp>
      <p:sp>
        <p:nvSpPr>
          <p:cNvPr id="3" name="Vertical Text Placeholder 2"/>
          <p:cNvSpPr>
            <a:spLocks noGrp="1"/>
          </p:cNvSpPr>
          <p:nvPr>
            <p:ph type="body" orient="vert" idx="1"/>
          </p:nvPr>
        </p:nvSpPr>
        <p:spPr>
          <a:xfrm>
            <a:off x="1522413" y="274639"/>
            <a:ext cx="7619999" cy="5884321"/>
          </a:xfrm>
        </p:spPr>
        <p:txBody>
          <a:bodyPr vert="eaVert"/>
          <a:lstStyle>
            <a:lvl1pPr>
              <a:defRPr/>
            </a:lvl1pPr>
            <a:lvl5pPr>
              <a:defRPr/>
            </a:lvl5pPr>
            <a:lvl6pPr>
              <a:defRPr baseline="0"/>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bwMode="white"/>
        <p:txBody>
          <a:bodyPr/>
          <a:lstStyle>
            <a:lvl1pPr>
              <a:defRPr>
                <a:solidFill>
                  <a:schemeClr val="bg1"/>
                </a:solidFill>
              </a:defRPr>
            </a:lvl1pPr>
          </a:lstStyle>
          <a:p>
            <a:r>
              <a:rPr lang="en-US"/>
              <a:t>Add a footer</a:t>
            </a:r>
            <a:endParaRPr lang="en-US" dirty="0"/>
          </a:p>
        </p:txBody>
      </p:sp>
      <p:sp>
        <p:nvSpPr>
          <p:cNvPr id="4" name="Date Placeholder 3"/>
          <p:cNvSpPr>
            <a:spLocks noGrp="1"/>
          </p:cNvSpPr>
          <p:nvPr>
            <p:ph type="dt" sz="half" idx="10"/>
          </p:nvPr>
        </p:nvSpPr>
        <p:spPr bwMode="white"/>
        <p:txBody>
          <a:bodyPr/>
          <a:lstStyle>
            <a:lvl1pPr>
              <a:defRPr>
                <a:solidFill>
                  <a:schemeClr val="bg1"/>
                </a:solidFill>
              </a:defRPr>
            </a:lvl1pPr>
          </a:lstStyle>
          <a:p>
            <a:fld id="{14F042A8-43C1-4815-A5CF-022104463224}" type="datetimeFigureOut">
              <a:rPr lang="en-US" smtClean="0"/>
              <a:pPr/>
              <a:t>12/10/2019</a:t>
            </a:fld>
            <a:endParaRPr lang="en-US"/>
          </a:p>
        </p:txBody>
      </p:sp>
      <p:sp>
        <p:nvSpPr>
          <p:cNvPr id="6" name="Slide Number Placeholder 5"/>
          <p:cNvSpPr>
            <a:spLocks noGrp="1"/>
          </p:cNvSpPr>
          <p:nvPr>
            <p:ph type="sldNum" sz="quarter" idx="12"/>
          </p:nvPr>
        </p:nvSpPr>
        <p:spPr bwMode="white"/>
        <p:txBody>
          <a:bodyPr/>
          <a:lstStyle>
            <a:lvl1pPr>
              <a:defRPr>
                <a:solidFill>
                  <a:schemeClr val="bg1"/>
                </a:solidFill>
              </a:defRPr>
            </a:lvl1pPr>
          </a:lstStyle>
          <a:p>
            <a:fld id="{5382E9EE-A870-438B-947A-FF671DFAFC96}" type="slidenum">
              <a:rPr lang="en-US" smtClean="0"/>
              <a:pPr/>
              <a:t>‹#›</a:t>
            </a:fld>
            <a:endParaRPr lang="en-US"/>
          </a:p>
        </p:txBody>
      </p:sp>
    </p:spTree>
    <p:extLst>
      <p:ext uri="{BB962C8B-B14F-4D97-AF65-F5344CB8AC3E}">
        <p14:creationId xmlns:p14="http://schemas.microsoft.com/office/powerpoint/2010/main" val="4185769002"/>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1pPr>
              <a:defRPr/>
            </a:lvl1pPr>
            <a:lvl5pPr>
              <a:defRPr/>
            </a:lvl5pPr>
            <a:lvl6pPr>
              <a:defRPr/>
            </a:lvl6pPr>
            <a:lvl7pPr>
              <a:defRPr/>
            </a:lvl7pPr>
            <a:lvl8pPr>
              <a:defRPr/>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4F042A8-43C1-4815-A5CF-022104463224}" type="datetimeFigureOut">
              <a:rPr lang="en-US"/>
              <a:t>12/10/2019</a:t>
            </a:fld>
            <a:endParaRPr/>
          </a:p>
        </p:txBody>
      </p:sp>
      <p:sp>
        <p:nvSpPr>
          <p:cNvPr id="6" name="Slide Number Placeholder 5"/>
          <p:cNvSpPr>
            <a:spLocks noGrp="1"/>
          </p:cNvSpPr>
          <p:nvPr>
            <p:ph type="sldNum" sz="quarter" idx="12"/>
          </p:nvPr>
        </p:nvSpPr>
        <p:spPr/>
        <p:txBody>
          <a:bodyPr/>
          <a:lstStyle/>
          <a:p>
            <a:fld id="{5382E9EE-A870-438B-947A-FF671DFAFC96}" type="slidenum">
              <a:rPr/>
              <a:t>‹#›</a:t>
            </a:fld>
            <a:endParaRPr/>
          </a:p>
        </p:txBody>
      </p:sp>
    </p:spTree>
    <p:extLst>
      <p:ext uri="{BB962C8B-B14F-4D97-AF65-F5344CB8AC3E}">
        <p14:creationId xmlns:p14="http://schemas.microsoft.com/office/powerpoint/2010/main" val="2245627172"/>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hoto">
    <p:spTree>
      <p:nvGrpSpPr>
        <p:cNvPr id="1" name=""/>
        <p:cNvGrpSpPr/>
        <p:nvPr/>
      </p:nvGrpSpPr>
      <p:grpSpPr>
        <a:xfrm>
          <a:off x="0" y="0"/>
          <a:ext cx="0" cy="0"/>
          <a:chOff x="0" y="0"/>
          <a:chExt cx="0" cy="0"/>
        </a:xfrm>
      </p:grpSpPr>
      <p:sp>
        <p:nvSpPr>
          <p:cNvPr id="12" name="Rectangle 11"/>
          <p:cNvSpPr/>
          <p:nvPr/>
        </p:nvSpPr>
        <p:spPr>
          <a:xfrm flipH="1">
            <a:off x="0" y="0"/>
            <a:ext cx="12188825" cy="3245754"/>
          </a:xfrm>
          <a:custGeom>
            <a:avLst/>
            <a:gdLst/>
            <a:ahLst/>
            <a:cxnLst/>
            <a:rect l="l" t="t" r="r" b="b"/>
            <a:pathLst>
              <a:path w="12188825" h="3245754">
                <a:moveTo>
                  <a:pt x="12188825" y="0"/>
                </a:moveTo>
                <a:lnTo>
                  <a:pt x="0" y="0"/>
                </a:lnTo>
                <a:lnTo>
                  <a:pt x="1" y="2975260"/>
                </a:lnTo>
                <a:cubicBezTo>
                  <a:pt x="1772815" y="3146875"/>
                  <a:pt x="3864934" y="3245754"/>
                  <a:pt x="6105607" y="3245754"/>
                </a:cubicBezTo>
                <a:cubicBezTo>
                  <a:pt x="8336850" y="3245754"/>
                  <a:pt x="10420785" y="3147705"/>
                  <a:pt x="12188825" y="297748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12"/>
          <p:cNvSpPr/>
          <p:nvPr/>
        </p:nvSpPr>
        <p:spPr>
          <a:xfrm flipH="1" flipV="1">
            <a:off x="0" y="2975260"/>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6"/>
          <p:cNvSpPr/>
          <p:nvPr/>
        </p:nvSpPr>
        <p:spPr>
          <a:xfrm flipH="1" flipV="1">
            <a:off x="0" y="3028586"/>
            <a:ext cx="12188825" cy="3829414"/>
          </a:xfrm>
          <a:custGeom>
            <a:avLst/>
            <a:gdLst>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2270882 h 3829414"/>
              <a:gd name="connsiteX14" fmla="*/ 12188819 w 12188825"/>
              <a:gd name="connsiteY14"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19 w 12188825"/>
              <a:gd name="connsiteY12"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19 w 12188825"/>
              <a:gd name="connsiteY11"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19 w 12188825"/>
              <a:gd name="connsiteY10"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0 h 3829414"/>
              <a:gd name="connsiteX8" fmla="*/ 12188825 w 12188825"/>
              <a:gd name="connsiteY8" fmla="*/ 0 h 3829414"/>
              <a:gd name="connsiteX9" fmla="*/ 12188819 w 12188825"/>
              <a:gd name="connsiteY9"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0 h 3829414"/>
              <a:gd name="connsiteX7" fmla="*/ 12188825 w 12188825"/>
              <a:gd name="connsiteY7" fmla="*/ 0 h 3829414"/>
              <a:gd name="connsiteX8" fmla="*/ 12188819 w 12188825"/>
              <a:gd name="connsiteY8"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0 h 3829414"/>
              <a:gd name="connsiteX6" fmla="*/ 12188825 w 12188825"/>
              <a:gd name="connsiteY6" fmla="*/ 0 h 3829414"/>
              <a:gd name="connsiteX7" fmla="*/ 12188819 w 12188825"/>
              <a:gd name="connsiteY7"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0 h 3829414"/>
              <a:gd name="connsiteX5" fmla="*/ 12188825 w 12188825"/>
              <a:gd name="connsiteY5" fmla="*/ 0 h 3829414"/>
              <a:gd name="connsiteX6" fmla="*/ 12188819 w 12188825"/>
              <a:gd name="connsiteY6"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1 w 12188825"/>
              <a:gd name="connsiteY3" fmla="*/ 0 h 3829414"/>
              <a:gd name="connsiteX4" fmla="*/ 12188825 w 12188825"/>
              <a:gd name="connsiteY4" fmla="*/ 0 h 3829414"/>
              <a:gd name="connsiteX5" fmla="*/ 12188819 w 12188825"/>
              <a:gd name="connsiteY5" fmla="*/ 3829414 h 382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829414">
                <a:moveTo>
                  <a:pt x="12188819" y="3829414"/>
                </a:moveTo>
                <a:cubicBezTo>
                  <a:pt x="10472741" y="3611474"/>
                  <a:pt x="8380478" y="3464940"/>
                  <a:pt x="6121030" y="3425501"/>
                </a:cubicBezTo>
                <a:cubicBezTo>
                  <a:pt x="3842817" y="3385734"/>
                  <a:pt x="1730673" y="3460715"/>
                  <a:pt x="0" y="3621385"/>
                </a:cubicBezTo>
                <a:cubicBezTo>
                  <a:pt x="0" y="2414257"/>
                  <a:pt x="1" y="1207128"/>
                  <a:pt x="1" y="0"/>
                </a:cubicBezTo>
                <a:lnTo>
                  <a:pt x="12188825" y="0"/>
                </a:lnTo>
                <a:cubicBezTo>
                  <a:pt x="12188823" y="1276471"/>
                  <a:pt x="12188821" y="2552943"/>
                  <a:pt x="12188819" y="382941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2413" y="3505200"/>
            <a:ext cx="9144000" cy="1908446"/>
          </a:xfrm>
        </p:spPr>
        <p:txBody>
          <a:bodyPr>
            <a:noAutofit/>
          </a:bodyPr>
          <a:lstStyle>
            <a:lvl1pPr>
              <a:lnSpc>
                <a:spcPct val="85000"/>
              </a:lnSpc>
              <a:defRPr sz="6600"/>
            </a:lvl1pPr>
          </a:lstStyle>
          <a:p>
            <a:r>
              <a:rPr lang="en-US"/>
              <a:t>Click to edit Master title style</a:t>
            </a:r>
            <a:endParaRPr/>
          </a:p>
        </p:txBody>
      </p:sp>
      <p:sp>
        <p:nvSpPr>
          <p:cNvPr id="17" name="Picture Placeholder 16" descr="An empty placeholder to add an image. Click on the placeholder and select the image that you wish to add"/>
          <p:cNvSpPr>
            <a:spLocks noGrp="1"/>
          </p:cNvSpPr>
          <p:nvPr>
            <p:ph type="pic" sz="quarter" idx="13"/>
          </p:nvPr>
        </p:nvSpPr>
        <p:spPr>
          <a:xfrm>
            <a:off x="0" y="0"/>
            <a:ext cx="12188825" cy="3141318"/>
          </a:xfrm>
          <a:custGeom>
            <a:avLst/>
            <a:gdLst>
              <a:gd name="connsiteX0" fmla="*/ 0 w 12188825"/>
              <a:gd name="connsiteY0" fmla="*/ 0 h 3867150"/>
              <a:gd name="connsiteX1" fmla="*/ 12188825 w 12188825"/>
              <a:gd name="connsiteY1" fmla="*/ 0 h 3867150"/>
              <a:gd name="connsiteX2" fmla="*/ 12188825 w 12188825"/>
              <a:gd name="connsiteY2" fmla="*/ 3867150 h 3867150"/>
              <a:gd name="connsiteX3" fmla="*/ 12188824 w 12188825"/>
              <a:gd name="connsiteY3" fmla="*/ 2819066 h 3867150"/>
              <a:gd name="connsiteX4" fmla="*/ 6324758 w 12188825"/>
              <a:gd name="connsiteY4" fmla="*/ 3141318 h 3867150"/>
              <a:gd name="connsiteX5" fmla="*/ 0 w 12188825"/>
              <a:gd name="connsiteY5" fmla="*/ 2907554 h 3867150"/>
              <a:gd name="connsiteX6" fmla="*/ 0 w 12188825"/>
              <a:gd name="connsiteY6" fmla="*/ 0 h 3867150"/>
              <a:gd name="connsiteX0" fmla="*/ 0 w 12188825"/>
              <a:gd name="connsiteY0" fmla="*/ 0 h 3141318"/>
              <a:gd name="connsiteX1" fmla="*/ 12188825 w 12188825"/>
              <a:gd name="connsiteY1" fmla="*/ 0 h 3141318"/>
              <a:gd name="connsiteX2" fmla="*/ 12188824 w 12188825"/>
              <a:gd name="connsiteY2" fmla="*/ 2819066 h 3141318"/>
              <a:gd name="connsiteX3" fmla="*/ 6324758 w 12188825"/>
              <a:gd name="connsiteY3" fmla="*/ 3141318 h 3141318"/>
              <a:gd name="connsiteX4" fmla="*/ 0 w 12188825"/>
              <a:gd name="connsiteY4" fmla="*/ 2907554 h 3141318"/>
              <a:gd name="connsiteX5" fmla="*/ 0 w 12188825"/>
              <a:gd name="connsiteY5" fmla="*/ 0 h 314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141318">
                <a:moveTo>
                  <a:pt x="0" y="0"/>
                </a:moveTo>
                <a:lnTo>
                  <a:pt x="12188825" y="0"/>
                </a:lnTo>
                <a:cubicBezTo>
                  <a:pt x="12188825" y="939689"/>
                  <a:pt x="12188824" y="1879377"/>
                  <a:pt x="12188824" y="2819066"/>
                </a:cubicBezTo>
                <a:cubicBezTo>
                  <a:pt x="10416010" y="2990681"/>
                  <a:pt x="8565431" y="3141318"/>
                  <a:pt x="6324758" y="3141318"/>
                </a:cubicBezTo>
                <a:cubicBezTo>
                  <a:pt x="4093515" y="3141318"/>
                  <a:pt x="1768040" y="3077775"/>
                  <a:pt x="0" y="2907554"/>
                </a:cubicBezTo>
                <a:lnTo>
                  <a:pt x="0" y="0"/>
                </a:lnTo>
                <a:close/>
              </a:path>
            </a:pathLst>
          </a:custGeom>
        </p:spPr>
        <p:txBody>
          <a:bodyPr tIns="457200"/>
          <a:lstStyle>
            <a:lvl1pPr marL="0" indent="0" algn="ctr">
              <a:buNone/>
              <a:defRPr/>
            </a:lvl1pPr>
          </a:lstStyle>
          <a:p>
            <a:r>
              <a:rPr lang="en-US"/>
              <a:t>Click icon to add picture</a:t>
            </a:r>
            <a:endParaRPr/>
          </a:p>
        </p:txBody>
      </p:sp>
      <p:sp>
        <p:nvSpPr>
          <p:cNvPr id="3" name="Subtitle 2"/>
          <p:cNvSpPr>
            <a:spLocks noGrp="1"/>
          </p:cNvSpPr>
          <p:nvPr>
            <p:ph type="subTitle" idx="1" hasCustomPrompt="1"/>
          </p:nvPr>
        </p:nvSpPr>
        <p:spPr bwMode="white">
          <a:xfrm>
            <a:off x="1501775" y="5562600"/>
            <a:ext cx="7335837" cy="838200"/>
          </a:xfrm>
        </p:spPr>
        <p:txBody>
          <a:bodyPr/>
          <a:lstStyle>
            <a:lvl1pPr marL="0" indent="0" algn="l">
              <a:spcBef>
                <a:spcPts val="0"/>
              </a:spcBef>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Edit Master subtitle style</a:t>
            </a:r>
            <a:endParaRPr dirty="0"/>
          </a:p>
        </p:txBody>
      </p:sp>
    </p:spTree>
    <p:extLst>
      <p:ext uri="{BB962C8B-B14F-4D97-AF65-F5344CB8AC3E}">
        <p14:creationId xmlns:p14="http://schemas.microsoft.com/office/powerpoint/2010/main" val="2236174131"/>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lumMod val="75000"/>
          </a:schemeClr>
        </a:solidFill>
        <a:effectLst/>
      </p:bgPr>
    </p:bg>
    <p:spTree>
      <p:nvGrpSpPr>
        <p:cNvPr id="1" name=""/>
        <p:cNvGrpSpPr/>
        <p:nvPr/>
      </p:nvGrpSpPr>
      <p:grpSpPr>
        <a:xfrm>
          <a:off x="0" y="0"/>
          <a:ext cx="0" cy="0"/>
          <a:chOff x="0" y="0"/>
          <a:chExt cx="0" cy="0"/>
        </a:xfrm>
      </p:grpSpPr>
      <p:sp>
        <p:nvSpPr>
          <p:cNvPr id="10" name="Rectangle 12"/>
          <p:cNvSpPr/>
          <p:nvPr userDrawn="1"/>
        </p:nvSpPr>
        <p:spPr>
          <a:xfrm flipH="1">
            <a:off x="2" y="789993"/>
            <a:ext cx="12188825" cy="5080598"/>
          </a:xfrm>
          <a:custGeom>
            <a:avLst/>
            <a:gdLst/>
            <a:ahLst/>
            <a:cxnLst/>
            <a:rect l="l" t="t" r="r" b="b"/>
            <a:pathLst>
              <a:path w="12188825" h="5080598">
                <a:moveTo>
                  <a:pt x="12188824" y="0"/>
                </a:moveTo>
                <a:cubicBezTo>
                  <a:pt x="10416010" y="171615"/>
                  <a:pt x="8323891" y="270494"/>
                  <a:pt x="6083218" y="270494"/>
                </a:cubicBezTo>
                <a:cubicBezTo>
                  <a:pt x="3851975" y="270494"/>
                  <a:pt x="1768040" y="172445"/>
                  <a:pt x="0" y="2224"/>
                </a:cubicBezTo>
                <a:lnTo>
                  <a:pt x="0" y="1496008"/>
                </a:lnTo>
                <a:lnTo>
                  <a:pt x="0" y="1785092"/>
                </a:lnTo>
                <a:lnTo>
                  <a:pt x="0" y="3295506"/>
                </a:lnTo>
                <a:lnTo>
                  <a:pt x="0" y="3553408"/>
                </a:lnTo>
                <a:lnTo>
                  <a:pt x="0" y="5080598"/>
                </a:lnTo>
                <a:cubicBezTo>
                  <a:pt x="1772814" y="4908983"/>
                  <a:pt x="3864933" y="4810104"/>
                  <a:pt x="6105606" y="4810104"/>
                </a:cubicBezTo>
                <a:cubicBezTo>
                  <a:pt x="8336849" y="4810104"/>
                  <a:pt x="10420784" y="4908153"/>
                  <a:pt x="12188824" y="5078374"/>
                </a:cubicBezTo>
                <a:lnTo>
                  <a:pt x="12188824" y="3553408"/>
                </a:lnTo>
                <a:lnTo>
                  <a:pt x="12188825" y="3553408"/>
                </a:lnTo>
                <a:lnTo>
                  <a:pt x="12188825" y="1496008"/>
                </a:lnTo>
                <a:lnTo>
                  <a:pt x="12188824" y="1496008"/>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 name="Rectangle 12"/>
          <p:cNvSpPr/>
          <p:nvPr userDrawn="1"/>
        </p:nvSpPr>
        <p:spPr>
          <a:xfrm flipH="1">
            <a:off x="2" y="792217"/>
            <a:ext cx="12188825" cy="5078374"/>
          </a:xfrm>
          <a:custGeom>
            <a:avLst/>
            <a:gdLst/>
            <a:ahLst/>
            <a:cxnLst/>
            <a:rect l="l" t="t" r="r" b="b"/>
            <a:pathLst>
              <a:path w="12188825" h="5078374">
                <a:moveTo>
                  <a:pt x="0" y="0"/>
                </a:moveTo>
                <a:lnTo>
                  <a:pt x="0" y="1493784"/>
                </a:lnTo>
                <a:lnTo>
                  <a:pt x="0" y="1782868"/>
                </a:lnTo>
                <a:lnTo>
                  <a:pt x="0" y="3293282"/>
                </a:lnTo>
                <a:lnTo>
                  <a:pt x="0" y="3551184"/>
                </a:lnTo>
                <a:lnTo>
                  <a:pt x="0" y="5078374"/>
                </a:lnTo>
                <a:lnTo>
                  <a:pt x="2" y="5078374"/>
                </a:lnTo>
                <a:lnTo>
                  <a:pt x="2" y="4101849"/>
                </a:lnTo>
                <a:lnTo>
                  <a:pt x="8" y="4101849"/>
                </a:lnTo>
                <a:lnTo>
                  <a:pt x="8" y="4825486"/>
                </a:lnTo>
                <a:cubicBezTo>
                  <a:pt x="1730681" y="4664816"/>
                  <a:pt x="3842825" y="4589835"/>
                  <a:pt x="6121038" y="4629602"/>
                </a:cubicBezTo>
                <a:cubicBezTo>
                  <a:pt x="8380486" y="4669041"/>
                  <a:pt x="10472749" y="4815575"/>
                  <a:pt x="12188824" y="5033515"/>
                </a:cubicBezTo>
                <a:lnTo>
                  <a:pt x="12188824" y="3551184"/>
                </a:lnTo>
                <a:lnTo>
                  <a:pt x="12188825" y="3551184"/>
                </a:lnTo>
                <a:lnTo>
                  <a:pt x="12188825" y="1493784"/>
                </a:lnTo>
                <a:lnTo>
                  <a:pt x="12188824" y="1493784"/>
                </a:lnTo>
                <a:lnTo>
                  <a:pt x="12188824" y="254012"/>
                </a:lnTo>
                <a:cubicBezTo>
                  <a:pt x="10458154" y="414682"/>
                  <a:pt x="8346010" y="489663"/>
                  <a:pt x="6067797" y="449896"/>
                </a:cubicBezTo>
                <a:cubicBezTo>
                  <a:pt x="3808349" y="410457"/>
                  <a:pt x="1716086" y="263923"/>
                  <a:pt x="8" y="45983"/>
                </a:cubicBezTo>
                <a:lnTo>
                  <a:pt x="8" y="977649"/>
                </a:lnTo>
                <a:lnTo>
                  <a:pt x="2" y="97764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bwMode="black">
          <a:xfrm>
            <a:off x="1522413" y="1371600"/>
            <a:ext cx="9144000" cy="2743200"/>
          </a:xfrm>
        </p:spPr>
        <p:txBody>
          <a:bodyPr anchor="b">
            <a:normAutofit/>
          </a:bodyPr>
          <a:lstStyle>
            <a:lvl1pPr algn="l">
              <a:lnSpc>
                <a:spcPct val="85000"/>
              </a:lnSpc>
              <a:defRPr sz="6000" b="0" cap="none" baseline="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1522414" y="4267201"/>
            <a:ext cx="7315198" cy="1066800"/>
          </a:xfrm>
        </p:spPr>
        <p:txBody>
          <a:bodyPr anchor="t">
            <a:normAutofit/>
          </a:bodyPr>
          <a:lstStyle>
            <a:lvl1pPr marL="0" indent="0">
              <a:spcBef>
                <a:spcPts val="60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14F042A8-43C1-4815-A5CF-022104463224}" type="datetimeFigureOut">
              <a:rPr lang="en-US"/>
              <a:t>12/10/2019</a:t>
            </a:fld>
            <a:endParaRPr/>
          </a:p>
        </p:txBody>
      </p:sp>
      <p:sp>
        <p:nvSpPr>
          <p:cNvPr id="6" name="Slide Number Placeholder 5"/>
          <p:cNvSpPr>
            <a:spLocks noGrp="1"/>
          </p:cNvSpPr>
          <p:nvPr>
            <p:ph type="sldNum" sz="quarter" idx="12"/>
          </p:nvPr>
        </p:nvSpPr>
        <p:spPr/>
        <p:txBody>
          <a:bodyPr/>
          <a:lstStyle/>
          <a:p>
            <a:fld id="{5382E9EE-A870-438B-947A-FF671DFAFC96}" type="slidenum">
              <a:rPr/>
              <a:t>‹#›</a:t>
            </a:fld>
            <a:endParaRPr/>
          </a:p>
        </p:txBody>
      </p:sp>
    </p:spTree>
    <p:extLst>
      <p:ext uri="{BB962C8B-B14F-4D97-AF65-F5344CB8AC3E}">
        <p14:creationId xmlns:p14="http://schemas.microsoft.com/office/powerpoint/2010/main" val="2570375943"/>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249862" y="1905000"/>
            <a:ext cx="4416552" cy="4267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14F042A8-43C1-4815-A5CF-022104463224}" type="datetimeFigureOut">
              <a:rPr lang="en-US"/>
              <a:t>12/10/2019</a:t>
            </a:fld>
            <a:endParaRPr/>
          </a:p>
        </p:txBody>
      </p:sp>
      <p:sp>
        <p:nvSpPr>
          <p:cNvPr id="7" name="Slide Number Placeholder 6"/>
          <p:cNvSpPr>
            <a:spLocks noGrp="1"/>
          </p:cNvSpPr>
          <p:nvPr>
            <p:ph type="sldNum" sz="quarter" idx="12"/>
          </p:nvPr>
        </p:nvSpPr>
        <p:spPr/>
        <p:txBody>
          <a:bodyPr/>
          <a:lstStyle/>
          <a:p>
            <a:fld id="{5382E9EE-A870-438B-947A-FF671DFAFC96}" type="slidenum">
              <a:rPr/>
              <a:t>‹#›</a:t>
            </a:fld>
            <a:endParaRPr/>
          </a:p>
        </p:txBody>
      </p:sp>
    </p:spTree>
    <p:extLst>
      <p:ext uri="{BB962C8B-B14F-4D97-AF65-F5344CB8AC3E}">
        <p14:creationId xmlns:p14="http://schemas.microsoft.com/office/powerpoint/2010/main" val="3544186310"/>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905000"/>
            <a:ext cx="4416552" cy="685800"/>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666999"/>
            <a:ext cx="4416552" cy="35052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91754" y="1905000"/>
            <a:ext cx="4416552" cy="685800"/>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666999"/>
            <a:ext cx="4416552" cy="3505201"/>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14F042A8-43C1-4815-A5CF-022104463224}" type="datetimeFigureOut">
              <a:rPr lang="en-US"/>
              <a:t>12/10/2019</a:t>
            </a:fld>
            <a:endParaRPr/>
          </a:p>
        </p:txBody>
      </p:sp>
      <p:sp>
        <p:nvSpPr>
          <p:cNvPr id="9" name="Slide Number Placeholder 8"/>
          <p:cNvSpPr>
            <a:spLocks noGrp="1"/>
          </p:cNvSpPr>
          <p:nvPr>
            <p:ph type="sldNum" sz="quarter" idx="12"/>
          </p:nvPr>
        </p:nvSpPr>
        <p:spPr/>
        <p:txBody>
          <a:bodyPr/>
          <a:lstStyle/>
          <a:p>
            <a:fld id="{5382E9EE-A870-438B-947A-FF671DFAFC96}" type="slidenum">
              <a:rPr/>
              <a:t>‹#›</a:t>
            </a:fld>
            <a:endParaRPr/>
          </a:p>
        </p:txBody>
      </p:sp>
    </p:spTree>
    <p:extLst>
      <p:ext uri="{BB962C8B-B14F-4D97-AF65-F5344CB8AC3E}">
        <p14:creationId xmlns:p14="http://schemas.microsoft.com/office/powerpoint/2010/main" val="2266106368"/>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14F042A8-43C1-4815-A5CF-022104463224}" type="datetimeFigureOut">
              <a:rPr lang="en-US"/>
              <a:t>12/10/2019</a:t>
            </a:fld>
            <a:endParaRPr/>
          </a:p>
        </p:txBody>
      </p:sp>
      <p:sp>
        <p:nvSpPr>
          <p:cNvPr id="5" name="Slide Number Placeholder 4"/>
          <p:cNvSpPr>
            <a:spLocks noGrp="1"/>
          </p:cNvSpPr>
          <p:nvPr>
            <p:ph type="sldNum" sz="quarter" idx="12"/>
          </p:nvPr>
        </p:nvSpPr>
        <p:spPr/>
        <p:txBody>
          <a:bodyPr/>
          <a:lstStyle/>
          <a:p>
            <a:fld id="{5382E9EE-A870-438B-947A-FF671DFAFC96}" type="slidenum">
              <a:rPr/>
              <a:t>‹#›</a:t>
            </a:fld>
            <a:endParaRPr/>
          </a:p>
        </p:txBody>
      </p:sp>
    </p:spTree>
    <p:extLst>
      <p:ext uri="{BB962C8B-B14F-4D97-AF65-F5344CB8AC3E}">
        <p14:creationId xmlns:p14="http://schemas.microsoft.com/office/powerpoint/2010/main" val="1183385722"/>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Footer Placeholder 2"/>
          <p:cNvSpPr>
            <a:spLocks noGrp="1"/>
          </p:cNvSpPr>
          <p:nvPr>
            <p:ph type="ftr" sz="quarter" idx="11"/>
          </p:nvPr>
        </p:nvSpPr>
        <p:spPr bwMode="white"/>
        <p:txBody>
          <a:bodyPr/>
          <a:lstStyle>
            <a:lvl1pPr>
              <a:defRPr>
                <a:solidFill>
                  <a:schemeClr val="bg1"/>
                </a:solidFill>
              </a:defRPr>
            </a:lvl1pPr>
          </a:lstStyle>
          <a:p>
            <a:r>
              <a:rPr lang="en-US"/>
              <a:t>Add a footer</a:t>
            </a:r>
            <a:endParaRPr lang="en-US" dirty="0"/>
          </a:p>
        </p:txBody>
      </p:sp>
      <p:sp>
        <p:nvSpPr>
          <p:cNvPr id="2" name="Date Placeholder 1"/>
          <p:cNvSpPr>
            <a:spLocks noGrp="1"/>
          </p:cNvSpPr>
          <p:nvPr>
            <p:ph type="dt" sz="half" idx="10"/>
          </p:nvPr>
        </p:nvSpPr>
        <p:spPr bwMode="white"/>
        <p:txBody>
          <a:bodyPr/>
          <a:lstStyle>
            <a:lvl1pPr>
              <a:defRPr>
                <a:solidFill>
                  <a:schemeClr val="bg1"/>
                </a:solidFill>
              </a:defRPr>
            </a:lvl1pPr>
          </a:lstStyle>
          <a:p>
            <a:fld id="{14F042A8-43C1-4815-A5CF-022104463224}" type="datetimeFigureOut">
              <a:rPr lang="en-US" smtClean="0"/>
              <a:pPr/>
              <a:t>12/10/2019</a:t>
            </a:fld>
            <a:endParaRPr lang="en-US"/>
          </a:p>
        </p:txBody>
      </p:sp>
      <p:sp>
        <p:nvSpPr>
          <p:cNvPr id="4" name="Slide Number Placeholder 3"/>
          <p:cNvSpPr>
            <a:spLocks noGrp="1"/>
          </p:cNvSpPr>
          <p:nvPr>
            <p:ph type="sldNum" sz="quarter" idx="12"/>
          </p:nvPr>
        </p:nvSpPr>
        <p:spPr bwMode="white"/>
        <p:txBody>
          <a:bodyPr/>
          <a:lstStyle>
            <a:lvl1pPr>
              <a:defRPr>
                <a:solidFill>
                  <a:schemeClr val="bg1"/>
                </a:solidFill>
              </a:defRPr>
            </a:lvl1pPr>
          </a:lstStyle>
          <a:p>
            <a:fld id="{5382E9EE-A870-438B-947A-FF671DFAFC96}" type="slidenum">
              <a:rPr lang="en-US" smtClean="0"/>
              <a:pPr/>
              <a:t>‹#›</a:t>
            </a:fld>
            <a:endParaRPr lang="en-US"/>
          </a:p>
        </p:txBody>
      </p:sp>
    </p:spTree>
    <p:extLst>
      <p:ext uri="{BB962C8B-B14F-4D97-AF65-F5344CB8AC3E}">
        <p14:creationId xmlns:p14="http://schemas.microsoft.com/office/powerpoint/2010/main" val="2879412302"/>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3" name="Rectangle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bwMode="black">
          <a:xfrm>
            <a:off x="7923212" y="457200"/>
            <a:ext cx="3781439" cy="3276600"/>
          </a:xfrm>
        </p:spPr>
        <p:txBody>
          <a:bodyPr anchor="b">
            <a:noAutofit/>
          </a:bodyPr>
          <a:lstStyle>
            <a:lvl1pPr algn="l">
              <a:defRPr sz="4000" b="0">
                <a:solidFill>
                  <a:schemeClr val="tx1"/>
                </a:solidFill>
              </a:defRPr>
            </a:lvl1pPr>
          </a:lstStyle>
          <a:p>
            <a:r>
              <a:rPr lang="en-US"/>
              <a:t>Click to edit Master title style</a:t>
            </a:r>
            <a:endParaRPr/>
          </a:p>
        </p:txBody>
      </p:sp>
      <p:sp>
        <p:nvSpPr>
          <p:cNvPr id="3" name="Content Placeholder 2"/>
          <p:cNvSpPr>
            <a:spLocks noGrp="1"/>
          </p:cNvSpPr>
          <p:nvPr>
            <p:ph idx="1"/>
          </p:nvPr>
        </p:nvSpPr>
        <p:spPr>
          <a:xfrm>
            <a:off x="608013" y="457200"/>
            <a:ext cx="6324599" cy="5334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7923212" y="3962400"/>
            <a:ext cx="3781439" cy="1828800"/>
          </a:xfrm>
        </p:spPr>
        <p:txBody>
          <a:bodyPr>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bwMode="white"/>
        <p:txBody>
          <a:bodyPr/>
          <a:lstStyle>
            <a:lvl1pPr>
              <a:defRPr>
                <a:solidFill>
                  <a:schemeClr val="bg1"/>
                </a:solidFill>
              </a:defRPr>
            </a:lvl1pPr>
          </a:lstStyle>
          <a:p>
            <a:r>
              <a:rPr lang="en-US"/>
              <a:t>Add a footer</a:t>
            </a:r>
            <a:endParaRPr lang="en-US" dirty="0"/>
          </a:p>
        </p:txBody>
      </p:sp>
      <p:sp>
        <p:nvSpPr>
          <p:cNvPr id="5" name="Date Placeholder 4"/>
          <p:cNvSpPr>
            <a:spLocks noGrp="1"/>
          </p:cNvSpPr>
          <p:nvPr>
            <p:ph type="dt" sz="half" idx="10"/>
          </p:nvPr>
        </p:nvSpPr>
        <p:spPr bwMode="white"/>
        <p:txBody>
          <a:bodyPr/>
          <a:lstStyle>
            <a:lvl1pPr>
              <a:defRPr>
                <a:solidFill>
                  <a:schemeClr val="bg1"/>
                </a:solidFill>
              </a:defRPr>
            </a:lvl1pPr>
          </a:lstStyle>
          <a:p>
            <a:fld id="{14F042A8-43C1-4815-A5CF-022104463224}" type="datetimeFigureOut">
              <a:rPr lang="en-US" smtClean="0"/>
              <a:pPr/>
              <a:t>12/10/2019</a:t>
            </a:fld>
            <a:endParaRPr lang="en-US"/>
          </a:p>
        </p:txBody>
      </p:sp>
      <p:sp>
        <p:nvSpPr>
          <p:cNvPr id="7" name="Slide Number Placeholder 6"/>
          <p:cNvSpPr>
            <a:spLocks noGrp="1"/>
          </p:cNvSpPr>
          <p:nvPr>
            <p:ph type="sldNum" sz="quarter" idx="12"/>
          </p:nvPr>
        </p:nvSpPr>
        <p:spPr bwMode="white"/>
        <p:txBody>
          <a:bodyPr/>
          <a:lstStyle>
            <a:lvl1pPr>
              <a:defRPr>
                <a:solidFill>
                  <a:schemeClr val="bg1"/>
                </a:solidFill>
              </a:defRPr>
            </a:lvl1pPr>
          </a:lstStyle>
          <a:p>
            <a:fld id="{5382E9EE-A870-438B-947A-FF671DFAFC96}" type="slidenum">
              <a:rPr lang="en-US" smtClean="0"/>
              <a:pPr/>
              <a:t>‹#›</a:t>
            </a:fld>
            <a:endParaRPr lang="en-US"/>
          </a:p>
        </p:txBody>
      </p:sp>
    </p:spTree>
    <p:extLst>
      <p:ext uri="{BB962C8B-B14F-4D97-AF65-F5344CB8AC3E}">
        <p14:creationId xmlns:p14="http://schemas.microsoft.com/office/powerpoint/2010/main" val="3899459161"/>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Rectangle 12"/>
          <p:cNvSpPr/>
          <p:nvPr/>
        </p:nvSpPr>
        <p:spPr>
          <a:xfrm>
            <a:off x="0" y="0"/>
            <a:ext cx="12188825" cy="1870938"/>
          </a:xfrm>
          <a:custGeom>
            <a:avLst/>
            <a:gdLst>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1 w 12188825"/>
              <a:gd name="connsiteY7" fmla="*/ 335280 h 1870938"/>
              <a:gd name="connsiteX8" fmla="*/ 0 w 12188825"/>
              <a:gd name="connsiteY8" fmla="*/ 0 h 1870938"/>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0 w 12188825"/>
              <a:gd name="connsiteY7" fmla="*/ 0 h 1870938"/>
              <a:gd name="connsiteX0" fmla="*/ 0 w 12188825"/>
              <a:gd name="connsiteY0" fmla="*/ 0 h 1870938"/>
              <a:gd name="connsiteX1" fmla="*/ 12188825 w 12188825"/>
              <a:gd name="connsiteY1" fmla="*/ 0 h 1870938"/>
              <a:gd name="connsiteX2" fmla="*/ 12188825 w 12188825"/>
              <a:gd name="connsiteY2" fmla="*/ 335280 h 1870938"/>
              <a:gd name="connsiteX3" fmla="*/ 12188825 w 12188825"/>
              <a:gd name="connsiteY3" fmla="*/ 1868714 h 1870938"/>
              <a:gd name="connsiteX4" fmla="*/ 6105607 w 12188825"/>
              <a:gd name="connsiteY4" fmla="*/ 1600444 h 1870938"/>
              <a:gd name="connsiteX5" fmla="*/ 1 w 12188825"/>
              <a:gd name="connsiteY5" fmla="*/ 1870938 h 1870938"/>
              <a:gd name="connsiteX6" fmla="*/ 0 w 12188825"/>
              <a:gd name="connsiteY6" fmla="*/ 0 h 1870938"/>
              <a:gd name="connsiteX0" fmla="*/ 0 w 12188825"/>
              <a:gd name="connsiteY0" fmla="*/ 0 h 1870938"/>
              <a:gd name="connsiteX1" fmla="*/ 12188825 w 12188825"/>
              <a:gd name="connsiteY1" fmla="*/ 0 h 1870938"/>
              <a:gd name="connsiteX2" fmla="*/ 12188825 w 12188825"/>
              <a:gd name="connsiteY2" fmla="*/ 1868714 h 1870938"/>
              <a:gd name="connsiteX3" fmla="*/ 6105607 w 12188825"/>
              <a:gd name="connsiteY3" fmla="*/ 1600444 h 1870938"/>
              <a:gd name="connsiteX4" fmla="*/ 1 w 12188825"/>
              <a:gd name="connsiteY4" fmla="*/ 1870938 h 1870938"/>
              <a:gd name="connsiteX5" fmla="*/ 0 w 12188825"/>
              <a:gd name="connsiteY5" fmla="*/ 0 h 187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1870938">
                <a:moveTo>
                  <a:pt x="0" y="0"/>
                </a:moveTo>
                <a:lnTo>
                  <a:pt x="12188825" y="0"/>
                </a:lnTo>
                <a:lnTo>
                  <a:pt x="12188825" y="1868714"/>
                </a:lnTo>
                <a:cubicBezTo>
                  <a:pt x="10420785" y="1698493"/>
                  <a:pt x="8336850" y="1600444"/>
                  <a:pt x="6105607" y="1600444"/>
                </a:cubicBezTo>
                <a:cubicBezTo>
                  <a:pt x="3864934" y="1600444"/>
                  <a:pt x="1772815" y="1699323"/>
                  <a:pt x="1" y="1870938"/>
                </a:cubicBezTo>
                <a:cubicBezTo>
                  <a:pt x="1" y="1247292"/>
                  <a:pt x="0" y="623646"/>
                  <a:pt x="0" y="0"/>
                </a:cubicBez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12"/>
          <p:cNvSpPr/>
          <p:nvPr/>
        </p:nvSpPr>
        <p:spPr>
          <a:xfrm>
            <a:off x="1" y="0"/>
            <a:ext cx="12188824" cy="1812642"/>
          </a:xfrm>
          <a:custGeom>
            <a:avLst/>
            <a:gdLst>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1 w 12188824"/>
              <a:gd name="connsiteY5" fmla="*/ 187545 h 1812642"/>
              <a:gd name="connsiteX6" fmla="*/ 0 w 12188824"/>
              <a:gd name="connsiteY6" fmla="*/ 0 h 1812642"/>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0 w 12188824"/>
              <a:gd name="connsiteY5" fmla="*/ 0 h 181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4" h="1812642">
                <a:moveTo>
                  <a:pt x="0" y="0"/>
                </a:moveTo>
                <a:lnTo>
                  <a:pt x="12188824" y="0"/>
                </a:lnTo>
                <a:lnTo>
                  <a:pt x="12188824" y="1812642"/>
                </a:lnTo>
                <a:cubicBezTo>
                  <a:pt x="10427038" y="1644563"/>
                  <a:pt x="8126377" y="1513957"/>
                  <a:pt x="6105607" y="1498429"/>
                </a:cubicBezTo>
                <a:cubicBezTo>
                  <a:pt x="4065906" y="1482756"/>
                  <a:pt x="1772815" y="1551588"/>
                  <a:pt x="1" y="1723203"/>
                </a:cubicBezTo>
                <a:cubicBezTo>
                  <a:pt x="1" y="1148802"/>
                  <a:pt x="0" y="574401"/>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7"/>
          <p:cNvSpPr/>
          <p:nvPr/>
        </p:nvSpPr>
        <p:spPr bwMode="hidden">
          <a:xfrm>
            <a:off x="1" y="6354411"/>
            <a:ext cx="12188824" cy="503589"/>
          </a:xfrm>
          <a:custGeom>
            <a:avLst/>
            <a:gdLst/>
            <a:ahLst/>
            <a:cxnLst/>
            <a:rect l="l" t="t" r="r" b="b"/>
            <a:pathLst>
              <a:path w="12188824" h="503589">
                <a:moveTo>
                  <a:pt x="6105606" y="0"/>
                </a:moveTo>
                <a:cubicBezTo>
                  <a:pt x="8336849" y="0"/>
                  <a:pt x="10420784" y="98049"/>
                  <a:pt x="12188824" y="268270"/>
                </a:cubicBezTo>
                <a:lnTo>
                  <a:pt x="12188824" y="503589"/>
                </a:lnTo>
                <a:lnTo>
                  <a:pt x="0" y="503589"/>
                </a:lnTo>
                <a:lnTo>
                  <a:pt x="0" y="270494"/>
                </a:lnTo>
                <a:cubicBezTo>
                  <a:pt x="1772814" y="98879"/>
                  <a:pt x="3864933" y="0"/>
                  <a:pt x="6105606" y="0"/>
                </a:cubicBezTo>
                <a:close/>
              </a:path>
            </a:pathLst>
          </a:custGeom>
          <a:solidFill>
            <a:schemeClr val="bg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bwMode="white">
          <a:xfrm>
            <a:off x="1522414" y="274638"/>
            <a:ext cx="9144000" cy="10969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5138" y="6518274"/>
            <a:ext cx="5864674" cy="320676"/>
          </a:xfrm>
          <a:prstGeom prst="rect">
            <a:avLst/>
          </a:prstGeom>
        </p:spPr>
        <p:txBody>
          <a:bodyPr vert="horz" lIns="91440" tIns="45720" rIns="91440" bIns="45720" rtlCol="0" anchor="ctr"/>
          <a:lstStyle>
            <a:lvl1pPr algn="l">
              <a:defRPr sz="110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7618412" y="6518274"/>
            <a:ext cx="1676400" cy="320676"/>
          </a:xfrm>
          <a:prstGeom prst="rect">
            <a:avLst/>
          </a:prstGeom>
        </p:spPr>
        <p:txBody>
          <a:bodyPr vert="horz" lIns="91440" tIns="45720" rIns="91440" bIns="45720" rtlCol="0" anchor="ctr"/>
          <a:lstStyle>
            <a:lvl1pPr algn="r">
              <a:defRPr sz="1100">
                <a:solidFill>
                  <a:schemeClr val="tx1"/>
                </a:solidFill>
              </a:defRPr>
            </a:lvl1pPr>
          </a:lstStyle>
          <a:p>
            <a:fld id="{14F042A8-43C1-4815-A5CF-022104463224}" type="datetimeFigureOut">
              <a:rPr lang="en-US" smtClean="0"/>
              <a:pPr/>
              <a:t>12/10/2019</a:t>
            </a:fld>
            <a:endParaRPr lang="en-US"/>
          </a:p>
        </p:txBody>
      </p:sp>
      <p:sp>
        <p:nvSpPr>
          <p:cNvPr id="6" name="Slide Number Placeholder 5"/>
          <p:cNvSpPr>
            <a:spLocks noGrp="1"/>
          </p:cNvSpPr>
          <p:nvPr>
            <p:ph type="sldNum" sz="quarter" idx="4"/>
          </p:nvPr>
        </p:nvSpPr>
        <p:spPr>
          <a:xfrm>
            <a:off x="9523412" y="6518274"/>
            <a:ext cx="1143002" cy="320676"/>
          </a:xfrm>
          <a:prstGeom prst="rect">
            <a:avLst/>
          </a:prstGeom>
        </p:spPr>
        <p:txBody>
          <a:bodyPr vert="horz" lIns="91440" tIns="45720" rIns="91440" bIns="45720" rtlCol="0" anchor="ctr"/>
          <a:lstStyle>
            <a:lvl1pPr algn="r">
              <a:defRPr sz="1100">
                <a:solidFill>
                  <a:schemeClr val="tx1"/>
                </a:solidFill>
              </a:defRPr>
            </a:lvl1pPr>
          </a:lstStyle>
          <a:p>
            <a:fld id="{5382E9EE-A870-438B-947A-FF671DFAFC96}" type="slidenum">
              <a:rPr lang="en-US" smtClean="0"/>
              <a:pPr/>
              <a:t>‹#›</a:t>
            </a:fld>
            <a:endParaRPr lang="en-US"/>
          </a:p>
        </p:txBody>
      </p:sp>
    </p:spTree>
    <p:extLst>
      <p:ext uri="{BB962C8B-B14F-4D97-AF65-F5344CB8AC3E}">
        <p14:creationId xmlns:p14="http://schemas.microsoft.com/office/powerpoint/2010/main" val="4248769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1000"/>
        </a:spcBef>
        <a:buSzPct val="90000"/>
        <a:buFont typeface="Arial"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SzPct val="100000"/>
        <a:buFont typeface="Arial" pitchFamily="34" charset="0"/>
        <a:buChar char="▪"/>
        <a:defRPr sz="1600" kern="1200">
          <a:solidFill>
            <a:schemeClr val="tx1"/>
          </a:solidFill>
          <a:latin typeface="+mn-lt"/>
          <a:ea typeface="+mn-ea"/>
          <a:cs typeface="+mn-cs"/>
        </a:defRPr>
      </a:lvl3pPr>
      <a:lvl4pPr marL="86868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5pPr>
      <a:lvl6pPr marL="123444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6pPr>
      <a:lvl7pPr marL="141732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7pPr>
      <a:lvl8pPr marL="160020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8pPr>
      <a:lvl9pPr marL="178308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Why Does God Care</a:t>
            </a:r>
            <a:br>
              <a:rPr lang="en-US" b="1" dirty="0"/>
            </a:br>
            <a:r>
              <a:rPr lang="en-US" b="1" dirty="0"/>
              <a:t>About Instruments?</a:t>
            </a:r>
          </a:p>
        </p:txBody>
      </p:sp>
      <p:pic>
        <p:nvPicPr>
          <p:cNvPr id="10" name="Picture Placeholder 9" descr="Piano keys"/>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t="3" b="3"/>
          <a:stretch>
            <a:fillRect/>
          </a:stretch>
        </p:blipFill>
        <p:spPr/>
      </p:pic>
      <p:sp>
        <p:nvSpPr>
          <p:cNvPr id="3" name="Subtitle 2"/>
          <p:cNvSpPr>
            <a:spLocks noGrp="1"/>
          </p:cNvSpPr>
          <p:nvPr>
            <p:ph type="subTitle" idx="1"/>
          </p:nvPr>
        </p:nvSpPr>
        <p:spPr/>
        <p:txBody>
          <a:bodyPr/>
          <a:lstStyle/>
          <a:p>
            <a:r>
              <a:rPr lang="en-US" dirty="0"/>
              <a:t>Subtitle</a:t>
            </a:r>
          </a:p>
        </p:txBody>
      </p:sp>
    </p:spTree>
    <p:extLst>
      <p:ext uri="{BB962C8B-B14F-4D97-AF65-F5344CB8AC3E}">
        <p14:creationId xmlns:p14="http://schemas.microsoft.com/office/powerpoint/2010/main" val="1349426459"/>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AB104-7CC8-4E68-9F71-C1D8AC229A9E}"/>
              </a:ext>
            </a:extLst>
          </p:cNvPr>
          <p:cNvSpPr>
            <a:spLocks noGrp="1"/>
          </p:cNvSpPr>
          <p:nvPr>
            <p:ph type="title"/>
          </p:nvPr>
        </p:nvSpPr>
        <p:spPr/>
        <p:txBody>
          <a:bodyPr/>
          <a:lstStyle/>
          <a:p>
            <a:r>
              <a:rPr lang="en-US" b="1" dirty="0"/>
              <a:t>3 – Human wisdom is dangerous</a:t>
            </a:r>
          </a:p>
        </p:txBody>
      </p:sp>
      <p:sp>
        <p:nvSpPr>
          <p:cNvPr id="3" name="Content Placeholder 2">
            <a:extLst>
              <a:ext uri="{FF2B5EF4-FFF2-40B4-BE49-F238E27FC236}">
                <a16:creationId xmlns:a16="http://schemas.microsoft.com/office/drawing/2014/main" id="{19392CEC-40EB-4087-B2EE-A394E9B2469A}"/>
              </a:ext>
            </a:extLst>
          </p:cNvPr>
          <p:cNvSpPr>
            <a:spLocks noGrp="1"/>
          </p:cNvSpPr>
          <p:nvPr>
            <p:ph idx="1"/>
          </p:nvPr>
        </p:nvSpPr>
        <p:spPr/>
        <p:txBody>
          <a:bodyPr>
            <a:normAutofit/>
          </a:bodyPr>
          <a:lstStyle/>
          <a:p>
            <a:r>
              <a:rPr lang="en-US" sz="3200" b="1" dirty="0"/>
              <a:t>Proverbs 3:5 Trust in the LORD with all your heart, And lean not on your own understanding; </a:t>
            </a:r>
            <a:br>
              <a:rPr lang="en-US" sz="3200" b="1" dirty="0"/>
            </a:br>
            <a:endParaRPr lang="en-US" sz="3200" b="1" dirty="0"/>
          </a:p>
          <a:p>
            <a:r>
              <a:rPr lang="en-US" sz="3200" b="1" dirty="0"/>
              <a:t>1 Corinthians 2:14 But the natural man does not receive the things of the Spirit of God, for they are foolishness to him; nor can he know </a:t>
            </a:r>
            <a:r>
              <a:rPr lang="en-US" sz="3200" b="1" i="1" dirty="0"/>
              <a:t>them,</a:t>
            </a:r>
            <a:r>
              <a:rPr lang="en-US" sz="3200" b="1" dirty="0"/>
              <a:t> because they are spiritually discerned. </a:t>
            </a:r>
          </a:p>
        </p:txBody>
      </p:sp>
    </p:spTree>
    <p:extLst>
      <p:ext uri="{BB962C8B-B14F-4D97-AF65-F5344CB8AC3E}">
        <p14:creationId xmlns:p14="http://schemas.microsoft.com/office/powerpoint/2010/main" val="1057876352"/>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F6264-D487-4182-9DC6-750A13DB9F5D}"/>
              </a:ext>
            </a:extLst>
          </p:cNvPr>
          <p:cNvSpPr>
            <a:spLocks noGrp="1"/>
          </p:cNvSpPr>
          <p:nvPr>
            <p:ph type="title"/>
          </p:nvPr>
        </p:nvSpPr>
        <p:spPr/>
        <p:txBody>
          <a:bodyPr/>
          <a:lstStyle/>
          <a:p>
            <a:r>
              <a:rPr lang="en-US" b="1" dirty="0"/>
              <a:t>4 – There is NO safety in numbers</a:t>
            </a:r>
          </a:p>
        </p:txBody>
      </p:sp>
      <p:sp>
        <p:nvSpPr>
          <p:cNvPr id="3" name="Content Placeholder 2">
            <a:extLst>
              <a:ext uri="{FF2B5EF4-FFF2-40B4-BE49-F238E27FC236}">
                <a16:creationId xmlns:a16="http://schemas.microsoft.com/office/drawing/2014/main" id="{D39F5D52-F36A-43F2-9701-0D72A9A55D75}"/>
              </a:ext>
            </a:extLst>
          </p:cNvPr>
          <p:cNvSpPr>
            <a:spLocks noGrp="1"/>
          </p:cNvSpPr>
          <p:nvPr>
            <p:ph idx="1"/>
          </p:nvPr>
        </p:nvSpPr>
        <p:spPr>
          <a:xfrm>
            <a:off x="836612" y="1905000"/>
            <a:ext cx="10515600" cy="4267200"/>
          </a:xfrm>
        </p:spPr>
        <p:txBody>
          <a:bodyPr>
            <a:noAutofit/>
          </a:bodyPr>
          <a:lstStyle/>
          <a:p>
            <a:r>
              <a:rPr lang="en-US" sz="3200" b="1" dirty="0"/>
              <a:t>"Enter by the narrow gate; for wide </a:t>
            </a:r>
            <a:r>
              <a:rPr lang="en-US" sz="3200" b="1" i="1" dirty="0"/>
              <a:t>is</a:t>
            </a:r>
            <a:r>
              <a:rPr lang="en-US" sz="3200" b="1" dirty="0"/>
              <a:t> the gate and broad </a:t>
            </a:r>
            <a:r>
              <a:rPr lang="en-US" sz="3200" b="1" i="1" dirty="0"/>
              <a:t>is</a:t>
            </a:r>
            <a:r>
              <a:rPr lang="en-US" sz="3200" b="1" dirty="0"/>
              <a:t> the way that leads to destruction, and there are many who go in by it. 14 Because narrow </a:t>
            </a:r>
            <a:r>
              <a:rPr lang="en-US" sz="3200" b="1" i="1" dirty="0"/>
              <a:t>is</a:t>
            </a:r>
            <a:r>
              <a:rPr lang="en-US" sz="3200" b="1" dirty="0"/>
              <a:t> the gate and difficult </a:t>
            </a:r>
            <a:r>
              <a:rPr lang="en-US" sz="3200" b="1" i="1" dirty="0"/>
              <a:t>is</a:t>
            </a:r>
            <a:r>
              <a:rPr lang="en-US" sz="3200" b="1" dirty="0"/>
              <a:t> the way which leads to life, and there are few who find it.  (Matthew 7:13-14)</a:t>
            </a:r>
          </a:p>
          <a:p>
            <a:r>
              <a:rPr lang="en-US" sz="3200" b="1" dirty="0"/>
              <a:t>You shall not follow a crowd to do evil; nor shall you testify in a dispute so as to turn aside after many to pervert </a:t>
            </a:r>
            <a:r>
              <a:rPr lang="en-US" sz="3200" b="1" i="1" dirty="0"/>
              <a:t>justice.</a:t>
            </a:r>
            <a:r>
              <a:rPr lang="en-US" sz="3200" b="1" dirty="0"/>
              <a:t>  (Exodus 23:2)</a:t>
            </a:r>
          </a:p>
        </p:txBody>
      </p:sp>
    </p:spTree>
    <p:extLst>
      <p:ext uri="{BB962C8B-B14F-4D97-AF65-F5344CB8AC3E}">
        <p14:creationId xmlns:p14="http://schemas.microsoft.com/office/powerpoint/2010/main" val="3221817914"/>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a:t>Common Statements</a:t>
            </a:r>
          </a:p>
        </p:txBody>
      </p:sp>
      <p:sp>
        <p:nvSpPr>
          <p:cNvPr id="14" name="Content Placeholder 13"/>
          <p:cNvSpPr>
            <a:spLocks noGrp="1"/>
          </p:cNvSpPr>
          <p:nvPr>
            <p:ph idx="1"/>
          </p:nvPr>
        </p:nvSpPr>
        <p:spPr/>
        <p:txBody>
          <a:bodyPr>
            <a:normAutofit/>
          </a:bodyPr>
          <a:lstStyle/>
          <a:p>
            <a:r>
              <a:rPr lang="en-US" sz="2800" b="1" dirty="0"/>
              <a:t>God does not care about the use of instruments</a:t>
            </a:r>
          </a:p>
          <a:p>
            <a:r>
              <a:rPr lang="en-US" sz="2800" b="1" dirty="0"/>
              <a:t>Jesus did not die to save us from the piano</a:t>
            </a:r>
          </a:p>
          <a:p>
            <a:r>
              <a:rPr lang="en-US" sz="2800" b="1" dirty="0"/>
              <a:t>All these millions can’t be wrong</a:t>
            </a:r>
          </a:p>
          <a:p>
            <a:r>
              <a:rPr lang="en-US" sz="2800" b="1" dirty="0"/>
              <a:t>We should focus on things more important</a:t>
            </a:r>
          </a:p>
          <a:p>
            <a:r>
              <a:rPr lang="en-US" sz="2800" b="1" dirty="0"/>
              <a:t>Don’t strain at gnats</a:t>
            </a:r>
          </a:p>
          <a:p>
            <a:r>
              <a:rPr lang="en-US" sz="2800" b="1" dirty="0"/>
              <a:t>I don’t see any harm in using instruments</a:t>
            </a:r>
          </a:p>
          <a:p>
            <a:r>
              <a:rPr lang="en-US" sz="2800" b="1" dirty="0"/>
              <a:t>Instruments improve our singing</a:t>
            </a:r>
          </a:p>
        </p:txBody>
      </p:sp>
    </p:spTree>
    <p:extLst>
      <p:ext uri="{BB962C8B-B14F-4D97-AF65-F5344CB8AC3E}">
        <p14:creationId xmlns:p14="http://schemas.microsoft.com/office/powerpoint/2010/main" val="587262746"/>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4D627-59D6-4E75-AD45-4B0C6F12F717}"/>
              </a:ext>
            </a:extLst>
          </p:cNvPr>
          <p:cNvSpPr>
            <a:spLocks noGrp="1"/>
          </p:cNvSpPr>
          <p:nvPr>
            <p:ph type="title"/>
          </p:nvPr>
        </p:nvSpPr>
        <p:spPr/>
        <p:txBody>
          <a:bodyPr/>
          <a:lstStyle/>
          <a:p>
            <a:r>
              <a:rPr lang="en-US" b="1" dirty="0"/>
              <a:t>1 – God is STRICTER than many think</a:t>
            </a:r>
          </a:p>
        </p:txBody>
      </p:sp>
      <p:sp>
        <p:nvSpPr>
          <p:cNvPr id="3" name="Content Placeholder 2">
            <a:extLst>
              <a:ext uri="{FF2B5EF4-FFF2-40B4-BE49-F238E27FC236}">
                <a16:creationId xmlns:a16="http://schemas.microsoft.com/office/drawing/2014/main" id="{4D46AED4-3808-4A3C-92E2-CADCB208B648}"/>
              </a:ext>
            </a:extLst>
          </p:cNvPr>
          <p:cNvSpPr>
            <a:spLocks noGrp="1"/>
          </p:cNvSpPr>
          <p:nvPr>
            <p:ph idx="1"/>
          </p:nvPr>
        </p:nvSpPr>
        <p:spPr/>
        <p:txBody>
          <a:bodyPr>
            <a:normAutofit/>
          </a:bodyPr>
          <a:lstStyle/>
          <a:p>
            <a:r>
              <a:rPr lang="en-US" sz="3200" b="1" dirty="0"/>
              <a:t>Adam and Eve – Don’t eat of the tree</a:t>
            </a:r>
          </a:p>
          <a:p>
            <a:r>
              <a:rPr lang="en-US" sz="3200" b="1" dirty="0"/>
              <a:t>Lot’s wife – Don’t look back</a:t>
            </a:r>
          </a:p>
          <a:p>
            <a:r>
              <a:rPr lang="en-US" sz="3200" b="1" dirty="0"/>
              <a:t>Pick up sticks on the Sabbath</a:t>
            </a:r>
          </a:p>
          <a:p>
            <a:r>
              <a:rPr lang="en-US" sz="3200" b="1" dirty="0"/>
              <a:t>Uzzah touched the Ark of the Covenant</a:t>
            </a:r>
          </a:p>
          <a:p>
            <a:r>
              <a:rPr lang="en-US" sz="3200" b="1" dirty="0"/>
              <a:t>Saul offered a sacrifice</a:t>
            </a:r>
          </a:p>
        </p:txBody>
      </p:sp>
    </p:spTree>
    <p:extLst>
      <p:ext uri="{BB962C8B-B14F-4D97-AF65-F5344CB8AC3E}">
        <p14:creationId xmlns:p14="http://schemas.microsoft.com/office/powerpoint/2010/main" val="1422556843"/>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226C-5755-4004-83A6-5BBC7A9F6B5D}"/>
              </a:ext>
            </a:extLst>
          </p:cNvPr>
          <p:cNvSpPr>
            <a:spLocks noGrp="1"/>
          </p:cNvSpPr>
          <p:nvPr>
            <p:ph type="title"/>
          </p:nvPr>
        </p:nvSpPr>
        <p:spPr/>
        <p:txBody>
          <a:bodyPr/>
          <a:lstStyle/>
          <a:p>
            <a:r>
              <a:rPr lang="en-US" b="1" dirty="0"/>
              <a:t>Romans 15:4</a:t>
            </a:r>
          </a:p>
        </p:txBody>
      </p:sp>
      <p:sp>
        <p:nvSpPr>
          <p:cNvPr id="3" name="Content Placeholder 2">
            <a:extLst>
              <a:ext uri="{FF2B5EF4-FFF2-40B4-BE49-F238E27FC236}">
                <a16:creationId xmlns:a16="http://schemas.microsoft.com/office/drawing/2014/main" id="{7143FC5C-5307-43B5-AA04-DAE7DEC0C716}"/>
              </a:ext>
            </a:extLst>
          </p:cNvPr>
          <p:cNvSpPr>
            <a:spLocks noGrp="1"/>
          </p:cNvSpPr>
          <p:nvPr>
            <p:ph idx="1"/>
          </p:nvPr>
        </p:nvSpPr>
        <p:spPr/>
        <p:txBody>
          <a:bodyPr>
            <a:normAutofit/>
          </a:bodyPr>
          <a:lstStyle/>
          <a:p>
            <a:r>
              <a:rPr lang="en-US" sz="4000" b="1" dirty="0"/>
              <a:t>For whatever things were written before were written for our learning, that we through the patience and comfort of the Scriptures might have hope.</a:t>
            </a:r>
          </a:p>
        </p:txBody>
      </p:sp>
    </p:spTree>
    <p:extLst>
      <p:ext uri="{BB962C8B-B14F-4D97-AF65-F5344CB8AC3E}">
        <p14:creationId xmlns:p14="http://schemas.microsoft.com/office/powerpoint/2010/main" val="444211798"/>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9F165-4672-4D11-891F-CE219F53AFC9}"/>
              </a:ext>
            </a:extLst>
          </p:cNvPr>
          <p:cNvSpPr>
            <a:spLocks noGrp="1"/>
          </p:cNvSpPr>
          <p:nvPr>
            <p:ph type="title"/>
          </p:nvPr>
        </p:nvSpPr>
        <p:spPr/>
        <p:txBody>
          <a:bodyPr/>
          <a:lstStyle/>
          <a:p>
            <a:r>
              <a:rPr lang="en-US" b="1" dirty="0"/>
              <a:t>Romans 11:22</a:t>
            </a:r>
          </a:p>
        </p:txBody>
      </p:sp>
      <p:sp>
        <p:nvSpPr>
          <p:cNvPr id="3" name="Content Placeholder 2">
            <a:extLst>
              <a:ext uri="{FF2B5EF4-FFF2-40B4-BE49-F238E27FC236}">
                <a16:creationId xmlns:a16="http://schemas.microsoft.com/office/drawing/2014/main" id="{686E1069-A1A6-4FD8-BAD3-74066E538C05}"/>
              </a:ext>
            </a:extLst>
          </p:cNvPr>
          <p:cNvSpPr>
            <a:spLocks noGrp="1"/>
          </p:cNvSpPr>
          <p:nvPr>
            <p:ph idx="1"/>
          </p:nvPr>
        </p:nvSpPr>
        <p:spPr/>
        <p:txBody>
          <a:bodyPr>
            <a:normAutofit/>
          </a:bodyPr>
          <a:lstStyle/>
          <a:p>
            <a:r>
              <a:rPr lang="en-US" sz="4000" b="1" dirty="0"/>
              <a:t>Therefore consider the goodness and severity of God: on those who fell, severity; but toward you, goodness, if you continue in </a:t>
            </a:r>
            <a:r>
              <a:rPr lang="en-US" sz="4000" b="1" i="1" dirty="0"/>
              <a:t>His</a:t>
            </a:r>
            <a:r>
              <a:rPr lang="en-US" sz="4000" b="1" dirty="0"/>
              <a:t> goodness. Otherwise you also will be cut off. </a:t>
            </a:r>
          </a:p>
        </p:txBody>
      </p:sp>
    </p:spTree>
    <p:extLst>
      <p:ext uri="{BB962C8B-B14F-4D97-AF65-F5344CB8AC3E}">
        <p14:creationId xmlns:p14="http://schemas.microsoft.com/office/powerpoint/2010/main" val="285508906"/>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3CF24-62E9-4879-8B33-7EECFA0A0421}"/>
              </a:ext>
            </a:extLst>
          </p:cNvPr>
          <p:cNvSpPr>
            <a:spLocks noGrp="1"/>
          </p:cNvSpPr>
          <p:nvPr>
            <p:ph type="title"/>
          </p:nvPr>
        </p:nvSpPr>
        <p:spPr/>
        <p:txBody>
          <a:bodyPr/>
          <a:lstStyle/>
          <a:p>
            <a:r>
              <a:rPr lang="en-US" b="1" dirty="0"/>
              <a:t>2 – Presumption is a serious sin</a:t>
            </a:r>
          </a:p>
        </p:txBody>
      </p:sp>
      <p:sp>
        <p:nvSpPr>
          <p:cNvPr id="3" name="Content Placeholder 2">
            <a:extLst>
              <a:ext uri="{FF2B5EF4-FFF2-40B4-BE49-F238E27FC236}">
                <a16:creationId xmlns:a16="http://schemas.microsoft.com/office/drawing/2014/main" id="{889B7660-E522-4072-8584-62083F8BF635}"/>
              </a:ext>
            </a:extLst>
          </p:cNvPr>
          <p:cNvSpPr>
            <a:spLocks noGrp="1"/>
          </p:cNvSpPr>
          <p:nvPr>
            <p:ph idx="1"/>
          </p:nvPr>
        </p:nvSpPr>
        <p:spPr>
          <a:xfrm>
            <a:off x="912812" y="1905000"/>
            <a:ext cx="10515600" cy="4267200"/>
          </a:xfrm>
        </p:spPr>
        <p:txBody>
          <a:bodyPr>
            <a:noAutofit/>
          </a:bodyPr>
          <a:lstStyle/>
          <a:p>
            <a:r>
              <a:rPr lang="en-US" sz="2800" b="1" dirty="0"/>
              <a:t>And Moses said, "Now why do you transgress the command of the LORD? For this will not succeed. 42 Do not go up, lest you be defeated by your enemies, for the LORD </a:t>
            </a:r>
            <a:r>
              <a:rPr lang="en-US" sz="2800" b="1" i="1" dirty="0"/>
              <a:t>is</a:t>
            </a:r>
            <a:r>
              <a:rPr lang="en-US" sz="2800" b="1" dirty="0"/>
              <a:t> not among you. 43 For the Amalekites and the Canaanites </a:t>
            </a:r>
            <a:r>
              <a:rPr lang="en-US" sz="2800" b="1" i="1" dirty="0"/>
              <a:t>are</a:t>
            </a:r>
            <a:r>
              <a:rPr lang="en-US" sz="2800" b="1" dirty="0"/>
              <a:t> there before you, and you shall fall by the sword; because you have turned away from the LORD, the LORD will not be with you."  44 But they presumed to go up to the mountaintop. Nevertheless, neither the ark of the covenant of the LORD nor Moses departed from the camp.  (Numbers 14:41-44)</a:t>
            </a:r>
          </a:p>
        </p:txBody>
      </p:sp>
    </p:spTree>
    <p:extLst>
      <p:ext uri="{BB962C8B-B14F-4D97-AF65-F5344CB8AC3E}">
        <p14:creationId xmlns:p14="http://schemas.microsoft.com/office/powerpoint/2010/main" val="356629859"/>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3CF24-62E9-4879-8B33-7EECFA0A0421}"/>
              </a:ext>
            </a:extLst>
          </p:cNvPr>
          <p:cNvSpPr>
            <a:spLocks noGrp="1"/>
          </p:cNvSpPr>
          <p:nvPr>
            <p:ph type="title"/>
          </p:nvPr>
        </p:nvSpPr>
        <p:spPr/>
        <p:txBody>
          <a:bodyPr/>
          <a:lstStyle/>
          <a:p>
            <a:r>
              <a:rPr lang="en-US" b="1" dirty="0"/>
              <a:t>2 – Presumption is a serious sin</a:t>
            </a:r>
          </a:p>
        </p:txBody>
      </p:sp>
      <p:sp>
        <p:nvSpPr>
          <p:cNvPr id="3" name="Content Placeholder 2">
            <a:extLst>
              <a:ext uri="{FF2B5EF4-FFF2-40B4-BE49-F238E27FC236}">
                <a16:creationId xmlns:a16="http://schemas.microsoft.com/office/drawing/2014/main" id="{889B7660-E522-4072-8584-62083F8BF635}"/>
              </a:ext>
            </a:extLst>
          </p:cNvPr>
          <p:cNvSpPr>
            <a:spLocks noGrp="1"/>
          </p:cNvSpPr>
          <p:nvPr>
            <p:ph idx="1"/>
          </p:nvPr>
        </p:nvSpPr>
        <p:spPr>
          <a:xfrm>
            <a:off x="1522414" y="1905000"/>
            <a:ext cx="8991598" cy="4267200"/>
          </a:xfrm>
        </p:spPr>
        <p:txBody>
          <a:bodyPr>
            <a:normAutofit/>
          </a:bodyPr>
          <a:lstStyle/>
          <a:p>
            <a:r>
              <a:rPr lang="en-US" sz="3200" b="1" dirty="0"/>
              <a:t>'But the person who does </a:t>
            </a:r>
            <a:r>
              <a:rPr lang="en-US" sz="3200" b="1" i="1" dirty="0"/>
              <a:t>anything</a:t>
            </a:r>
            <a:r>
              <a:rPr lang="en-US" sz="3200" b="1" dirty="0"/>
              <a:t> presumptuously, </a:t>
            </a:r>
            <a:r>
              <a:rPr lang="en-US" sz="3200" b="1" i="1" dirty="0"/>
              <a:t>whether he is</a:t>
            </a:r>
            <a:r>
              <a:rPr lang="en-US" sz="3200" b="1" dirty="0"/>
              <a:t> native-born or a stranger, that one brings reproach on the LORD, and he shall be cut off from among his people. 31 Because he has despised the word of the LORD, and has broken His commandment, that person shall be completely cut off; his guilt </a:t>
            </a:r>
            <a:r>
              <a:rPr lang="en-US" sz="3200" b="1" i="1" dirty="0"/>
              <a:t>shall be</a:t>
            </a:r>
            <a:r>
              <a:rPr lang="en-US" sz="3200" b="1" dirty="0"/>
              <a:t> upon him.’ “ (Numbers 15:30-31)</a:t>
            </a:r>
          </a:p>
        </p:txBody>
      </p:sp>
    </p:spTree>
    <p:extLst>
      <p:ext uri="{BB962C8B-B14F-4D97-AF65-F5344CB8AC3E}">
        <p14:creationId xmlns:p14="http://schemas.microsoft.com/office/powerpoint/2010/main" val="123194407"/>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3CF24-62E9-4879-8B33-7EECFA0A0421}"/>
              </a:ext>
            </a:extLst>
          </p:cNvPr>
          <p:cNvSpPr>
            <a:spLocks noGrp="1"/>
          </p:cNvSpPr>
          <p:nvPr>
            <p:ph type="title"/>
          </p:nvPr>
        </p:nvSpPr>
        <p:spPr/>
        <p:txBody>
          <a:bodyPr/>
          <a:lstStyle/>
          <a:p>
            <a:r>
              <a:rPr lang="en-US" b="1" dirty="0"/>
              <a:t>2 – Presumption is a serious sin</a:t>
            </a:r>
          </a:p>
        </p:txBody>
      </p:sp>
      <p:sp>
        <p:nvSpPr>
          <p:cNvPr id="3" name="Content Placeholder 2">
            <a:extLst>
              <a:ext uri="{FF2B5EF4-FFF2-40B4-BE49-F238E27FC236}">
                <a16:creationId xmlns:a16="http://schemas.microsoft.com/office/drawing/2014/main" id="{889B7660-E522-4072-8584-62083F8BF635}"/>
              </a:ext>
            </a:extLst>
          </p:cNvPr>
          <p:cNvSpPr>
            <a:spLocks noGrp="1"/>
          </p:cNvSpPr>
          <p:nvPr>
            <p:ph idx="1"/>
          </p:nvPr>
        </p:nvSpPr>
        <p:spPr>
          <a:xfrm>
            <a:off x="1065212" y="1905000"/>
            <a:ext cx="10058400" cy="4267200"/>
          </a:xfrm>
        </p:spPr>
        <p:txBody>
          <a:bodyPr>
            <a:noAutofit/>
          </a:bodyPr>
          <a:lstStyle/>
          <a:p>
            <a:r>
              <a:rPr lang="en-US" sz="2800" b="1" dirty="0"/>
              <a:t>Therefore, if you died with Christ from the basic principles of the world, why, as </a:t>
            </a:r>
            <a:r>
              <a:rPr lang="en-US" sz="2800" b="1" i="1" dirty="0"/>
              <a:t>though</a:t>
            </a:r>
            <a:r>
              <a:rPr lang="en-US" sz="2800" b="1" dirty="0"/>
              <a:t> living in the world, do you subject yourselves to regulations— 21 "Do not touch, do not taste, do not handle," 22 which all concern things which perish with the using—according to the commandments and doctrines of men?  23 These things indeed have an appearance of wisdom in self-imposed religion, </a:t>
            </a:r>
            <a:r>
              <a:rPr lang="en-US" sz="2800" b="1" i="1" dirty="0"/>
              <a:t>false</a:t>
            </a:r>
            <a:r>
              <a:rPr lang="en-US" sz="2800" b="1" dirty="0"/>
              <a:t> humility, and neglect of the body, </a:t>
            </a:r>
            <a:r>
              <a:rPr lang="en-US" sz="2800" b="1" i="1" dirty="0"/>
              <a:t>but are</a:t>
            </a:r>
            <a:r>
              <a:rPr lang="en-US" sz="2800" b="1" dirty="0"/>
              <a:t> of no value against the indulgence of the flesh. </a:t>
            </a:r>
            <a:br>
              <a:rPr lang="en-US" sz="2800" b="1" dirty="0"/>
            </a:br>
            <a:r>
              <a:rPr lang="en-US" sz="2800" b="1" dirty="0"/>
              <a:t>(Colossians 2:20-23)</a:t>
            </a:r>
          </a:p>
        </p:txBody>
      </p:sp>
    </p:spTree>
    <p:extLst>
      <p:ext uri="{BB962C8B-B14F-4D97-AF65-F5344CB8AC3E}">
        <p14:creationId xmlns:p14="http://schemas.microsoft.com/office/powerpoint/2010/main" val="4061605356"/>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AB104-7CC8-4E68-9F71-C1D8AC229A9E}"/>
              </a:ext>
            </a:extLst>
          </p:cNvPr>
          <p:cNvSpPr>
            <a:spLocks noGrp="1"/>
          </p:cNvSpPr>
          <p:nvPr>
            <p:ph type="title"/>
          </p:nvPr>
        </p:nvSpPr>
        <p:spPr/>
        <p:txBody>
          <a:bodyPr/>
          <a:lstStyle/>
          <a:p>
            <a:r>
              <a:rPr lang="en-US" b="1" dirty="0"/>
              <a:t>3 – Human wisdom is dangerous</a:t>
            </a:r>
          </a:p>
        </p:txBody>
      </p:sp>
      <p:sp>
        <p:nvSpPr>
          <p:cNvPr id="3" name="Content Placeholder 2">
            <a:extLst>
              <a:ext uri="{FF2B5EF4-FFF2-40B4-BE49-F238E27FC236}">
                <a16:creationId xmlns:a16="http://schemas.microsoft.com/office/drawing/2014/main" id="{19392CEC-40EB-4087-B2EE-A394E9B2469A}"/>
              </a:ext>
            </a:extLst>
          </p:cNvPr>
          <p:cNvSpPr>
            <a:spLocks noGrp="1"/>
          </p:cNvSpPr>
          <p:nvPr>
            <p:ph idx="1"/>
          </p:nvPr>
        </p:nvSpPr>
        <p:spPr/>
        <p:txBody>
          <a:bodyPr>
            <a:normAutofit/>
          </a:bodyPr>
          <a:lstStyle/>
          <a:p>
            <a:r>
              <a:rPr lang="en-US" sz="3200" b="1" dirty="0"/>
              <a:t>We can’t read the mind, thought and intentions of God.</a:t>
            </a:r>
            <a:br>
              <a:rPr lang="en-US" sz="3200" b="1" dirty="0"/>
            </a:br>
            <a:endParaRPr lang="en-US" sz="3200" b="1" dirty="0"/>
          </a:p>
          <a:p>
            <a:r>
              <a:rPr lang="en-US" sz="3200" b="1" dirty="0"/>
              <a:t>We must rely on what God says to us in the Bible.</a:t>
            </a:r>
            <a:br>
              <a:rPr lang="en-US" sz="3200" b="1" dirty="0"/>
            </a:br>
            <a:endParaRPr lang="en-US" sz="3200" b="1" dirty="0"/>
          </a:p>
          <a:p>
            <a:r>
              <a:rPr lang="en-US" sz="3200" b="1" dirty="0"/>
              <a:t>We do not think as God thinks.</a:t>
            </a:r>
          </a:p>
        </p:txBody>
      </p:sp>
    </p:spTree>
    <p:extLst>
      <p:ext uri="{BB962C8B-B14F-4D97-AF65-F5344CB8AC3E}">
        <p14:creationId xmlns:p14="http://schemas.microsoft.com/office/powerpoint/2010/main" val="1156382833"/>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theme/theme1.xml><?xml version="1.0" encoding="utf-8"?>
<a:theme xmlns:a="http://schemas.openxmlformats.org/drawingml/2006/main" name="Curves 16x9">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usical curves presentation (widescreen).potx" id="{68710E6A-EAC6-48C2-B3F1-37ABA3E433C0}" vid="{1E11B4D8-8842-4901-9C7E-68BBF3CF07CC}"/>
    </a:ext>
  </a:extLst>
</a:theme>
</file>

<file path=ppt/theme/theme2.xml><?xml version="1.0" encoding="utf-8"?>
<a:theme xmlns:a="http://schemas.openxmlformats.org/drawingml/2006/main" name="Office Them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Musical curves presentation (widescreen)</Template>
  <TotalTime>61</TotalTime>
  <Words>681</Words>
  <Application>Microsoft Office PowerPoint</Application>
  <PresentationFormat>Custom</PresentationFormat>
  <Paragraphs>36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Euphemia</vt:lpstr>
      <vt:lpstr>Curves 16x9</vt:lpstr>
      <vt:lpstr>Why Does God Care About Instruments?</vt:lpstr>
      <vt:lpstr>Common Statements</vt:lpstr>
      <vt:lpstr>1 – God is STRICTER than many think</vt:lpstr>
      <vt:lpstr>Romans 15:4</vt:lpstr>
      <vt:lpstr>Romans 11:22</vt:lpstr>
      <vt:lpstr>2 – Presumption is a serious sin</vt:lpstr>
      <vt:lpstr>2 – Presumption is a serious sin</vt:lpstr>
      <vt:lpstr>2 – Presumption is a serious sin</vt:lpstr>
      <vt:lpstr>3 – Human wisdom is dangerous</vt:lpstr>
      <vt:lpstr>3 – Human wisdom is dangerous</vt:lpstr>
      <vt:lpstr>4 – There is NO safety in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Does God Care About Instruments?</dc:title>
  <dc:creator>Manly Luscommbe</dc:creator>
  <cp:lastModifiedBy>Manly Luscommbe</cp:lastModifiedBy>
  <cp:revision>6</cp:revision>
  <dcterms:created xsi:type="dcterms:W3CDTF">2019-12-10T19:54:13Z</dcterms:created>
  <dcterms:modified xsi:type="dcterms:W3CDTF">2019-12-10T20:55:14Z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