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4/19/2016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4/19/2016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4/19/2016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4/19/2016</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4/19/2016</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Doctrines of Demons</a:t>
            </a:r>
          </a:p>
        </p:txBody>
      </p:sp>
      <p:sp>
        <p:nvSpPr>
          <p:cNvPr id="3" name="Subtitle 2"/>
          <p:cNvSpPr>
            <a:spLocks noGrp="1"/>
          </p:cNvSpPr>
          <p:nvPr>
            <p:ph type="subTitle" idx="1"/>
          </p:nvPr>
        </p:nvSpPr>
        <p:spPr/>
        <p:txBody>
          <a:bodyPr>
            <a:noAutofit/>
          </a:bodyPr>
          <a:lstStyle/>
          <a:p>
            <a:r>
              <a:rPr lang="en-US" sz="2800" dirty="0"/>
              <a:t>1 Timothy 4:1-3</a:t>
            </a:r>
          </a:p>
        </p:txBody>
      </p:sp>
      <p:pic>
        <p:nvPicPr>
          <p:cNvPr id="1026" name="Picture 2" descr="Image result for doctrines of de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5222" y="-1"/>
            <a:ext cx="5376903" cy="3578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367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Saying it feels right does not make it true</a:t>
            </a:r>
          </a:p>
        </p:txBody>
      </p:sp>
      <p:sp>
        <p:nvSpPr>
          <p:cNvPr id="3" name="Content Placeholder 2"/>
          <p:cNvSpPr>
            <a:spLocks noGrp="1"/>
          </p:cNvSpPr>
          <p:nvPr>
            <p:ph idx="1"/>
          </p:nvPr>
        </p:nvSpPr>
        <p:spPr/>
        <p:txBody>
          <a:bodyPr>
            <a:normAutofit lnSpcReduction="10000"/>
          </a:bodyPr>
          <a:lstStyle/>
          <a:p>
            <a:r>
              <a:rPr lang="en-US" sz="3200" dirty="0"/>
              <a:t>Truth is seeing a thing as God sees it</a:t>
            </a:r>
          </a:p>
          <a:p>
            <a:r>
              <a:rPr lang="en-US" sz="3200" dirty="0"/>
              <a:t>Romans 3:3-4 </a:t>
            </a:r>
            <a:r>
              <a:rPr lang="en-US" b="1" baseline="30000" dirty="0"/>
              <a:t>3</a:t>
            </a:r>
            <a:r>
              <a:rPr lang="en-US" sz="3200" dirty="0"/>
              <a:t> For what if some did not believe? Will their unbelief make the faithfulness of God without effect? </a:t>
            </a:r>
            <a:r>
              <a:rPr lang="en-US" b="1" baseline="30000" dirty="0"/>
              <a:t>4</a:t>
            </a:r>
            <a:r>
              <a:rPr lang="en-US" sz="3200" dirty="0"/>
              <a:t> Certainly not! Indeed, </a:t>
            </a:r>
            <a:r>
              <a:rPr lang="en-US" sz="3200" b="1" u="sng" dirty="0"/>
              <a:t>let God be true but every man a liar</a:t>
            </a:r>
            <a:r>
              <a:rPr lang="en-US" sz="3200" dirty="0"/>
              <a:t>. As it is written: </a:t>
            </a:r>
            <a:r>
              <a:rPr lang="en-US" sz="3200" i="1" dirty="0"/>
              <a:t>"That You may be justified in Your words,</a:t>
            </a:r>
            <a:r>
              <a:rPr lang="en-US" sz="3200" dirty="0"/>
              <a:t> </a:t>
            </a:r>
            <a:r>
              <a:rPr lang="en-US" sz="3200" i="1" dirty="0"/>
              <a:t>And may overcome when You are judged."</a:t>
            </a:r>
            <a:endParaRPr lang="en-US" sz="3200" dirty="0"/>
          </a:p>
        </p:txBody>
      </p:sp>
    </p:spTree>
    <p:extLst>
      <p:ext uri="{BB962C8B-B14F-4D97-AF65-F5344CB8AC3E}">
        <p14:creationId xmlns:p14="http://schemas.microsoft.com/office/powerpoint/2010/main" val="40933244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Saying it feels right does not make it true</a:t>
            </a:r>
          </a:p>
        </p:txBody>
      </p:sp>
      <p:sp>
        <p:nvSpPr>
          <p:cNvPr id="3" name="Content Placeholder 2"/>
          <p:cNvSpPr>
            <a:spLocks noGrp="1"/>
          </p:cNvSpPr>
          <p:nvPr>
            <p:ph idx="1"/>
          </p:nvPr>
        </p:nvSpPr>
        <p:spPr/>
        <p:txBody>
          <a:bodyPr>
            <a:normAutofit/>
          </a:bodyPr>
          <a:lstStyle/>
          <a:p>
            <a:r>
              <a:rPr lang="en-US" sz="3200" dirty="0"/>
              <a:t>Song – How can it be wrong, when it feels so right?</a:t>
            </a:r>
          </a:p>
          <a:p>
            <a:r>
              <a:rPr lang="en-US" sz="3200" dirty="0"/>
              <a:t>Some reject the teaching of the Bible on many matters of doctrine, moral questions, and teachings of salvation and worship</a:t>
            </a:r>
          </a:p>
        </p:txBody>
      </p:sp>
    </p:spTree>
    <p:extLst>
      <p:ext uri="{BB962C8B-B14F-4D97-AF65-F5344CB8AC3E}">
        <p14:creationId xmlns:p14="http://schemas.microsoft.com/office/powerpoint/2010/main" val="2705789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Saying it is unreasonable does not make it true</a:t>
            </a:r>
          </a:p>
        </p:txBody>
      </p:sp>
      <p:sp>
        <p:nvSpPr>
          <p:cNvPr id="3" name="Content Placeholder 2"/>
          <p:cNvSpPr>
            <a:spLocks noGrp="1"/>
          </p:cNvSpPr>
          <p:nvPr>
            <p:ph idx="1"/>
          </p:nvPr>
        </p:nvSpPr>
        <p:spPr/>
        <p:txBody>
          <a:bodyPr>
            <a:normAutofit/>
          </a:bodyPr>
          <a:lstStyle/>
          <a:p>
            <a:r>
              <a:rPr lang="en-US" sz="3200" dirty="0"/>
              <a:t>Many examples</a:t>
            </a:r>
          </a:p>
          <a:p>
            <a:r>
              <a:rPr lang="en-US" sz="3200" dirty="0" err="1"/>
              <a:t>Naaman</a:t>
            </a:r>
            <a:r>
              <a:rPr lang="en-US" sz="3200" dirty="0"/>
              <a:t> – dip 7 times in Jordan River</a:t>
            </a:r>
          </a:p>
          <a:p>
            <a:r>
              <a:rPr lang="en-US" sz="3200" dirty="0"/>
              <a:t>Israel – look at brass snake</a:t>
            </a:r>
          </a:p>
          <a:p>
            <a:r>
              <a:rPr lang="en-US" sz="3200" dirty="0"/>
              <a:t>Baptism does not make sense to many</a:t>
            </a:r>
          </a:p>
        </p:txBody>
      </p:sp>
    </p:spTree>
    <p:extLst>
      <p:ext uri="{BB962C8B-B14F-4D97-AF65-F5344CB8AC3E}">
        <p14:creationId xmlns:p14="http://schemas.microsoft.com/office/powerpoint/2010/main" val="29449440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Because it attracts many people does not make it true</a:t>
            </a:r>
          </a:p>
        </p:txBody>
      </p:sp>
      <p:sp>
        <p:nvSpPr>
          <p:cNvPr id="3" name="Content Placeholder 2"/>
          <p:cNvSpPr>
            <a:spLocks noGrp="1"/>
          </p:cNvSpPr>
          <p:nvPr>
            <p:ph idx="1"/>
          </p:nvPr>
        </p:nvSpPr>
        <p:spPr/>
        <p:txBody>
          <a:bodyPr>
            <a:normAutofit/>
          </a:bodyPr>
          <a:lstStyle/>
          <a:p>
            <a:r>
              <a:rPr lang="en-US" sz="3200" dirty="0"/>
              <a:t>Matthew 7:13-14 Majority on the wrong way</a:t>
            </a:r>
          </a:p>
          <a:p>
            <a:r>
              <a:rPr lang="en-US" sz="3200" dirty="0"/>
              <a:t>Moses warned – Exodus 23:2 You shall not follow a crowd to do evil; nor shall you testify in a dispute so as to turn aside after many to pervert </a:t>
            </a:r>
            <a:r>
              <a:rPr lang="en-US" sz="3200" i="1" dirty="0"/>
              <a:t>justice.</a:t>
            </a:r>
            <a:endParaRPr lang="en-US" sz="3200" dirty="0"/>
          </a:p>
        </p:txBody>
      </p:sp>
    </p:spTree>
    <p:extLst>
      <p:ext uri="{BB962C8B-B14F-4D97-AF65-F5344CB8AC3E}">
        <p14:creationId xmlns:p14="http://schemas.microsoft.com/office/powerpoint/2010/main" val="19042876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a:bodyPr>
          <a:lstStyle/>
          <a:p>
            <a:r>
              <a:rPr lang="en-US" sz="3600" dirty="0"/>
              <a:t>Claiming a doctrine is not enough.</a:t>
            </a:r>
            <a:br>
              <a:rPr lang="en-US" sz="3600" dirty="0"/>
            </a:br>
            <a:endParaRPr lang="en-US" sz="3600" dirty="0"/>
          </a:p>
          <a:p>
            <a:r>
              <a:rPr lang="en-US" sz="3600" dirty="0"/>
              <a:t>There are many doctrines of demons.</a:t>
            </a:r>
            <a:br>
              <a:rPr lang="en-US" sz="3600" dirty="0"/>
            </a:br>
            <a:endParaRPr lang="en-US" sz="3600" dirty="0"/>
          </a:p>
          <a:p>
            <a:r>
              <a:rPr lang="en-US" sz="3600" dirty="0"/>
              <a:t>Don’t be led away from truth.</a:t>
            </a:r>
          </a:p>
        </p:txBody>
      </p:sp>
    </p:spTree>
    <p:extLst>
      <p:ext uri="{BB962C8B-B14F-4D97-AF65-F5344CB8AC3E}">
        <p14:creationId xmlns:p14="http://schemas.microsoft.com/office/powerpoint/2010/main" val="26631803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Timothy 4:1-3</a:t>
            </a:r>
          </a:p>
        </p:txBody>
      </p:sp>
      <p:sp>
        <p:nvSpPr>
          <p:cNvPr id="3" name="Content Placeholder 2"/>
          <p:cNvSpPr>
            <a:spLocks noGrp="1"/>
          </p:cNvSpPr>
          <p:nvPr>
            <p:ph idx="1"/>
          </p:nvPr>
        </p:nvSpPr>
        <p:spPr/>
        <p:txBody>
          <a:bodyPr>
            <a:normAutofit/>
          </a:bodyPr>
          <a:lstStyle/>
          <a:p>
            <a:r>
              <a:rPr lang="en-US" sz="2800" b="1" baseline="30000" dirty="0"/>
              <a:t>1</a:t>
            </a:r>
            <a:r>
              <a:rPr lang="en-US" sz="2800" dirty="0"/>
              <a:t> Now the Spirit expressly says that in latter times some will depart from the faith, giving heed to deceiving spirits and </a:t>
            </a:r>
            <a:r>
              <a:rPr lang="en-US" sz="2800" b="1" u="sng" dirty="0"/>
              <a:t>doctrines of demons</a:t>
            </a:r>
            <a:r>
              <a:rPr lang="en-US" sz="2800" dirty="0"/>
              <a:t>, </a:t>
            </a:r>
            <a:r>
              <a:rPr lang="en-US" sz="2800" b="1" baseline="30000" dirty="0"/>
              <a:t>2</a:t>
            </a:r>
            <a:r>
              <a:rPr lang="en-US" sz="2800" dirty="0"/>
              <a:t> speaking lies in hypocrisy, having their own conscience seared with a hot iron, </a:t>
            </a:r>
            <a:r>
              <a:rPr lang="en-US" sz="2800" b="1" baseline="30000" dirty="0"/>
              <a:t>3</a:t>
            </a:r>
            <a:r>
              <a:rPr lang="en-US" sz="2800" dirty="0"/>
              <a:t> forbidding to marry, </a:t>
            </a:r>
            <a:r>
              <a:rPr lang="en-US" sz="2800" i="1" dirty="0"/>
              <a:t>and commanding</a:t>
            </a:r>
            <a:r>
              <a:rPr lang="en-US" sz="2800" dirty="0"/>
              <a:t> to abstain from foods which God created to be received with thanksgiving by those who believe and know the truth. </a:t>
            </a:r>
          </a:p>
        </p:txBody>
      </p:sp>
    </p:spTree>
    <p:extLst>
      <p:ext uri="{BB962C8B-B14F-4D97-AF65-F5344CB8AC3E}">
        <p14:creationId xmlns:p14="http://schemas.microsoft.com/office/powerpoint/2010/main" val="9924367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Warning from Paul</a:t>
            </a:r>
          </a:p>
        </p:txBody>
      </p:sp>
      <p:sp>
        <p:nvSpPr>
          <p:cNvPr id="3" name="Content Placeholder 2"/>
          <p:cNvSpPr>
            <a:spLocks noGrp="1"/>
          </p:cNvSpPr>
          <p:nvPr>
            <p:ph idx="1"/>
          </p:nvPr>
        </p:nvSpPr>
        <p:spPr/>
        <p:txBody>
          <a:bodyPr>
            <a:normAutofit/>
          </a:bodyPr>
          <a:lstStyle/>
          <a:p>
            <a:r>
              <a:rPr lang="en-US" sz="3200" dirty="0"/>
              <a:t>Paul told of coming apostasy</a:t>
            </a:r>
          </a:p>
          <a:p>
            <a:r>
              <a:rPr lang="en-US" sz="3200" dirty="0"/>
              <a:t>Men will depart from NT teachings</a:t>
            </a:r>
          </a:p>
          <a:p>
            <a:r>
              <a:rPr lang="en-US" sz="3200" dirty="0"/>
              <a:t>Same problem today</a:t>
            </a:r>
          </a:p>
        </p:txBody>
      </p:sp>
    </p:spTree>
    <p:extLst>
      <p:ext uri="{BB962C8B-B14F-4D97-AF65-F5344CB8AC3E}">
        <p14:creationId xmlns:p14="http://schemas.microsoft.com/office/powerpoint/2010/main" val="22147042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Saying it does not make it true</a:t>
            </a:r>
          </a:p>
        </p:txBody>
      </p:sp>
      <p:sp>
        <p:nvSpPr>
          <p:cNvPr id="3" name="Content Placeholder 2"/>
          <p:cNvSpPr>
            <a:spLocks noGrp="1"/>
          </p:cNvSpPr>
          <p:nvPr>
            <p:ph idx="1"/>
          </p:nvPr>
        </p:nvSpPr>
        <p:spPr/>
        <p:txBody>
          <a:bodyPr>
            <a:normAutofit/>
          </a:bodyPr>
          <a:lstStyle/>
          <a:p>
            <a:r>
              <a:rPr lang="en-US" sz="3200" b="1" dirty="0"/>
              <a:t>Saved by grace alone</a:t>
            </a:r>
          </a:p>
          <a:p>
            <a:r>
              <a:rPr lang="en-US" sz="3200" dirty="0"/>
              <a:t>Ephesians 2:8-9 </a:t>
            </a:r>
            <a:r>
              <a:rPr lang="en-US" b="1" baseline="30000" dirty="0"/>
              <a:t>8</a:t>
            </a:r>
            <a:r>
              <a:rPr lang="en-US" sz="3200" dirty="0"/>
              <a:t> For by grace you have been saved through faith, and that not of yourselves; </a:t>
            </a:r>
            <a:r>
              <a:rPr lang="en-US" sz="3200" i="1" dirty="0"/>
              <a:t>it is</a:t>
            </a:r>
            <a:r>
              <a:rPr lang="en-US" sz="3200" dirty="0"/>
              <a:t> the gift of God, </a:t>
            </a:r>
            <a:r>
              <a:rPr lang="en-US" b="1" baseline="30000" dirty="0"/>
              <a:t>9</a:t>
            </a:r>
            <a:r>
              <a:rPr lang="en-US" sz="3200" dirty="0"/>
              <a:t> not of works, lest anyone should boast.</a:t>
            </a:r>
          </a:p>
          <a:p>
            <a:endParaRPr lang="en-US" sz="3200" dirty="0"/>
          </a:p>
        </p:txBody>
      </p:sp>
    </p:spTree>
    <p:extLst>
      <p:ext uri="{BB962C8B-B14F-4D97-AF65-F5344CB8AC3E}">
        <p14:creationId xmlns:p14="http://schemas.microsoft.com/office/powerpoint/2010/main" val="21296301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Saying it does not make it true</a:t>
            </a:r>
          </a:p>
        </p:txBody>
      </p:sp>
      <p:sp>
        <p:nvSpPr>
          <p:cNvPr id="3" name="Content Placeholder 2"/>
          <p:cNvSpPr>
            <a:spLocks noGrp="1"/>
          </p:cNvSpPr>
          <p:nvPr>
            <p:ph idx="1"/>
          </p:nvPr>
        </p:nvSpPr>
        <p:spPr>
          <a:xfrm>
            <a:off x="818712" y="2222287"/>
            <a:ext cx="10554574" cy="4152009"/>
          </a:xfrm>
        </p:spPr>
        <p:txBody>
          <a:bodyPr>
            <a:normAutofit/>
          </a:bodyPr>
          <a:lstStyle/>
          <a:p>
            <a:r>
              <a:rPr lang="en-US" sz="3200" b="1" dirty="0"/>
              <a:t>Cannot fall from grace</a:t>
            </a:r>
          </a:p>
          <a:p>
            <a:r>
              <a:rPr lang="en-US" sz="3200" dirty="0"/>
              <a:t>Galatians 5:4 You have become estranged from Christ, you who </a:t>
            </a:r>
            <a:r>
              <a:rPr lang="en-US" sz="3200" i="1" dirty="0"/>
              <a:t>attempt to</a:t>
            </a:r>
            <a:r>
              <a:rPr lang="en-US" sz="3200" dirty="0"/>
              <a:t> be justified by law; you </a:t>
            </a:r>
            <a:r>
              <a:rPr lang="en-US" sz="3200" u="sng" dirty="0"/>
              <a:t>have fallen from grace</a:t>
            </a:r>
            <a:r>
              <a:rPr lang="en-US" sz="3200" dirty="0"/>
              <a:t>.</a:t>
            </a:r>
          </a:p>
          <a:p>
            <a:r>
              <a:rPr lang="en-US" sz="3200" dirty="0"/>
              <a:t>Hebrews 3:12 Beware, brethren, lest there be in any of you an evil heart of unbelief in </a:t>
            </a:r>
            <a:r>
              <a:rPr lang="en-US" sz="3200" u="sng" dirty="0"/>
              <a:t>departing from the living God</a:t>
            </a:r>
          </a:p>
        </p:txBody>
      </p:sp>
    </p:spTree>
    <p:extLst>
      <p:ext uri="{BB962C8B-B14F-4D97-AF65-F5344CB8AC3E}">
        <p14:creationId xmlns:p14="http://schemas.microsoft.com/office/powerpoint/2010/main" val="19692771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Saying it does not make it true</a:t>
            </a:r>
          </a:p>
        </p:txBody>
      </p:sp>
      <p:sp>
        <p:nvSpPr>
          <p:cNvPr id="3" name="Content Placeholder 2"/>
          <p:cNvSpPr>
            <a:spLocks noGrp="1"/>
          </p:cNvSpPr>
          <p:nvPr>
            <p:ph idx="1"/>
          </p:nvPr>
        </p:nvSpPr>
        <p:spPr>
          <a:xfrm>
            <a:off x="818712" y="2222287"/>
            <a:ext cx="10554574" cy="4112252"/>
          </a:xfrm>
        </p:spPr>
        <p:txBody>
          <a:bodyPr>
            <a:normAutofit lnSpcReduction="10000"/>
          </a:bodyPr>
          <a:lstStyle/>
          <a:p>
            <a:r>
              <a:rPr lang="en-US" sz="3200" b="1" dirty="0"/>
              <a:t>We speak in tongues</a:t>
            </a:r>
          </a:p>
          <a:p>
            <a:r>
              <a:rPr lang="en-US" sz="3200" dirty="0"/>
              <a:t>1 Corinthians 13:8-10 </a:t>
            </a:r>
            <a:r>
              <a:rPr lang="en-US" b="1" baseline="30000" dirty="0"/>
              <a:t>8</a:t>
            </a:r>
            <a:r>
              <a:rPr lang="en-US" sz="3200" dirty="0"/>
              <a:t> Love never fails. But whether </a:t>
            </a:r>
            <a:r>
              <a:rPr lang="en-US" sz="3200" i="1" dirty="0"/>
              <a:t>there are</a:t>
            </a:r>
            <a:r>
              <a:rPr lang="en-US" sz="3200" dirty="0"/>
              <a:t> prophecies, they will fail; </a:t>
            </a:r>
            <a:r>
              <a:rPr lang="en-US" sz="3200" u="sng" dirty="0"/>
              <a:t>whether </a:t>
            </a:r>
            <a:r>
              <a:rPr lang="en-US" sz="3200" i="1" u="sng" dirty="0"/>
              <a:t>there are</a:t>
            </a:r>
            <a:r>
              <a:rPr lang="en-US" sz="3200" u="sng" dirty="0"/>
              <a:t> tongues, they will cease</a:t>
            </a:r>
            <a:r>
              <a:rPr lang="en-US" sz="3200" dirty="0"/>
              <a:t>; whether </a:t>
            </a:r>
            <a:r>
              <a:rPr lang="en-US" sz="3200" i="1" dirty="0"/>
              <a:t>there is</a:t>
            </a:r>
            <a:r>
              <a:rPr lang="en-US" sz="3200" dirty="0"/>
              <a:t> knowledge, it will vanish away. </a:t>
            </a:r>
            <a:r>
              <a:rPr lang="en-US" b="1" baseline="30000" dirty="0"/>
              <a:t>9</a:t>
            </a:r>
            <a:r>
              <a:rPr lang="en-US" sz="3200" dirty="0"/>
              <a:t> For we know in part and we prophesy in part. </a:t>
            </a:r>
            <a:r>
              <a:rPr lang="en-US" b="1" baseline="30000" dirty="0"/>
              <a:t>10</a:t>
            </a:r>
            <a:r>
              <a:rPr lang="en-US" sz="3200" dirty="0"/>
              <a:t> But when that which is perfect has come, then that which is in part will be done away.</a:t>
            </a:r>
          </a:p>
        </p:txBody>
      </p:sp>
    </p:spTree>
    <p:extLst>
      <p:ext uri="{BB962C8B-B14F-4D97-AF65-F5344CB8AC3E}">
        <p14:creationId xmlns:p14="http://schemas.microsoft.com/office/powerpoint/2010/main" val="17883987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Scholars don’t make it true</a:t>
            </a:r>
          </a:p>
        </p:txBody>
      </p:sp>
      <p:sp>
        <p:nvSpPr>
          <p:cNvPr id="3" name="Content Placeholder 2"/>
          <p:cNvSpPr>
            <a:spLocks noGrp="1"/>
          </p:cNvSpPr>
          <p:nvPr>
            <p:ph idx="1"/>
          </p:nvPr>
        </p:nvSpPr>
        <p:spPr>
          <a:xfrm>
            <a:off x="810000" y="2222287"/>
            <a:ext cx="10571998" cy="3636511"/>
          </a:xfrm>
        </p:spPr>
        <p:txBody>
          <a:bodyPr>
            <a:noAutofit/>
          </a:bodyPr>
          <a:lstStyle/>
          <a:p>
            <a:r>
              <a:rPr lang="en-US" sz="3200" dirty="0"/>
              <a:t>Nicodemus – “A master in Israel” – did not understand</a:t>
            </a:r>
          </a:p>
          <a:p>
            <a:r>
              <a:rPr lang="en-US" sz="3200" dirty="0"/>
              <a:t>Matthew 11:25 At that time Jesus answered and said, "I thank You, Father, Lord of heaven and earth, that You have hidden these things from </a:t>
            </a:r>
            <a:r>
              <a:rPr lang="en-US" sz="3200" i="1" dirty="0"/>
              <a:t>the</a:t>
            </a:r>
            <a:r>
              <a:rPr lang="en-US" sz="3200" dirty="0"/>
              <a:t> wise and prudent and have revealed them to babes.</a:t>
            </a:r>
          </a:p>
        </p:txBody>
      </p:sp>
    </p:spTree>
    <p:extLst>
      <p:ext uri="{BB962C8B-B14F-4D97-AF65-F5344CB8AC3E}">
        <p14:creationId xmlns:p14="http://schemas.microsoft.com/office/powerpoint/2010/main" val="16648866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Scholars don’t make it true</a:t>
            </a:r>
          </a:p>
        </p:txBody>
      </p:sp>
      <p:sp>
        <p:nvSpPr>
          <p:cNvPr id="3" name="Content Placeholder 2"/>
          <p:cNvSpPr>
            <a:spLocks noGrp="1"/>
          </p:cNvSpPr>
          <p:nvPr>
            <p:ph idx="1"/>
          </p:nvPr>
        </p:nvSpPr>
        <p:spPr>
          <a:xfrm>
            <a:off x="810000" y="2222287"/>
            <a:ext cx="10571998" cy="3636511"/>
          </a:xfrm>
        </p:spPr>
        <p:txBody>
          <a:bodyPr>
            <a:noAutofit/>
          </a:bodyPr>
          <a:lstStyle/>
          <a:p>
            <a:r>
              <a:rPr lang="en-US" sz="3200" dirty="0"/>
              <a:t>1 Corinthians 1:26-27 </a:t>
            </a:r>
            <a:r>
              <a:rPr lang="en-US" sz="3200" b="1" baseline="30000" dirty="0"/>
              <a:t>26</a:t>
            </a:r>
            <a:r>
              <a:rPr lang="en-US" sz="3200" dirty="0"/>
              <a:t> For you see your calling, brethren, that not many wise according to the flesh, not many mighty, not many noble, </a:t>
            </a:r>
            <a:r>
              <a:rPr lang="en-US" sz="3200" i="1" dirty="0"/>
              <a:t>are called.</a:t>
            </a:r>
            <a:r>
              <a:rPr lang="en-US" sz="3200" dirty="0"/>
              <a:t> </a:t>
            </a:r>
            <a:r>
              <a:rPr lang="en-US" sz="3200" b="1" baseline="30000" dirty="0"/>
              <a:t>27</a:t>
            </a:r>
            <a:r>
              <a:rPr lang="en-US" sz="3200" dirty="0"/>
              <a:t> But God has chosen the foolish things of the world to put to shame the wise, and God has chosen the weak things of the world to put to shame the things which are mighty.</a:t>
            </a:r>
          </a:p>
        </p:txBody>
      </p:sp>
    </p:spTree>
    <p:extLst>
      <p:ext uri="{BB962C8B-B14F-4D97-AF65-F5344CB8AC3E}">
        <p14:creationId xmlns:p14="http://schemas.microsoft.com/office/powerpoint/2010/main" val="21476605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Quote a verse does not make it true</a:t>
            </a:r>
          </a:p>
        </p:txBody>
      </p:sp>
      <p:sp>
        <p:nvSpPr>
          <p:cNvPr id="3" name="Content Placeholder 2"/>
          <p:cNvSpPr>
            <a:spLocks noGrp="1"/>
          </p:cNvSpPr>
          <p:nvPr>
            <p:ph idx="1"/>
          </p:nvPr>
        </p:nvSpPr>
        <p:spPr/>
        <p:txBody>
          <a:bodyPr>
            <a:normAutofit/>
          </a:bodyPr>
          <a:lstStyle/>
          <a:p>
            <a:r>
              <a:rPr lang="en-US" sz="3200" dirty="0"/>
              <a:t>Matthew 4:6 – Satan quoted Scripture</a:t>
            </a:r>
          </a:p>
          <a:p>
            <a:r>
              <a:rPr lang="en-US" sz="3200" dirty="0"/>
              <a:t>Many take a passage out of context</a:t>
            </a:r>
          </a:p>
          <a:p>
            <a:r>
              <a:rPr lang="en-US" sz="3200" dirty="0"/>
              <a:t>Scripture is often “twisted” – 2 Peter 3:16</a:t>
            </a:r>
          </a:p>
        </p:txBody>
      </p:sp>
    </p:spTree>
    <p:extLst>
      <p:ext uri="{BB962C8B-B14F-4D97-AF65-F5344CB8AC3E}">
        <p14:creationId xmlns:p14="http://schemas.microsoft.com/office/powerpoint/2010/main" val="3740533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Quotable</Template>
  <TotalTime>35</TotalTime>
  <Words>369</Words>
  <Application>Microsoft Office PowerPoint</Application>
  <PresentationFormat>Widescreen</PresentationFormat>
  <Paragraphs>45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2</vt:lpstr>
      <vt:lpstr>Quotable</vt:lpstr>
      <vt:lpstr>Doctrines of Demons</vt:lpstr>
      <vt:lpstr>1 Timothy 4:1-3</vt:lpstr>
      <vt:lpstr>Warning from Paul</vt:lpstr>
      <vt:lpstr>Saying it does not make it true</vt:lpstr>
      <vt:lpstr>Saying it does not make it true</vt:lpstr>
      <vt:lpstr>Saying it does not make it true</vt:lpstr>
      <vt:lpstr>Scholars don’t make it true</vt:lpstr>
      <vt:lpstr>Scholars don’t make it true</vt:lpstr>
      <vt:lpstr>Quote a verse does not make it true</vt:lpstr>
      <vt:lpstr>Saying it feels right does not make it true</vt:lpstr>
      <vt:lpstr>Saying it feels right does not make it true</vt:lpstr>
      <vt:lpstr>Saying it is unreasonable does not make it true</vt:lpstr>
      <vt:lpstr>Because it attracts many people does not make it true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Doctrines of Demons</dc:title>
  <dc:creator>Manly Luscombe</dc:creator>
  <cp:lastModifiedBy>Manly Luscombe</cp:lastModifiedBy>
  <cp:revision>5</cp:revision>
  <dcterms:created xsi:type="dcterms:W3CDTF">2016-04-19T14:16:24Z</dcterms:created>
  <dcterms:modified xsi:type="dcterms:W3CDTF">2016-04-19T14:52:05Z</dcterms:modified>
</cp:coreProperties>
</file>