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2/6/2017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a:t>Do your own thing</a:t>
            </a:r>
          </a:p>
        </p:txBody>
      </p:sp>
      <p:sp>
        <p:nvSpPr>
          <p:cNvPr id="3" name="Subtitle 2"/>
          <p:cNvSpPr>
            <a:spLocks noGrp="1"/>
          </p:cNvSpPr>
          <p:nvPr>
            <p:ph type="subTitle" idx="1"/>
          </p:nvPr>
        </p:nvSpPr>
        <p:spPr/>
        <p:txBody>
          <a:bodyPr>
            <a:normAutofit/>
          </a:bodyPr>
          <a:lstStyle/>
          <a:p>
            <a:r>
              <a:rPr lang="en-US" sz="3600" dirty="0">
                <a:solidFill>
                  <a:schemeClr val="tx1"/>
                </a:solidFill>
              </a:rPr>
              <a:t>Ecclesiastes 11:9-10</a:t>
            </a:r>
          </a:p>
        </p:txBody>
      </p:sp>
    </p:spTree>
    <p:extLst>
      <p:ext uri="{BB962C8B-B14F-4D97-AF65-F5344CB8AC3E}">
        <p14:creationId xmlns:p14="http://schemas.microsoft.com/office/powerpoint/2010/main" val="295770939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5698435"/>
            <a:ext cx="10937946" cy="901148"/>
          </a:xfrm>
        </p:spPr>
        <p:txBody>
          <a:bodyPr>
            <a:normAutofit/>
          </a:bodyPr>
          <a:lstStyle/>
          <a:p>
            <a:r>
              <a:rPr lang="en-US" b="1" dirty="0"/>
              <a:t>Solomon says: You will come to judgment</a:t>
            </a:r>
          </a:p>
        </p:txBody>
      </p:sp>
      <p:sp>
        <p:nvSpPr>
          <p:cNvPr id="3" name="Content Placeholder 2"/>
          <p:cNvSpPr>
            <a:spLocks noGrp="1"/>
          </p:cNvSpPr>
          <p:nvPr>
            <p:ph idx="1"/>
          </p:nvPr>
        </p:nvSpPr>
        <p:spPr>
          <a:xfrm>
            <a:off x="684212" y="265044"/>
            <a:ext cx="10301840" cy="5049078"/>
          </a:xfrm>
        </p:spPr>
        <p:txBody>
          <a:bodyPr>
            <a:normAutofit/>
          </a:bodyPr>
          <a:lstStyle/>
          <a:p>
            <a:r>
              <a:rPr lang="en-US" sz="3200" b="1" dirty="0">
                <a:solidFill>
                  <a:schemeClr val="tx1"/>
                </a:solidFill>
              </a:rPr>
              <a:t>Every word you speak, Every action you take</a:t>
            </a:r>
          </a:p>
          <a:p>
            <a:r>
              <a:rPr lang="en-US" sz="3200" b="1" dirty="0">
                <a:solidFill>
                  <a:schemeClr val="tx1"/>
                </a:solidFill>
              </a:rPr>
              <a:t>Every decision you make</a:t>
            </a:r>
          </a:p>
          <a:p>
            <a:r>
              <a:rPr lang="en-US" sz="3200" b="1" dirty="0">
                <a:solidFill>
                  <a:schemeClr val="tx1"/>
                </a:solidFill>
              </a:rPr>
              <a:t>Everything (good or bad)</a:t>
            </a:r>
          </a:p>
          <a:p>
            <a:r>
              <a:rPr lang="en-US" sz="3200" b="1" dirty="0">
                <a:solidFill>
                  <a:schemeClr val="tx1"/>
                </a:solidFill>
              </a:rPr>
              <a:t>John 5:28-29 Do not marvel at this, for the hour is coming in which all who are in the graves shall hear His voice, and shall come forth, those who have done good to the resurrection of life, and those who have practiced evil to the resurrection of condemnation. </a:t>
            </a:r>
          </a:p>
        </p:txBody>
      </p:sp>
    </p:spTree>
    <p:extLst>
      <p:ext uri="{BB962C8B-B14F-4D97-AF65-F5344CB8AC3E}">
        <p14:creationId xmlns:p14="http://schemas.microsoft.com/office/powerpoint/2010/main" val="212008066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5698435"/>
            <a:ext cx="10937946" cy="901148"/>
          </a:xfrm>
        </p:spPr>
        <p:txBody>
          <a:bodyPr>
            <a:normAutofit/>
          </a:bodyPr>
          <a:lstStyle/>
          <a:p>
            <a:r>
              <a:rPr lang="en-US" b="1" dirty="0"/>
              <a:t>Solomon says: youth is vanity</a:t>
            </a:r>
          </a:p>
        </p:txBody>
      </p:sp>
      <p:sp>
        <p:nvSpPr>
          <p:cNvPr id="3" name="Content Placeholder 2"/>
          <p:cNvSpPr>
            <a:spLocks noGrp="1"/>
          </p:cNvSpPr>
          <p:nvPr>
            <p:ph idx="1"/>
          </p:nvPr>
        </p:nvSpPr>
        <p:spPr>
          <a:xfrm>
            <a:off x="684212" y="265044"/>
            <a:ext cx="10301840" cy="5049078"/>
          </a:xfrm>
        </p:spPr>
        <p:txBody>
          <a:bodyPr>
            <a:normAutofit/>
          </a:bodyPr>
          <a:lstStyle/>
          <a:p>
            <a:r>
              <a:rPr lang="en-US" sz="3200" b="1" dirty="0">
                <a:solidFill>
                  <a:schemeClr val="tx1"/>
                </a:solidFill>
              </a:rPr>
              <a:t>Ecclesiastes 11:10 Therefore remove vexation from your heart, and put away evil from your flesh; for childhood and prime of life </a:t>
            </a:r>
            <a:r>
              <a:rPr lang="en-US" sz="3200" b="1" i="1" dirty="0">
                <a:solidFill>
                  <a:schemeClr val="tx1"/>
                </a:solidFill>
              </a:rPr>
              <a:t>are</a:t>
            </a:r>
            <a:r>
              <a:rPr lang="en-US" sz="3200" b="1" dirty="0">
                <a:solidFill>
                  <a:schemeClr val="tx1"/>
                </a:solidFill>
              </a:rPr>
              <a:t> vanity.</a:t>
            </a:r>
          </a:p>
          <a:p>
            <a:r>
              <a:rPr lang="en-US" sz="3200" b="1" dirty="0">
                <a:solidFill>
                  <a:schemeClr val="tx1"/>
                </a:solidFill>
              </a:rPr>
              <a:t>Vanity = chasing the wind</a:t>
            </a:r>
          </a:p>
          <a:p>
            <a:r>
              <a:rPr lang="en-US" sz="3200" b="1" dirty="0">
                <a:solidFill>
                  <a:schemeClr val="tx1"/>
                </a:solidFill>
              </a:rPr>
              <a:t>Empty, hollow, useless</a:t>
            </a:r>
          </a:p>
          <a:p>
            <a:r>
              <a:rPr lang="en-US" sz="3200" b="1" dirty="0">
                <a:solidFill>
                  <a:schemeClr val="tx1"/>
                </a:solidFill>
              </a:rPr>
              <a:t>Youth is gone quickly – move into adulthood</a:t>
            </a:r>
          </a:p>
          <a:p>
            <a:r>
              <a:rPr lang="en-US" sz="3200" b="1" dirty="0">
                <a:solidFill>
                  <a:schemeClr val="tx1"/>
                </a:solidFill>
              </a:rPr>
              <a:t>The consequences of your action will remain</a:t>
            </a:r>
          </a:p>
          <a:p>
            <a:endParaRPr lang="en-US" sz="3200" b="1" dirty="0">
              <a:solidFill>
                <a:schemeClr val="tx1"/>
              </a:solidFill>
            </a:endParaRPr>
          </a:p>
        </p:txBody>
      </p:sp>
    </p:spTree>
    <p:extLst>
      <p:ext uri="{BB962C8B-B14F-4D97-AF65-F5344CB8AC3E}">
        <p14:creationId xmlns:p14="http://schemas.microsoft.com/office/powerpoint/2010/main" val="268828219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433391"/>
            <a:ext cx="8534400" cy="954156"/>
          </a:xfrm>
        </p:spPr>
        <p:txBody>
          <a:bodyPr/>
          <a:lstStyle/>
          <a:p>
            <a:r>
              <a:rPr lang="en-US" b="1" dirty="0"/>
              <a:t>introduction</a:t>
            </a:r>
          </a:p>
        </p:txBody>
      </p:sp>
      <p:sp>
        <p:nvSpPr>
          <p:cNvPr id="3" name="Content Placeholder 2"/>
          <p:cNvSpPr>
            <a:spLocks noGrp="1"/>
          </p:cNvSpPr>
          <p:nvPr>
            <p:ph idx="1"/>
          </p:nvPr>
        </p:nvSpPr>
        <p:spPr>
          <a:xfrm>
            <a:off x="684212" y="583096"/>
            <a:ext cx="10394604" cy="4850294"/>
          </a:xfrm>
        </p:spPr>
        <p:txBody>
          <a:bodyPr>
            <a:noAutofit/>
          </a:bodyPr>
          <a:lstStyle/>
          <a:p>
            <a:r>
              <a:rPr lang="en-US" sz="3200" b="1" dirty="0">
                <a:solidFill>
                  <a:schemeClr val="tx1"/>
                </a:solidFill>
              </a:rPr>
              <a:t>Today, many have no moral compass, no direction, no idea what is right or wrong</a:t>
            </a:r>
          </a:p>
          <a:p>
            <a:r>
              <a:rPr lang="en-US" sz="3200" b="1" dirty="0">
                <a:solidFill>
                  <a:schemeClr val="tx1"/>
                </a:solidFill>
              </a:rPr>
              <a:t>The world is encouraged to do what they want or like</a:t>
            </a:r>
          </a:p>
          <a:p>
            <a:r>
              <a:rPr lang="en-US" sz="3200" b="1" dirty="0">
                <a:solidFill>
                  <a:schemeClr val="tx1"/>
                </a:solidFill>
              </a:rPr>
              <a:t>“Do your own thing.”</a:t>
            </a:r>
          </a:p>
          <a:p>
            <a:r>
              <a:rPr lang="en-US" sz="3200" b="1" dirty="0">
                <a:solidFill>
                  <a:schemeClr val="tx1"/>
                </a:solidFill>
              </a:rPr>
              <a:t>If it feels right – do it.</a:t>
            </a:r>
          </a:p>
          <a:p>
            <a:r>
              <a:rPr lang="en-US" sz="3200" b="1" dirty="0">
                <a:solidFill>
                  <a:schemeClr val="tx1"/>
                </a:solidFill>
              </a:rPr>
              <a:t>Song – How can it be wrong, when it feels so right?</a:t>
            </a:r>
          </a:p>
        </p:txBody>
      </p:sp>
    </p:spTree>
    <p:extLst>
      <p:ext uri="{BB962C8B-B14F-4D97-AF65-F5344CB8AC3E}">
        <p14:creationId xmlns:p14="http://schemas.microsoft.com/office/powerpoint/2010/main" val="151789106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698435"/>
            <a:ext cx="8534400" cy="901148"/>
          </a:xfrm>
        </p:spPr>
        <p:txBody>
          <a:bodyPr/>
          <a:lstStyle/>
          <a:p>
            <a:r>
              <a:rPr lang="en-US" b="1" dirty="0"/>
              <a:t>Solomon’s advice</a:t>
            </a:r>
          </a:p>
        </p:txBody>
      </p:sp>
      <p:sp>
        <p:nvSpPr>
          <p:cNvPr id="3" name="Content Placeholder 2"/>
          <p:cNvSpPr>
            <a:spLocks noGrp="1"/>
          </p:cNvSpPr>
          <p:nvPr>
            <p:ph idx="1"/>
          </p:nvPr>
        </p:nvSpPr>
        <p:spPr>
          <a:xfrm>
            <a:off x="684212" y="265044"/>
            <a:ext cx="10301840" cy="5049078"/>
          </a:xfrm>
        </p:spPr>
        <p:txBody>
          <a:bodyPr>
            <a:normAutofit/>
          </a:bodyPr>
          <a:lstStyle/>
          <a:p>
            <a:r>
              <a:rPr lang="en-US" sz="3200" b="1" dirty="0">
                <a:solidFill>
                  <a:schemeClr val="tx1"/>
                </a:solidFill>
              </a:rPr>
              <a:t>Ecclesiastes 11:9-10  </a:t>
            </a:r>
            <a:r>
              <a:rPr lang="en-US" sz="3200" b="1" dirty="0">
                <a:solidFill>
                  <a:schemeClr val="tx1"/>
                </a:solidFill>
              </a:rPr>
              <a:t>9  Rejoice, in your youth, young man; and let your heart cheer you in the days of your youth, and walk in the ways of your heart, and in the sight of your eyes; but know that for all these </a:t>
            </a:r>
            <a:r>
              <a:rPr lang="en-US" sz="3200" b="1" i="1" dirty="0">
                <a:solidFill>
                  <a:schemeClr val="tx1"/>
                </a:solidFill>
              </a:rPr>
              <a:t>things</a:t>
            </a:r>
            <a:r>
              <a:rPr lang="en-US" sz="3200" b="1" dirty="0">
                <a:solidFill>
                  <a:schemeClr val="tx1"/>
                </a:solidFill>
              </a:rPr>
              <a:t> God will bring you into judgment. 10  Therefore remove vexation from your heart, and put away evil from your flesh; for childhood and prime of life </a:t>
            </a:r>
            <a:r>
              <a:rPr lang="en-US" sz="3200" b="1" i="1" dirty="0">
                <a:solidFill>
                  <a:schemeClr val="tx1"/>
                </a:solidFill>
              </a:rPr>
              <a:t>are</a:t>
            </a:r>
            <a:r>
              <a:rPr lang="en-US" sz="3200" b="1" dirty="0">
                <a:solidFill>
                  <a:schemeClr val="tx1"/>
                </a:solidFill>
              </a:rPr>
              <a:t> vanity. </a:t>
            </a:r>
          </a:p>
          <a:p>
            <a:endParaRPr lang="en-US" dirty="0"/>
          </a:p>
        </p:txBody>
      </p:sp>
    </p:spTree>
    <p:extLst>
      <p:ext uri="{BB962C8B-B14F-4D97-AF65-F5344CB8AC3E}">
        <p14:creationId xmlns:p14="http://schemas.microsoft.com/office/powerpoint/2010/main" val="53117146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698435"/>
            <a:ext cx="8534400" cy="901148"/>
          </a:xfrm>
        </p:spPr>
        <p:txBody>
          <a:bodyPr/>
          <a:lstStyle/>
          <a:p>
            <a:r>
              <a:rPr lang="en-US" b="1" dirty="0"/>
              <a:t>Solomon says: In your youth</a:t>
            </a:r>
          </a:p>
        </p:txBody>
      </p:sp>
      <p:sp>
        <p:nvSpPr>
          <p:cNvPr id="3" name="Content Placeholder 2"/>
          <p:cNvSpPr>
            <a:spLocks noGrp="1"/>
          </p:cNvSpPr>
          <p:nvPr>
            <p:ph idx="1"/>
          </p:nvPr>
        </p:nvSpPr>
        <p:spPr>
          <a:xfrm>
            <a:off x="684212" y="265044"/>
            <a:ext cx="10301840" cy="5049078"/>
          </a:xfrm>
        </p:spPr>
        <p:txBody>
          <a:bodyPr>
            <a:normAutofit/>
          </a:bodyPr>
          <a:lstStyle/>
          <a:p>
            <a:r>
              <a:rPr lang="en-US" sz="3200" b="1" dirty="0">
                <a:solidFill>
                  <a:schemeClr val="tx1"/>
                </a:solidFill>
              </a:rPr>
              <a:t>Solomon is old as this is written</a:t>
            </a:r>
          </a:p>
          <a:p>
            <a:r>
              <a:rPr lang="en-US" sz="3200" b="1" dirty="0">
                <a:solidFill>
                  <a:schemeClr val="tx1"/>
                </a:solidFill>
              </a:rPr>
              <a:t>He remembers his youth (young and foolish)</a:t>
            </a:r>
          </a:p>
          <a:p>
            <a:r>
              <a:rPr lang="en-US" sz="3200" b="1" dirty="0">
                <a:solidFill>
                  <a:schemeClr val="tx1"/>
                </a:solidFill>
              </a:rPr>
              <a:t>Have fun, be happy, have cheer in your heart</a:t>
            </a:r>
          </a:p>
          <a:p>
            <a:r>
              <a:rPr lang="en-US" sz="3200" b="1" dirty="0">
                <a:solidFill>
                  <a:schemeClr val="tx1"/>
                </a:solidFill>
              </a:rPr>
              <a:t>Many say, “God wants me to be happy.”</a:t>
            </a:r>
          </a:p>
          <a:p>
            <a:r>
              <a:rPr lang="en-US" sz="3200" b="1" dirty="0">
                <a:solidFill>
                  <a:schemeClr val="tx1"/>
                </a:solidFill>
              </a:rPr>
              <a:t>Ecclesiastes 12:1 Remember now your Creator in the days of your youth, while the evil days do not come, nor the years draw near, when you shall say, I have no pleasure in them. </a:t>
            </a:r>
          </a:p>
        </p:txBody>
      </p:sp>
    </p:spTree>
    <p:extLst>
      <p:ext uri="{BB962C8B-B14F-4D97-AF65-F5344CB8AC3E}">
        <p14:creationId xmlns:p14="http://schemas.microsoft.com/office/powerpoint/2010/main" val="42343442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5698435"/>
            <a:ext cx="10937946" cy="901148"/>
          </a:xfrm>
        </p:spPr>
        <p:txBody>
          <a:bodyPr>
            <a:normAutofit/>
          </a:bodyPr>
          <a:lstStyle/>
          <a:p>
            <a:r>
              <a:rPr lang="en-US" b="1" dirty="0"/>
              <a:t>Solomon says: (1) follow your heart</a:t>
            </a:r>
          </a:p>
        </p:txBody>
      </p:sp>
      <p:sp>
        <p:nvSpPr>
          <p:cNvPr id="3" name="Content Placeholder 2"/>
          <p:cNvSpPr>
            <a:spLocks noGrp="1"/>
          </p:cNvSpPr>
          <p:nvPr>
            <p:ph idx="1"/>
          </p:nvPr>
        </p:nvSpPr>
        <p:spPr>
          <a:xfrm>
            <a:off x="684212" y="265044"/>
            <a:ext cx="10301840" cy="5049078"/>
          </a:xfrm>
        </p:spPr>
        <p:txBody>
          <a:bodyPr>
            <a:normAutofit/>
          </a:bodyPr>
          <a:lstStyle/>
          <a:p>
            <a:r>
              <a:rPr lang="en-US" sz="3200" b="1" dirty="0">
                <a:solidFill>
                  <a:schemeClr val="tx1"/>
                </a:solidFill>
              </a:rPr>
              <a:t>Heart = will, desire, emotion, thought</a:t>
            </a:r>
          </a:p>
          <a:p>
            <a:r>
              <a:rPr lang="en-US" sz="3200" b="1" dirty="0">
                <a:solidFill>
                  <a:schemeClr val="tx1"/>
                </a:solidFill>
              </a:rPr>
              <a:t>Do what your heart desires</a:t>
            </a:r>
          </a:p>
          <a:p>
            <a:r>
              <a:rPr lang="en-US" sz="3200" b="1" dirty="0">
                <a:solidFill>
                  <a:schemeClr val="tx1"/>
                </a:solidFill>
              </a:rPr>
              <a:t>Do whatever you want, will, think, or feel is right</a:t>
            </a:r>
          </a:p>
          <a:p>
            <a:r>
              <a:rPr lang="en-US" sz="3200" b="1" dirty="0">
                <a:solidFill>
                  <a:schemeClr val="tx1"/>
                </a:solidFill>
              </a:rPr>
              <a:t>If it feels good – do it.</a:t>
            </a:r>
          </a:p>
        </p:txBody>
      </p:sp>
    </p:spTree>
    <p:extLst>
      <p:ext uri="{BB962C8B-B14F-4D97-AF65-F5344CB8AC3E}">
        <p14:creationId xmlns:p14="http://schemas.microsoft.com/office/powerpoint/2010/main" val="170932286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5698435"/>
            <a:ext cx="10937946" cy="901148"/>
          </a:xfrm>
        </p:spPr>
        <p:txBody>
          <a:bodyPr>
            <a:normAutofit/>
          </a:bodyPr>
          <a:lstStyle/>
          <a:p>
            <a:r>
              <a:rPr lang="en-US" b="1" dirty="0"/>
              <a:t>Solomon says: (2) if it looks good – do it</a:t>
            </a:r>
          </a:p>
        </p:txBody>
      </p:sp>
      <p:sp>
        <p:nvSpPr>
          <p:cNvPr id="3" name="Content Placeholder 2"/>
          <p:cNvSpPr>
            <a:spLocks noGrp="1"/>
          </p:cNvSpPr>
          <p:nvPr>
            <p:ph idx="1"/>
          </p:nvPr>
        </p:nvSpPr>
        <p:spPr>
          <a:xfrm>
            <a:off x="684212" y="265044"/>
            <a:ext cx="10301840" cy="5049078"/>
          </a:xfrm>
        </p:spPr>
        <p:txBody>
          <a:bodyPr>
            <a:normAutofit/>
          </a:bodyPr>
          <a:lstStyle/>
          <a:p>
            <a:r>
              <a:rPr lang="en-US" sz="3600" b="1" dirty="0">
                <a:solidFill>
                  <a:schemeClr val="tx1"/>
                </a:solidFill>
              </a:rPr>
              <a:t>Follow your eyes</a:t>
            </a:r>
          </a:p>
          <a:p>
            <a:r>
              <a:rPr lang="en-US" sz="3600" b="1" dirty="0">
                <a:solidFill>
                  <a:schemeClr val="tx1"/>
                </a:solidFill>
              </a:rPr>
              <a:t>If it looks good – go for it</a:t>
            </a:r>
          </a:p>
          <a:p>
            <a:r>
              <a:rPr lang="en-US" sz="3600" b="1" dirty="0">
                <a:solidFill>
                  <a:schemeClr val="tx1"/>
                </a:solidFill>
              </a:rPr>
              <a:t>Follow whatever pleases the eye</a:t>
            </a:r>
          </a:p>
          <a:p>
            <a:r>
              <a:rPr lang="en-US" sz="3600" b="1" u="sng" dirty="0">
                <a:solidFill>
                  <a:schemeClr val="tx1"/>
                </a:solidFill>
              </a:rPr>
              <a:t>Judges did this </a:t>
            </a:r>
            <a:r>
              <a:rPr lang="en-US" sz="3600" b="1" dirty="0">
                <a:solidFill>
                  <a:schemeClr val="tx1"/>
                </a:solidFill>
              </a:rPr>
              <a:t>– Judges 21:25 In those days </a:t>
            </a:r>
            <a:r>
              <a:rPr lang="en-US" sz="3600" b="1" i="1" dirty="0">
                <a:solidFill>
                  <a:schemeClr val="tx1"/>
                </a:solidFill>
              </a:rPr>
              <a:t>there was</a:t>
            </a:r>
            <a:r>
              <a:rPr lang="en-US" sz="3600" b="1" dirty="0">
                <a:solidFill>
                  <a:schemeClr val="tx1"/>
                </a:solidFill>
              </a:rPr>
              <a:t> no king in Israel. Every man did the right in his own eyes. </a:t>
            </a:r>
          </a:p>
        </p:txBody>
      </p:sp>
    </p:spTree>
    <p:extLst>
      <p:ext uri="{BB962C8B-B14F-4D97-AF65-F5344CB8AC3E}">
        <p14:creationId xmlns:p14="http://schemas.microsoft.com/office/powerpoint/2010/main" val="250320205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5698435"/>
            <a:ext cx="10937946" cy="901148"/>
          </a:xfrm>
        </p:spPr>
        <p:txBody>
          <a:bodyPr>
            <a:normAutofit/>
          </a:bodyPr>
          <a:lstStyle/>
          <a:p>
            <a:r>
              <a:rPr lang="en-US" b="1" dirty="0"/>
              <a:t>Solomon says: (2) if it looks good – do it</a:t>
            </a:r>
          </a:p>
        </p:txBody>
      </p:sp>
      <p:sp>
        <p:nvSpPr>
          <p:cNvPr id="3" name="Content Placeholder 2"/>
          <p:cNvSpPr>
            <a:spLocks noGrp="1"/>
          </p:cNvSpPr>
          <p:nvPr>
            <p:ph idx="1"/>
          </p:nvPr>
        </p:nvSpPr>
        <p:spPr>
          <a:xfrm>
            <a:off x="344557" y="265044"/>
            <a:ext cx="11277599" cy="5049078"/>
          </a:xfrm>
        </p:spPr>
        <p:txBody>
          <a:bodyPr>
            <a:noAutofit/>
          </a:bodyPr>
          <a:lstStyle/>
          <a:p>
            <a:r>
              <a:rPr lang="en-US" sz="3200" b="1" u="sng" dirty="0">
                <a:solidFill>
                  <a:schemeClr val="tx1"/>
                </a:solidFill>
              </a:rPr>
              <a:t>Eve did </a:t>
            </a:r>
            <a:r>
              <a:rPr lang="en-US" sz="3200" b="1" dirty="0">
                <a:solidFill>
                  <a:schemeClr val="tx1"/>
                </a:solidFill>
              </a:rPr>
              <a:t>– Genesis 3:6 And when the woman saw that the tree </a:t>
            </a:r>
            <a:r>
              <a:rPr lang="en-US" sz="3200" b="1" i="1" dirty="0">
                <a:solidFill>
                  <a:schemeClr val="tx1"/>
                </a:solidFill>
              </a:rPr>
              <a:t>was</a:t>
            </a:r>
            <a:r>
              <a:rPr lang="en-US" sz="3200" b="1" dirty="0">
                <a:solidFill>
                  <a:schemeClr val="tx1"/>
                </a:solidFill>
              </a:rPr>
              <a:t> good for food, and that it was pleasing to the eyes, and a tree to be desired to make wise, she took of its fruit, and ate. She also gave to her husband with her, and he ate.</a:t>
            </a:r>
          </a:p>
          <a:p>
            <a:r>
              <a:rPr lang="en-US" sz="3200" b="1" u="sng" dirty="0">
                <a:solidFill>
                  <a:schemeClr val="tx1"/>
                </a:solidFill>
              </a:rPr>
              <a:t>Satan tempted Jesus </a:t>
            </a:r>
            <a:r>
              <a:rPr lang="en-US" sz="3200" b="1" dirty="0">
                <a:solidFill>
                  <a:schemeClr val="tx1"/>
                </a:solidFill>
              </a:rPr>
              <a:t>– Matthew 4:8-9 Again, the Devil took Him up into a very high mountain and showed Him all the kingdoms of the world and their glory. And </a:t>
            </a:r>
            <a:r>
              <a:rPr lang="en-US" sz="3200" b="1" i="1" dirty="0">
                <a:solidFill>
                  <a:schemeClr val="tx1"/>
                </a:solidFill>
              </a:rPr>
              <a:t>he</a:t>
            </a:r>
            <a:r>
              <a:rPr lang="en-US" sz="3200" b="1" dirty="0">
                <a:solidFill>
                  <a:schemeClr val="tx1"/>
                </a:solidFill>
              </a:rPr>
              <a:t> said to Him, All these things I will give You if You will fall down and worship me. </a:t>
            </a:r>
          </a:p>
        </p:txBody>
      </p:sp>
    </p:spTree>
    <p:extLst>
      <p:ext uri="{BB962C8B-B14F-4D97-AF65-F5344CB8AC3E}">
        <p14:creationId xmlns:p14="http://schemas.microsoft.com/office/powerpoint/2010/main" val="331403640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5698435"/>
            <a:ext cx="10937946" cy="901148"/>
          </a:xfrm>
        </p:spPr>
        <p:txBody>
          <a:bodyPr>
            <a:normAutofit/>
          </a:bodyPr>
          <a:lstStyle/>
          <a:p>
            <a:r>
              <a:rPr lang="en-US" b="1" dirty="0"/>
              <a:t>Solomon says: (2) if it looks good – do it</a:t>
            </a:r>
          </a:p>
        </p:txBody>
      </p:sp>
      <p:sp>
        <p:nvSpPr>
          <p:cNvPr id="3" name="Content Placeholder 2"/>
          <p:cNvSpPr>
            <a:spLocks noGrp="1"/>
          </p:cNvSpPr>
          <p:nvPr>
            <p:ph idx="1"/>
          </p:nvPr>
        </p:nvSpPr>
        <p:spPr>
          <a:xfrm>
            <a:off x="684212" y="265044"/>
            <a:ext cx="10301840" cy="5049078"/>
          </a:xfrm>
        </p:spPr>
        <p:txBody>
          <a:bodyPr>
            <a:normAutofit/>
          </a:bodyPr>
          <a:lstStyle/>
          <a:p>
            <a:r>
              <a:rPr lang="en-US" sz="3200" b="1" dirty="0">
                <a:solidFill>
                  <a:schemeClr val="tx1"/>
                </a:solidFill>
              </a:rPr>
              <a:t>1 John 2:15-16 Do not love the world, nor the things in the world. If anyone loves the world, the love of the Father is not in him, 16  because all that </a:t>
            </a:r>
            <a:r>
              <a:rPr lang="en-US" sz="3200" b="1" i="1" dirty="0">
                <a:solidFill>
                  <a:schemeClr val="tx1"/>
                </a:solidFill>
              </a:rPr>
              <a:t>is</a:t>
            </a:r>
            <a:r>
              <a:rPr lang="en-US" sz="3200" b="1" dirty="0">
                <a:solidFill>
                  <a:schemeClr val="tx1"/>
                </a:solidFill>
              </a:rPr>
              <a:t> in the world, the lust of the flesh, and the lust of the eyes, and the pride of life, is not of the Father, but is of the world. </a:t>
            </a:r>
          </a:p>
        </p:txBody>
      </p:sp>
    </p:spTree>
    <p:extLst>
      <p:ext uri="{BB962C8B-B14F-4D97-AF65-F5344CB8AC3E}">
        <p14:creationId xmlns:p14="http://schemas.microsoft.com/office/powerpoint/2010/main" val="339519086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5698435"/>
            <a:ext cx="10937946" cy="901148"/>
          </a:xfrm>
        </p:spPr>
        <p:txBody>
          <a:bodyPr>
            <a:normAutofit/>
          </a:bodyPr>
          <a:lstStyle/>
          <a:p>
            <a:r>
              <a:rPr lang="en-US" b="1" dirty="0"/>
              <a:t>Solomon says: BUT KNOW - - -</a:t>
            </a:r>
          </a:p>
        </p:txBody>
      </p:sp>
      <p:sp>
        <p:nvSpPr>
          <p:cNvPr id="3" name="Content Placeholder 2"/>
          <p:cNvSpPr>
            <a:spLocks noGrp="1"/>
          </p:cNvSpPr>
          <p:nvPr>
            <p:ph idx="1"/>
          </p:nvPr>
        </p:nvSpPr>
        <p:spPr>
          <a:xfrm>
            <a:off x="684212" y="265044"/>
            <a:ext cx="10301840" cy="5049078"/>
          </a:xfrm>
        </p:spPr>
        <p:txBody>
          <a:bodyPr>
            <a:normAutofit/>
          </a:bodyPr>
          <a:lstStyle/>
          <a:p>
            <a:r>
              <a:rPr lang="en-US" sz="3200" b="1" u="sng" dirty="0">
                <a:solidFill>
                  <a:schemeClr val="tx1"/>
                </a:solidFill>
              </a:rPr>
              <a:t>But</a:t>
            </a:r>
            <a:r>
              <a:rPr lang="en-US" sz="3200" b="1" dirty="0">
                <a:solidFill>
                  <a:schemeClr val="tx1"/>
                </a:solidFill>
              </a:rPr>
              <a:t> = a reversal, a contrast, on the other hand</a:t>
            </a:r>
          </a:p>
          <a:p>
            <a:r>
              <a:rPr lang="en-US" sz="3200" b="1" dirty="0">
                <a:solidFill>
                  <a:schemeClr val="tx1"/>
                </a:solidFill>
              </a:rPr>
              <a:t>Dictionary – Used to introduce a contrast</a:t>
            </a:r>
          </a:p>
          <a:p>
            <a:r>
              <a:rPr lang="en-US" sz="3200" b="1" dirty="0">
                <a:solidFill>
                  <a:schemeClr val="tx1"/>
                </a:solidFill>
              </a:rPr>
              <a:t>You can follow points 1 &amp; 2 BUT:</a:t>
            </a:r>
          </a:p>
          <a:p>
            <a:r>
              <a:rPr lang="en-US" sz="3200" b="1" u="sng" dirty="0">
                <a:solidFill>
                  <a:schemeClr val="tx1"/>
                </a:solidFill>
              </a:rPr>
              <a:t>Know</a:t>
            </a:r>
            <a:r>
              <a:rPr lang="en-US" sz="3200" b="1" dirty="0">
                <a:solidFill>
                  <a:schemeClr val="tx1"/>
                </a:solidFill>
              </a:rPr>
              <a:t> = remember, understand</a:t>
            </a:r>
          </a:p>
          <a:p>
            <a:r>
              <a:rPr lang="en-US" sz="3200" b="1" dirty="0">
                <a:solidFill>
                  <a:schemeClr val="tx1"/>
                </a:solidFill>
              </a:rPr>
              <a:t>There are consequences</a:t>
            </a:r>
          </a:p>
          <a:p>
            <a:r>
              <a:rPr lang="en-US" sz="3200" b="1" dirty="0">
                <a:solidFill>
                  <a:schemeClr val="tx1"/>
                </a:solidFill>
              </a:rPr>
              <a:t>Here is something else to keep in mind</a:t>
            </a:r>
          </a:p>
        </p:txBody>
      </p:sp>
    </p:spTree>
    <p:extLst>
      <p:ext uri="{BB962C8B-B14F-4D97-AF65-F5344CB8AC3E}">
        <p14:creationId xmlns:p14="http://schemas.microsoft.com/office/powerpoint/2010/main" val="42925494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46</TotalTime>
  <Words>729</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Century Gothic</vt:lpstr>
      <vt:lpstr>Wingdings 3</vt:lpstr>
      <vt:lpstr>Slice</vt:lpstr>
      <vt:lpstr>Do your own thing</vt:lpstr>
      <vt:lpstr>introduction</vt:lpstr>
      <vt:lpstr>Solomon’s advice</vt:lpstr>
      <vt:lpstr>Solomon says: In your youth</vt:lpstr>
      <vt:lpstr>Solomon says: (1) follow your heart</vt:lpstr>
      <vt:lpstr>Solomon says: (2) if it looks good – do it</vt:lpstr>
      <vt:lpstr>Solomon says: (2) if it looks good – do it</vt:lpstr>
      <vt:lpstr>Solomon says: (2) if it looks good – do it</vt:lpstr>
      <vt:lpstr>Solomon says: BUT KNOW - - -</vt:lpstr>
      <vt:lpstr>Solomon says: You will come to judgment</vt:lpstr>
      <vt:lpstr>Solomon says: youth is vanity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your own thing</dc:title>
  <dc:creator>Manly Luscombe</dc:creator>
  <cp:lastModifiedBy>Manly Luscombe</cp:lastModifiedBy>
  <cp:revision>8</cp:revision>
  <dcterms:created xsi:type="dcterms:W3CDTF">2017-02-06T20:18:53Z</dcterms:created>
  <dcterms:modified xsi:type="dcterms:W3CDTF">2017-02-06T21:05:16Z</dcterms:modified>
</cp:coreProperties>
</file>