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12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3439775" cy="7559675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9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4FF013B4-65FC-4FB6-9710-AE07A1EF0211}"/>
    <pc:docChg chg="custSel modSld">
      <pc:chgData name="Manly Luscombe" userId="d66a401e1e7a39bf" providerId="LiveId" clId="{4FF013B4-65FC-4FB6-9710-AE07A1EF0211}" dt="2021-01-25T13:31:32.643" v="16" actId="14100"/>
      <pc:docMkLst>
        <pc:docMk/>
      </pc:docMkLst>
      <pc:sldChg chg="addSp modSp mod modNotes">
        <pc:chgData name="Manly Luscombe" userId="d66a401e1e7a39bf" providerId="LiveId" clId="{4FF013B4-65FC-4FB6-9710-AE07A1EF0211}" dt="2021-01-25T13:31:32.643" v="16" actId="14100"/>
        <pc:sldMkLst>
          <pc:docMk/>
          <pc:sldMk cId="0" sldId="256"/>
        </pc:sldMkLst>
        <pc:spChg chg="mod">
          <ac:chgData name="Manly Luscombe" userId="d66a401e1e7a39bf" providerId="LiveId" clId="{4FF013B4-65FC-4FB6-9710-AE07A1EF0211}" dt="2021-01-25T13:31:25.849" v="15" actId="14100"/>
          <ac:spMkLst>
            <pc:docMk/>
            <pc:sldMk cId="0" sldId="256"/>
            <ac:spMk id="4097" creationId="{8B8926F2-5774-47E7-855B-021131897062}"/>
          </ac:spMkLst>
        </pc:spChg>
        <pc:spChg chg="mod">
          <ac:chgData name="Manly Luscombe" userId="d66a401e1e7a39bf" providerId="LiveId" clId="{4FF013B4-65FC-4FB6-9710-AE07A1EF0211}" dt="2021-01-25T13:31:13.536" v="14" actId="20577"/>
          <ac:spMkLst>
            <pc:docMk/>
            <pc:sldMk cId="0" sldId="256"/>
            <ac:spMk id="4098" creationId="{4E4C752A-526D-4FA7-9337-234B5D088383}"/>
          </ac:spMkLst>
        </pc:spChg>
        <pc:picChg chg="add mod">
          <ac:chgData name="Manly Luscombe" userId="d66a401e1e7a39bf" providerId="LiveId" clId="{4FF013B4-65FC-4FB6-9710-AE07A1EF0211}" dt="2021-01-25T13:31:32.643" v="16" actId="14100"/>
          <ac:picMkLst>
            <pc:docMk/>
            <pc:sldMk cId="0" sldId="256"/>
            <ac:picMk id="3" creationId="{6D497B60-A343-47BB-BC22-6C6F7502EB7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91F2D628-1C65-477F-8B83-33A2B791E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>
            <a:extLst>
              <a:ext uri="{FF2B5EF4-FFF2-40B4-BE49-F238E27FC236}">
                <a16:creationId xmlns:a16="http://schemas.microsoft.com/office/drawing/2014/main" id="{8D3E5B47-8C6C-41F5-8F9C-AE4D5EAC7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>
            <a:extLst>
              <a:ext uri="{FF2B5EF4-FFF2-40B4-BE49-F238E27FC236}">
                <a16:creationId xmlns:a16="http://schemas.microsoft.com/office/drawing/2014/main" id="{56EDF7A9-B339-4860-9F5E-26F515764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AutoShape 4">
            <a:extLst>
              <a:ext uri="{FF2B5EF4-FFF2-40B4-BE49-F238E27FC236}">
                <a16:creationId xmlns:a16="http://schemas.microsoft.com/office/drawing/2014/main" id="{FBC57C6E-B388-4556-B2AF-4BFBD71CC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>
            <a:extLst>
              <a:ext uri="{FF2B5EF4-FFF2-40B4-BE49-F238E27FC236}">
                <a16:creationId xmlns:a16="http://schemas.microsoft.com/office/drawing/2014/main" id="{C146EE45-6B09-417D-BE62-209F201B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2EFE80A-2498-42B1-B0B7-DB92A4B1B94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20663" y="812800"/>
            <a:ext cx="7107237" cy="399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4DDD6205-EBF4-48BE-9FFE-ED69894671E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8850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6FC2791E-59F0-497F-9150-DFD9F4326FE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1838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041EB15B-6D32-409F-A26F-D39BF106030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79EBA55F-9528-42DD-99D4-CE4DF550D10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1838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8FA387A7-4654-411A-A6EE-27C1861BFBE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71837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E8CBDC4B-2B96-4E95-96F3-DC063B54A1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D78C2D5A-3617-4D73-A529-C9FDBBB5AB3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39B158-43ED-47EB-9E54-1461425E4E2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DCA0B5A7-ED97-4ADB-961D-A3189412BCF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5900" y="812800"/>
            <a:ext cx="71262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5D9093BB-9FB1-4867-889E-535928F6204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C3E18F85-EBB3-405F-B7B3-C42EC4B3454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77BA34-0C03-4157-86FF-94F0B4CD990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5361" name="Rectangle 1">
            <a:extLst>
              <a:ext uri="{FF2B5EF4-FFF2-40B4-BE49-F238E27FC236}">
                <a16:creationId xmlns:a16="http://schemas.microsoft.com/office/drawing/2014/main" id="{55826A7E-E120-4F2F-B02E-B6B3D10BFF5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C5B4F69-7982-4757-8001-D2025FA2E3E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4E7EF291-251E-4C39-ADF8-FE8E8C52162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98DA61-E079-42BB-BB99-D7E788B29B3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6385" name="Rectangle 1">
            <a:extLst>
              <a:ext uri="{FF2B5EF4-FFF2-40B4-BE49-F238E27FC236}">
                <a16:creationId xmlns:a16="http://schemas.microsoft.com/office/drawing/2014/main" id="{E90F1320-739C-488D-9545-AFE2FB6A39C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06BC52B-2FBA-42B3-BE41-5187D9DFD67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42995A22-29B7-4F71-B788-D8C5722A9C7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6E02E7-B452-4488-9F21-D0C390C1504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7409" name="Rectangle 1">
            <a:extLst>
              <a:ext uri="{FF2B5EF4-FFF2-40B4-BE49-F238E27FC236}">
                <a16:creationId xmlns:a16="http://schemas.microsoft.com/office/drawing/2014/main" id="{67EB408C-D832-4681-BCBF-1E89EC822D9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9EEB0A5A-945B-45A2-827E-F082C8CA8A7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90979B03-F057-4708-8146-7CCC07C5008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FBB721-6B4D-43DB-BFD6-E8BEFB5B67E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DD078504-A515-405B-B280-76ED14DDD63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01B44C53-7B00-46D3-973D-74754100815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B884F97A-F821-4747-8978-EE22A109975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F825C5-C387-4E2F-A4C3-801DAEF0E22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75B36CD5-A4BC-4D54-9C69-2BBE4420DC2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C50DCAA6-7082-4551-94D6-9925774DE21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DF914168-3783-4207-817E-2A2C9FE888C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571BCA-FEF6-4B03-8F6F-F0EB00A9A1F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E6143D7A-2CFD-4CCB-BEFB-7D37851C183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99B3B4D-FDBF-488F-B58D-5C348CD4650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2CC0B387-03D3-4D04-8A46-49A2E8EF125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92FE65-883C-4685-A2F4-8C1788A36D7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5" name="Rectangle 1">
            <a:extLst>
              <a:ext uri="{FF2B5EF4-FFF2-40B4-BE49-F238E27FC236}">
                <a16:creationId xmlns:a16="http://schemas.microsoft.com/office/drawing/2014/main" id="{4DA88E2C-7862-445F-9D8F-E3B40B33F97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E2D4618B-53C7-4389-8325-58E05E34559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68E2A55B-2499-403B-9D66-999EFC96A26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B2DA7F-0630-435A-9DD3-7E509037151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529" name="Rectangle 1">
            <a:extLst>
              <a:ext uri="{FF2B5EF4-FFF2-40B4-BE49-F238E27FC236}">
                <a16:creationId xmlns:a16="http://schemas.microsoft.com/office/drawing/2014/main" id="{4D8C6276-D0C2-46CB-B55F-7027E6B84E2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848B703F-FE57-4EEC-84D0-407504E099C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8A2B0-B30B-4618-B8B8-98C17E953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504" y="1236668"/>
            <a:ext cx="10078773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8B328E-0F29-4B44-8112-8C50B43E3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0504" y="3970343"/>
            <a:ext cx="1007877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5" indent="0" algn="ctr">
              <a:buNone/>
              <a:defRPr sz="2000"/>
            </a:lvl2pPr>
            <a:lvl3pPr marL="914430" indent="0" algn="ctr">
              <a:buNone/>
              <a:defRPr sz="1800"/>
            </a:lvl3pPr>
            <a:lvl4pPr marL="1371646" indent="0" algn="ctr">
              <a:buNone/>
              <a:defRPr sz="1600"/>
            </a:lvl4pPr>
            <a:lvl5pPr marL="1828861" indent="0" algn="ctr">
              <a:buNone/>
              <a:defRPr sz="1600"/>
            </a:lvl5pPr>
            <a:lvl6pPr marL="2286076" indent="0" algn="ctr">
              <a:buNone/>
              <a:defRPr sz="1600"/>
            </a:lvl6pPr>
            <a:lvl7pPr marL="2743291" indent="0" algn="ctr">
              <a:buNone/>
              <a:defRPr sz="1600"/>
            </a:lvl7pPr>
            <a:lvl8pPr marL="3200506" indent="0" algn="ctr">
              <a:buNone/>
              <a:defRPr sz="1600"/>
            </a:lvl8pPr>
            <a:lvl9pPr marL="3657722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C1AD6-A5FC-4198-BAB3-287B87AF1F1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87E43-8657-4607-BE1B-3E3A5711FF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6CD0B-CD08-4795-88A1-47D60A9880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3744EA0-B096-417D-B7E7-CC468DA7B5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55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451BA-EC53-48B1-991A-3113B454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83612F-8909-4F0F-9A62-6D90963B2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5BC3D-9919-4C59-B212-D15B10335F8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855E4-A64B-4ABA-BC3E-4C5904CF74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91699-4581-49BC-BC46-254C135661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1F7422-0F03-4FBB-824A-569242300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74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FE3E36-80BC-44EB-A2F7-A03D46A476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729554" y="481013"/>
            <a:ext cx="3018130" cy="5770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FD7ECA-9C3B-4090-BDFB-BEB57B6D6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0931" y="481013"/>
            <a:ext cx="8855436" cy="5770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490B1-094E-4663-A862-E4A8B3ABA4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8D1D2-682F-4D00-AE09-24CD5F1356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E747E-2765-4975-B586-A8785F7781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CE99070-7609-4142-BC45-5D527144C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43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972" y="1237197"/>
            <a:ext cx="1007983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9972" y="3970580"/>
            <a:ext cx="10079831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CBD7-DDB2-4ADF-9009-EAAA359DF68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469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5F3E-F5C5-41DD-B7B0-EE19749AD9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793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85" y="1884670"/>
            <a:ext cx="1159180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985" y="5059034"/>
            <a:ext cx="1159180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319-DB9F-47B6-A44D-6211D23E3F1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702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85" y="2012414"/>
            <a:ext cx="5711904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886" y="2012414"/>
            <a:ext cx="5711904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DA31-3F30-4D97-A2C2-18BAD07AF5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303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5" y="402483"/>
            <a:ext cx="11591806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736" y="1853171"/>
            <a:ext cx="568565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736" y="2761381"/>
            <a:ext cx="5685654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03886" y="1853171"/>
            <a:ext cx="57136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03886" y="2761381"/>
            <a:ext cx="5713655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9609-2EF5-4EA5-9487-E33BBD528C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576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7064-D2AF-48F4-91DD-FD91DBB29C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211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930F-3BA4-4736-A2E7-196B1461388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858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55C4-2866-4DB1-B555-696F8C39BC7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76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D4BDC-0660-49D4-9725-2CC4B26CA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C4B39-95A9-46E8-857C-C90A543C3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5B92E-AA5C-4FCA-86CD-8D46436E02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9E872-86BF-43D6-8C0A-D28597F089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0C1C-D90B-4CC5-8DF5-663A012070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187A4A5-182F-4C12-98D0-2917BD80A7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2035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13655" y="1088454"/>
            <a:ext cx="680388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F910E-F430-4A03-B323-8B2FAC85F2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5608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FD9B-32D0-41A7-B565-6C3E4C349F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8622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17839" y="402483"/>
            <a:ext cx="2897951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85" y="402483"/>
            <a:ext cx="8525857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F988-BB74-4F14-BFE3-DDB5ADCBA3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01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61288-7F29-47B2-87AE-212078405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32" y="301625"/>
            <a:ext cx="12080981" cy="12525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46D277-F949-4CAF-847C-4B447B12E9D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816970" y="6562730"/>
            <a:ext cx="3117605" cy="51117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9BD427-1DE7-4C80-85D2-030FBDA3EBB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740963" y="6562730"/>
            <a:ext cx="4247816" cy="51117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3A2C8-2A34-4F00-AA4B-0520751EA07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780349" y="6562730"/>
            <a:ext cx="3117604" cy="511175"/>
          </a:xfrm>
        </p:spPr>
        <p:txBody>
          <a:bodyPr/>
          <a:lstStyle>
            <a:lvl1pPr>
              <a:defRPr/>
            </a:lvl1pPr>
          </a:lstStyle>
          <a:p>
            <a:fld id="{834DC5D2-B702-491C-868D-D422C56251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32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F357-AFF7-4982-8665-11B10D398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447" y="1884368"/>
            <a:ext cx="11592070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6E50B-164A-45D1-AC16-F5673BE44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47" y="5059368"/>
            <a:ext cx="1159207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15" indent="0">
              <a:buNone/>
              <a:defRPr sz="2000"/>
            </a:lvl2pPr>
            <a:lvl3pPr marL="914430" indent="0">
              <a:buNone/>
              <a:defRPr sz="1800"/>
            </a:lvl3pPr>
            <a:lvl4pPr marL="1371646" indent="0">
              <a:buNone/>
              <a:defRPr sz="1600"/>
            </a:lvl4pPr>
            <a:lvl5pPr marL="1828861" indent="0">
              <a:buNone/>
              <a:defRPr sz="1600"/>
            </a:lvl5pPr>
            <a:lvl6pPr marL="2286076" indent="0">
              <a:buNone/>
              <a:defRPr sz="1600"/>
            </a:lvl6pPr>
            <a:lvl7pPr marL="2743291" indent="0">
              <a:buNone/>
              <a:defRPr sz="1600"/>
            </a:lvl7pPr>
            <a:lvl8pPr marL="3200506" indent="0">
              <a:buNone/>
              <a:defRPr sz="1600"/>
            </a:lvl8pPr>
            <a:lvl9pPr marL="3657722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53BF4-0561-4CB2-BB8B-539991F780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322BB-47E2-4051-B26F-F1FDEBABF59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BA3E7-1163-4676-B81C-FC976068D1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F6B94D4-A9BA-477C-BFF6-F5C0230283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633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C7173-9BBB-46C7-B858-3E8521CEB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113AC-D9EA-44C7-9973-E79A417E2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3532" y="1912938"/>
            <a:ext cx="5672220" cy="43386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C73B2D-89B7-4C37-A971-36E053874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8937" y="1912938"/>
            <a:ext cx="5674337" cy="43386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BEF6C7-A494-49CC-A15A-0294773682A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BFFC0-A5F2-48DC-A49D-FFA72948378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69FE4-C3A0-4729-AEFC-67F742F670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B4CE4F4-0E05-427B-BFD5-3A6F4DADC2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09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7BB0-AB48-42A9-80C4-6AFDA4F57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913" y="403225"/>
            <a:ext cx="11592070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ED00B-3341-4A3C-9BA2-00FE62EAE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4912" y="1852613"/>
            <a:ext cx="5687036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5" indent="0">
              <a:buNone/>
              <a:defRPr sz="2000" b="1"/>
            </a:lvl2pPr>
            <a:lvl3pPr marL="914430" indent="0">
              <a:buNone/>
              <a:defRPr sz="1800" b="1"/>
            </a:lvl3pPr>
            <a:lvl4pPr marL="1371646" indent="0">
              <a:buNone/>
              <a:defRPr sz="1600" b="1"/>
            </a:lvl4pPr>
            <a:lvl5pPr marL="1828861" indent="0">
              <a:buNone/>
              <a:defRPr sz="1600" b="1"/>
            </a:lvl5pPr>
            <a:lvl6pPr marL="2286076" indent="0">
              <a:buNone/>
              <a:defRPr sz="1600" b="1"/>
            </a:lvl6pPr>
            <a:lvl7pPr marL="2743291" indent="0">
              <a:buNone/>
              <a:defRPr sz="1600" b="1"/>
            </a:lvl7pPr>
            <a:lvl8pPr marL="3200506" indent="0">
              <a:buNone/>
              <a:defRPr sz="1600" b="1"/>
            </a:lvl8pPr>
            <a:lvl9pPr marL="36577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A7888-B6FC-4D69-9679-16E38B8F3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4912" y="2760663"/>
            <a:ext cx="5687036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02C001-42A7-414C-9AFC-76C189DA2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4549" y="1852613"/>
            <a:ext cx="5712434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5" indent="0">
              <a:buNone/>
              <a:defRPr sz="2000" b="1"/>
            </a:lvl2pPr>
            <a:lvl3pPr marL="914430" indent="0">
              <a:buNone/>
              <a:defRPr sz="1800" b="1"/>
            </a:lvl3pPr>
            <a:lvl4pPr marL="1371646" indent="0">
              <a:buNone/>
              <a:defRPr sz="1600" b="1"/>
            </a:lvl4pPr>
            <a:lvl5pPr marL="1828861" indent="0">
              <a:buNone/>
              <a:defRPr sz="1600" b="1"/>
            </a:lvl5pPr>
            <a:lvl6pPr marL="2286076" indent="0">
              <a:buNone/>
              <a:defRPr sz="1600" b="1"/>
            </a:lvl6pPr>
            <a:lvl7pPr marL="2743291" indent="0">
              <a:buNone/>
              <a:defRPr sz="1600" b="1"/>
            </a:lvl7pPr>
            <a:lvl8pPr marL="3200506" indent="0">
              <a:buNone/>
              <a:defRPr sz="1600" b="1"/>
            </a:lvl8pPr>
            <a:lvl9pPr marL="36577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BC8009-C236-4F05-9B11-9C3C4F9AB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04549" y="2760663"/>
            <a:ext cx="5712434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17B23E-2E26-4DEB-A88D-2279E658C85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2F5CDF-7C4D-4409-A4E4-841E1887F74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C0B1DA-1328-434C-BFC4-F5E354BB5A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AF46C12-6862-4A99-B652-66B7B4875C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10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9822A-114F-44B8-8F23-0F93D9139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2AB5AC-6DE4-486F-B95D-056791F2776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8A1AE-8C35-4141-8447-4D34A516DA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2F571A-F0EB-43C5-AC03-00B9AF66BD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8F918C8-9566-400E-90A5-37990D8410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21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E46915-56B3-471F-96AA-602115409FC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93EB95-87AE-4E72-B38A-FB3ABAF925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14964-DA84-4498-BDD5-10F07BA337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3B9EECE-7E71-458B-94BE-F035CF480B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88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037C0-737C-4B8C-BE66-4D9098C99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911" y="503238"/>
            <a:ext cx="4334592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EEE16-8F94-419C-9940-B4A7AC6DD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553" y="1089025"/>
            <a:ext cx="6802431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FD961-9FF9-4C71-9AF0-05304D47F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4911" y="2268543"/>
            <a:ext cx="4334592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15" indent="0">
              <a:buNone/>
              <a:defRPr sz="1400"/>
            </a:lvl2pPr>
            <a:lvl3pPr marL="914430" indent="0">
              <a:buNone/>
              <a:defRPr sz="1200"/>
            </a:lvl3pPr>
            <a:lvl4pPr marL="1371646" indent="0">
              <a:buNone/>
              <a:defRPr sz="1000"/>
            </a:lvl4pPr>
            <a:lvl5pPr marL="1828861" indent="0">
              <a:buNone/>
              <a:defRPr sz="1000"/>
            </a:lvl5pPr>
            <a:lvl6pPr marL="2286076" indent="0">
              <a:buNone/>
              <a:defRPr sz="1000"/>
            </a:lvl6pPr>
            <a:lvl7pPr marL="2743291" indent="0">
              <a:buNone/>
              <a:defRPr sz="1000"/>
            </a:lvl7pPr>
            <a:lvl8pPr marL="3200506" indent="0">
              <a:buNone/>
              <a:defRPr sz="1000"/>
            </a:lvl8pPr>
            <a:lvl9pPr marL="365772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930700-FB42-4DA8-BA7A-27BE6946399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D0A47-0079-4DFE-9F31-E0FD55C63F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F3474-FB9E-450F-B590-24D8CE31BD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00CF8A3-565F-4122-8F95-FC0C663FB8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45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D5B8-875A-4A6E-B8A3-A4D9D55F2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911" y="503238"/>
            <a:ext cx="4334592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613DA2-3A32-42B1-8A84-CE244BC642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14553" y="1089025"/>
            <a:ext cx="6802431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15" indent="0">
              <a:buNone/>
              <a:defRPr sz="2800"/>
            </a:lvl2pPr>
            <a:lvl3pPr marL="914430" indent="0">
              <a:buNone/>
              <a:defRPr sz="2400"/>
            </a:lvl3pPr>
            <a:lvl4pPr marL="1371646" indent="0">
              <a:buNone/>
              <a:defRPr sz="2000"/>
            </a:lvl4pPr>
            <a:lvl5pPr marL="1828861" indent="0">
              <a:buNone/>
              <a:defRPr sz="2000"/>
            </a:lvl5pPr>
            <a:lvl6pPr marL="2286076" indent="0">
              <a:buNone/>
              <a:defRPr sz="2000"/>
            </a:lvl6pPr>
            <a:lvl7pPr marL="2743291" indent="0">
              <a:buNone/>
              <a:defRPr sz="2000"/>
            </a:lvl7pPr>
            <a:lvl8pPr marL="3200506" indent="0">
              <a:buNone/>
              <a:defRPr sz="2000"/>
            </a:lvl8pPr>
            <a:lvl9pPr marL="365772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FC5DE-F3B5-416B-A84C-B3568034F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4911" y="2268543"/>
            <a:ext cx="4334592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15" indent="0">
              <a:buNone/>
              <a:defRPr sz="1400"/>
            </a:lvl2pPr>
            <a:lvl3pPr marL="914430" indent="0">
              <a:buNone/>
              <a:defRPr sz="1200"/>
            </a:lvl3pPr>
            <a:lvl4pPr marL="1371646" indent="0">
              <a:buNone/>
              <a:defRPr sz="1000"/>
            </a:lvl4pPr>
            <a:lvl5pPr marL="1828861" indent="0">
              <a:buNone/>
              <a:defRPr sz="1000"/>
            </a:lvl5pPr>
            <a:lvl6pPr marL="2286076" indent="0">
              <a:buNone/>
              <a:defRPr sz="1000"/>
            </a:lvl6pPr>
            <a:lvl7pPr marL="2743291" indent="0">
              <a:buNone/>
              <a:defRPr sz="1000"/>
            </a:lvl7pPr>
            <a:lvl8pPr marL="3200506" indent="0">
              <a:buNone/>
              <a:defRPr sz="1000"/>
            </a:lvl8pPr>
            <a:lvl9pPr marL="365772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810FAC-7892-484B-AB36-15A588AEF6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114F7-78B0-4D28-882C-D2759FF9E9E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9DD02-EC49-45F8-AA5B-7B055F0C23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80A1ABA-FE89-47EB-B137-0CC140CA6A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92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4D17C18C-2AEF-4086-87B9-91232EE95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0934" y="481013"/>
            <a:ext cx="12076749" cy="124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4AF4B9BA-049F-463E-93EF-5BFDF03AC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63532" y="1912938"/>
            <a:ext cx="11549741" cy="433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01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888E71-AFEB-4E83-9077-1A1144631FB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70932" y="6527800"/>
            <a:ext cx="311337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43374FF-4037-4395-AF64-3EE35A8E0A9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548361" y="6527800"/>
            <a:ext cx="424358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0589B49-945D-4DE6-AF34-255AEDA1D58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9539067" y="6527800"/>
            <a:ext cx="311337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0EDE9127-D345-4894-AD98-F70AD2642B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5721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75" indent="-285760" algn="ctr" defTabSz="45721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2pPr>
      <a:lvl3pPr marL="1143038" indent="-228608" algn="ctr" defTabSz="45721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marL="1600254" indent="-228608" algn="ctr" defTabSz="45721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marL="2057469" indent="-228608" algn="ctr" defTabSz="45721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84" indent="-228608" algn="ctr" defTabSz="45721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6pPr>
      <a:lvl7pPr marL="2971899" indent="-228608" algn="ctr" defTabSz="45721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7pPr>
      <a:lvl8pPr marL="3429114" indent="-228608" algn="ctr" defTabSz="45721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8pPr>
      <a:lvl9pPr marL="3886330" indent="-228608" algn="ctr" defTabSz="45721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9pPr>
    </p:titleStyle>
    <p:bodyStyle>
      <a:lvl1pPr marL="342911" indent="-342911" algn="l" defTabSz="457215" rtl="0" fontAlgn="base" hangingPunct="0">
        <a:lnSpc>
          <a:spcPct val="95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75" indent="-285760" algn="l" defTabSz="457215" rtl="0" fontAlgn="base" hangingPunct="0">
        <a:lnSpc>
          <a:spcPct val="95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38" indent="-228608" algn="l" defTabSz="457215" rtl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54" indent="-228608" algn="l" defTabSz="457215" rtl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69" indent="-228608" algn="l" defTabSz="457215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84" indent="-228608" algn="l" defTabSz="9144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99" indent="-228608" algn="l" defTabSz="9144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14" indent="-228608" algn="l" defTabSz="9144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30" indent="-228608" algn="l" defTabSz="9144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5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0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46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61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76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91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06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22" algn="l" defTabSz="9144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3985" y="402483"/>
            <a:ext cx="1159180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3985" y="2012414"/>
            <a:ext cx="1159180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3985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1926" y="7006699"/>
            <a:ext cx="453592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91841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127-D345-4894-AD98-F70AD2642B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12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B8926F2-5774-47E7-855B-021131897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9087" y="481013"/>
            <a:ext cx="10934705" cy="1262062"/>
          </a:xfrm>
          <a:ln/>
        </p:spPr>
        <p:txBody>
          <a:bodyPr/>
          <a:lstStyle/>
          <a:p>
            <a:pPr>
              <a:lnSpc>
                <a:spcPct val="108000"/>
              </a:lnSpc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</a:pPr>
            <a:r>
              <a:rPr lang="en-US" alt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Handwriting" panose="03010101010101010101" pitchFamily="66" charset="0"/>
              </a:rPr>
              <a:t>DO YOU LOVE ME?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4E4C752A-526D-4FA7-9337-234B5D08838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00087" y="1912938"/>
            <a:ext cx="11429999" cy="4351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indent="-331799">
              <a:lnSpc>
                <a:spcPct val="104000"/>
              </a:lnSpc>
              <a:spcAft>
                <a:spcPct val="0"/>
              </a:spcAft>
              <a:tabLst>
                <a:tab pos="342911" algn="l"/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</a:tabLst>
            </a:pPr>
            <a:endParaRPr lang="en-US" altLang="en-US" sz="4800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  <a:p>
            <a:pPr indent="-331799">
              <a:lnSpc>
                <a:spcPct val="104000"/>
              </a:lnSpc>
              <a:spcAft>
                <a:spcPct val="0"/>
              </a:spcAft>
              <a:tabLst>
                <a:tab pos="342911" algn="l"/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</a:tabLst>
            </a:pPr>
            <a:r>
              <a:rPr lang="en-US" altLang="en-US" sz="4800" b="1" dirty="0">
                <a:solidFill>
                  <a:schemeClr val="bg1"/>
                </a:solidFill>
                <a:latin typeface="Bradley Hand ITC" panose="03070402050302030203" pitchFamily="66" charset="0"/>
              </a:rPr>
              <a:t>John 21:15-17</a:t>
            </a:r>
          </a:p>
          <a:p>
            <a:pPr indent="-331799">
              <a:lnSpc>
                <a:spcPct val="104000"/>
              </a:lnSpc>
              <a:spcAft>
                <a:spcPct val="0"/>
              </a:spcAft>
              <a:tabLst>
                <a:tab pos="342911" algn="l"/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</a:tabLst>
            </a:pPr>
            <a:endParaRPr lang="en-US" altLang="en-US" sz="4800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  <a:p>
            <a:pPr indent="-331799">
              <a:lnSpc>
                <a:spcPct val="104000"/>
              </a:lnSpc>
              <a:spcAft>
                <a:spcPct val="0"/>
              </a:spcAft>
              <a:tabLst>
                <a:tab pos="342911" algn="l"/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</a:tabLst>
            </a:pPr>
            <a:endParaRPr lang="en-US" altLang="en-US" sz="4800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  <a:p>
            <a:pPr indent="-331799">
              <a:lnSpc>
                <a:spcPct val="104000"/>
              </a:lnSpc>
              <a:spcAft>
                <a:spcPct val="0"/>
              </a:spcAft>
              <a:tabLst>
                <a:tab pos="342911" algn="l"/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</a:tabLst>
            </a:pPr>
            <a:r>
              <a:rPr lang="en-US" altLang="en-US" sz="4800" b="1" dirty="0">
                <a:solidFill>
                  <a:schemeClr val="bg1"/>
                </a:solidFill>
                <a:latin typeface="Bradley Hand ITC" panose="03070402050302030203" pitchFamily="66" charset="0"/>
              </a:rPr>
              <a:t>How would you answer Jesus' question?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497B60-A343-47BB-BC22-6C6F7502EB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703" y="64763"/>
            <a:ext cx="5066318" cy="455327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01B9F02E-1057-46A8-99DB-DE40639F5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82816" y="481013"/>
            <a:ext cx="9070975" cy="1262062"/>
          </a:xfrm>
          <a:ln/>
        </p:spPr>
        <p:txBody>
          <a:bodyPr/>
          <a:lstStyle/>
          <a:p>
            <a:pPr>
              <a:lnSpc>
                <a:spcPct val="108000"/>
              </a:lnSpc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</a:pP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Handwriting" panose="03010101010101010101" pitchFamily="66" charset="0"/>
              </a:rPr>
              <a:t>Background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EF1CB13-9166-4326-B6D1-EE5EE8A56C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33487" y="1912938"/>
            <a:ext cx="11201400" cy="4902200"/>
          </a:xfrm>
          <a:ln/>
        </p:spPr>
        <p:txBody>
          <a:bodyPr vert="horz" wrap="square" lIns="0" tIns="2016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600" b="1" dirty="0">
                <a:solidFill>
                  <a:schemeClr val="bg1"/>
                </a:solidFill>
              </a:rPr>
              <a:t>Peter denied Christ 3 times before his crucifixion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600" b="1" dirty="0">
                <a:solidFill>
                  <a:schemeClr val="bg1"/>
                </a:solidFill>
              </a:rPr>
              <a:t>Our text shows Jesus and Peter</a:t>
            </a:r>
          </a:p>
          <a:p>
            <a:pPr marL="1716146" lvl="1" indent="-565169">
              <a:lnSpc>
                <a:spcPct val="95000"/>
              </a:lnSpc>
              <a:buClr>
                <a:srgbClr val="008080"/>
              </a:buClr>
              <a:buSzPct val="75000"/>
              <a:buFont typeface="Symbol" panose="05050102010706020507" pitchFamily="18" charset="2"/>
              <a:buChar char="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600" b="1" dirty="0">
                <a:solidFill>
                  <a:schemeClr val="bg1"/>
                </a:solidFill>
              </a:rPr>
              <a:t>NOT in confrontation</a:t>
            </a:r>
          </a:p>
          <a:p>
            <a:pPr marL="1716146" lvl="1" indent="-565169">
              <a:lnSpc>
                <a:spcPct val="95000"/>
              </a:lnSpc>
              <a:buClr>
                <a:srgbClr val="008080"/>
              </a:buClr>
              <a:buSzPct val="75000"/>
              <a:buFont typeface="Symbol" panose="05050102010706020507" pitchFamily="18" charset="2"/>
              <a:buChar char="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600" b="1" dirty="0">
                <a:solidFill>
                  <a:schemeClr val="bg1"/>
                </a:solidFill>
              </a:rPr>
              <a:t>BUT in reconciliation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600" b="1" dirty="0">
                <a:solidFill>
                  <a:schemeClr val="bg1"/>
                </a:solidFill>
              </a:rPr>
              <a:t>Jesus is trying to reassure Peter that his denial is forgiven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600" b="1" dirty="0">
                <a:solidFill>
                  <a:schemeClr val="bg1"/>
                </a:solidFill>
              </a:rPr>
              <a:t>BUT – there is more to this passage than meets the eye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0754E16F-0AD3-42D4-AC99-BD7F7993AE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82816" y="481013"/>
            <a:ext cx="9070975" cy="1262062"/>
          </a:xfrm>
          <a:ln/>
        </p:spPr>
        <p:txBody>
          <a:bodyPr/>
          <a:lstStyle/>
          <a:p>
            <a:pPr>
              <a:lnSpc>
                <a:spcPct val="108000"/>
              </a:lnSpc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</a:pP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Handwriting" panose="03010101010101010101" pitchFamily="66" charset="0"/>
              </a:rPr>
              <a:t>English word - LOVE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9B7DBDD9-2316-4E8A-AFC6-75FDF6524E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81087" y="1912942"/>
            <a:ext cx="11125200" cy="4910137"/>
          </a:xfrm>
          <a:ln/>
        </p:spPr>
        <p:txBody>
          <a:bodyPr vert="horz" wrap="square" lIns="0" tIns="2016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In English – we have only one word – LOVE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We love – clothes, movies, cars, houses, music, TV shows, ice cream, pizza and Dr. Pepper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We also love – people, family, friends, spouse, elders, the church, God, Jesus, eternal life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NOTE: This may explain the lack of love and commitment in many marriages.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We love people the way we love our car – until it breaks down. Then it becomes a piece of junk.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336FAADB-1202-46C5-9469-5AB86C686B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82816" y="481013"/>
            <a:ext cx="9070975" cy="1262062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8000"/>
              </a:lnSpc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</a:pP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Handwriting" panose="03010101010101010101" pitchFamily="66" charset="0"/>
              </a:rPr>
              <a:t>Greeks have 4 words - love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9C89429-263B-46A6-A631-2CBB6D8233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7287" y="1619254"/>
            <a:ext cx="11201400" cy="6232525"/>
          </a:xfrm>
          <a:ln/>
        </p:spPr>
        <p:txBody>
          <a:bodyPr vert="horz" wrap="square" lIns="0" tIns="2016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Agape – To love dearly, to regard the welfare of another, to seek what is best or another</a:t>
            </a:r>
          </a:p>
          <a:p>
            <a:pPr marL="1716146" lvl="1" indent="-565169">
              <a:lnSpc>
                <a:spcPct val="95000"/>
              </a:lnSpc>
              <a:buClr>
                <a:srgbClr val="008080"/>
              </a:buClr>
              <a:buSzPct val="75000"/>
              <a:buFont typeface="Symbol" panose="05050102010706020507" pitchFamily="18" charset="2"/>
              <a:buChar char="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John 3:16 – God so loved (agape) the world</a:t>
            </a:r>
          </a:p>
          <a:p>
            <a:pPr marL="1716146" lvl="1" indent="-565169">
              <a:lnSpc>
                <a:spcPct val="95000"/>
              </a:lnSpc>
              <a:buClr>
                <a:srgbClr val="008080"/>
              </a:buClr>
              <a:buSzPct val="75000"/>
              <a:buFont typeface="Symbol" panose="05050102010706020507" pitchFamily="18" charset="2"/>
              <a:buChar char="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John 15:13 – Greater love (agape) has no man than this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 err="1">
                <a:solidFill>
                  <a:schemeClr val="bg1"/>
                </a:solidFill>
              </a:rPr>
              <a:t>Phileo</a:t>
            </a:r>
            <a:r>
              <a:rPr lang="en-US" altLang="en-US" sz="3200" b="1" dirty="0">
                <a:solidFill>
                  <a:schemeClr val="bg1"/>
                </a:solidFill>
              </a:rPr>
              <a:t> – To be fond of, to be friends, have a preference for, to take pleasure in, an attraction for – closer to the English word “friendship”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Storge – natural, family, love your next of kin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Eros – (not in the Bible) – animal passion, sexual love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7706C6C4-CE42-4523-9F43-1CD26BDAE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82816" y="481013"/>
            <a:ext cx="9070975" cy="1262062"/>
          </a:xfrm>
          <a:ln/>
        </p:spPr>
        <p:txBody>
          <a:bodyPr/>
          <a:lstStyle/>
          <a:p>
            <a:pPr>
              <a:lnSpc>
                <a:spcPct val="108000"/>
              </a:lnSpc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</a:pP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Handwriting" panose="03010101010101010101" pitchFamily="66" charset="0"/>
              </a:rPr>
              <a:t>Background of our text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6F26B4CC-3450-4A40-AE58-B502E4EC07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85887" y="2484437"/>
            <a:ext cx="10896600" cy="3779842"/>
          </a:xfrm>
          <a:ln/>
        </p:spPr>
        <p:txBody>
          <a:bodyPr vert="horz" wrap="square" lIns="0" tIns="2016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Apostles fishing all night – caught nothing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Jesus – put net on other side of the boat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Not logical – but Jesus said it, we will do it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Caught 153 fish – nets did not break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Jesus is already cooking breakfast for them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ECE57F47-1DE0-4570-8B27-18DADFE1D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82816" y="481013"/>
            <a:ext cx="9070975" cy="1262062"/>
          </a:xfrm>
          <a:ln/>
        </p:spPr>
        <p:txBody>
          <a:bodyPr/>
          <a:lstStyle/>
          <a:p>
            <a:pPr>
              <a:lnSpc>
                <a:spcPct val="108000"/>
              </a:lnSpc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</a:pP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Handwriting" panose="03010101010101010101" pitchFamily="66" charset="0"/>
              </a:rPr>
              <a:t>Study the text John 21:15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4A33DED8-890B-4679-AA23-F4E7497AB1B9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52489" y="1912942"/>
            <a:ext cx="5708654" cy="4351337"/>
          </a:xfrm>
          <a:ln/>
        </p:spPr>
        <p:txBody>
          <a:bodyPr vert="horz" wrap="square" lIns="0" tIns="2016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Pay attention to Jesus' question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Agape – deep, true love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Pay attention to Peter's answer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 err="1">
                <a:solidFill>
                  <a:schemeClr val="bg1"/>
                </a:solidFill>
              </a:rPr>
              <a:t>Phileo</a:t>
            </a:r>
            <a:r>
              <a:rPr lang="en-US" altLang="en-US" sz="3200" b="1" dirty="0">
                <a:solidFill>
                  <a:schemeClr val="bg1"/>
                </a:solidFill>
              </a:rPr>
              <a:t> – friendship, enjoy being together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C89F1DF-E244-4F59-A458-858B190FAA67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773863" y="1912938"/>
            <a:ext cx="5813424" cy="5575300"/>
          </a:xfrm>
          <a:ln/>
        </p:spPr>
        <p:txBody>
          <a:bodyPr vert="horz" wrap="square" lIns="0" tIns="2016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So when they had eaten breakfast, Jesus said to Simon Peter, "Simon, son of Jonah, do you love (agape) Me more than these?" He said to Him, "Yes, Lord; You know that I love (</a:t>
            </a:r>
            <a:r>
              <a:rPr lang="en-US" altLang="en-US" sz="3200" b="1" dirty="0" err="1">
                <a:solidFill>
                  <a:schemeClr val="bg1"/>
                </a:solidFill>
              </a:rPr>
              <a:t>phileo</a:t>
            </a:r>
            <a:r>
              <a:rPr lang="en-US" altLang="en-US" sz="3200" b="1" dirty="0">
                <a:solidFill>
                  <a:schemeClr val="bg1"/>
                </a:solidFill>
              </a:rPr>
              <a:t>) You." He said to him, "Feed My lambs."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A41170AE-BFCA-4DEF-B61C-864FE79EE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82816" y="481013"/>
            <a:ext cx="9070975" cy="1262062"/>
          </a:xfrm>
          <a:ln/>
        </p:spPr>
        <p:txBody>
          <a:bodyPr/>
          <a:lstStyle/>
          <a:p>
            <a:pPr>
              <a:lnSpc>
                <a:spcPct val="108000"/>
              </a:lnSpc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</a:pP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Handwriting" panose="03010101010101010101" pitchFamily="66" charset="0"/>
              </a:rPr>
              <a:t>Study the text John 21:16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E5F66F44-15DD-4095-875A-5B6C1151351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309687" y="1912942"/>
            <a:ext cx="5251455" cy="4351337"/>
          </a:xfrm>
          <a:ln/>
        </p:spPr>
        <p:txBody>
          <a:bodyPr vert="horz" wrap="square" lIns="0" tIns="2016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Pay attention to Jesus' question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Agape – deep, true love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Pay attention to Peter's answer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 err="1">
                <a:solidFill>
                  <a:schemeClr val="bg1"/>
                </a:solidFill>
              </a:rPr>
              <a:t>Phileo</a:t>
            </a:r>
            <a:r>
              <a:rPr lang="en-US" altLang="en-US" sz="3200" b="1" dirty="0">
                <a:solidFill>
                  <a:schemeClr val="bg1"/>
                </a:solidFill>
              </a:rPr>
              <a:t> – friendship, enjoy being together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C92CE8E-CE08-41B1-A8E1-ADF5ABB21FE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773863" y="1912942"/>
            <a:ext cx="5661024" cy="4649787"/>
          </a:xfrm>
          <a:ln/>
        </p:spPr>
        <p:txBody>
          <a:bodyPr vert="horz" wrap="square" lIns="0" tIns="2016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He said to him again a second time, "Simon, son of Jonah, do you love (agape) Me?" He said to Him, "Yes, Lord; You know that I love (</a:t>
            </a:r>
            <a:r>
              <a:rPr lang="en-US" altLang="en-US" sz="3200" b="1" dirty="0" err="1">
                <a:solidFill>
                  <a:schemeClr val="bg1"/>
                </a:solidFill>
              </a:rPr>
              <a:t>phileo</a:t>
            </a:r>
            <a:r>
              <a:rPr lang="en-US" altLang="en-US" sz="3200" b="1" dirty="0">
                <a:solidFill>
                  <a:schemeClr val="bg1"/>
                </a:solidFill>
              </a:rPr>
              <a:t>) You." He said to him, "Tend My sheep."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9FDC75BD-4726-4493-8598-7A6C78BF5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82816" y="481013"/>
            <a:ext cx="9070975" cy="1262062"/>
          </a:xfrm>
          <a:ln/>
        </p:spPr>
        <p:txBody>
          <a:bodyPr/>
          <a:lstStyle/>
          <a:p>
            <a:pPr>
              <a:lnSpc>
                <a:spcPct val="108000"/>
              </a:lnSpc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</a:pP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Handwriting" panose="03010101010101010101" pitchFamily="66" charset="0"/>
              </a:rPr>
              <a:t>Study the text John 21:17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A8A85794-13F1-4872-8FD2-4D07BCD305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233487" y="1912938"/>
            <a:ext cx="5327655" cy="4729162"/>
          </a:xfrm>
          <a:ln/>
        </p:spPr>
        <p:txBody>
          <a:bodyPr vert="horz" wrap="square" lIns="0" tIns="2016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Pay attention to Jesus' third question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 err="1">
                <a:solidFill>
                  <a:schemeClr val="bg1"/>
                </a:solidFill>
              </a:rPr>
              <a:t>Phileo</a:t>
            </a:r>
            <a:r>
              <a:rPr lang="en-US" altLang="en-US" sz="3200" b="1" dirty="0">
                <a:solidFill>
                  <a:schemeClr val="bg1"/>
                </a:solidFill>
              </a:rPr>
              <a:t> – “Peter, are we good friends?”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Peter was grieved at the 3</a:t>
            </a:r>
            <a:r>
              <a:rPr lang="en-US" altLang="en-US" sz="3200" b="1" baseline="33000" dirty="0">
                <a:solidFill>
                  <a:schemeClr val="bg1"/>
                </a:solidFill>
              </a:rPr>
              <a:t>rd</a:t>
            </a:r>
            <a:r>
              <a:rPr lang="en-US" altLang="en-US" sz="3200" b="1" dirty="0">
                <a:solidFill>
                  <a:schemeClr val="bg1"/>
                </a:solidFill>
              </a:rPr>
              <a:t> question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Jesus drove home the level of Peter's love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D362BC3-D072-4DFD-B881-8D935BD0B9FE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986587" y="1619254"/>
            <a:ext cx="5524499" cy="5483225"/>
          </a:xfrm>
          <a:ln/>
        </p:spPr>
        <p:txBody>
          <a:bodyPr vert="horz" wrap="square" lIns="0" tIns="1764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3200" b="1" dirty="0">
                <a:solidFill>
                  <a:schemeClr val="bg1"/>
                </a:solidFill>
              </a:rPr>
              <a:t>He said to him the third time, "Simon, son of Jonah, do you love (</a:t>
            </a:r>
            <a:r>
              <a:rPr lang="en-US" altLang="en-US" sz="3200" b="1" dirty="0" err="1">
                <a:solidFill>
                  <a:schemeClr val="bg1"/>
                </a:solidFill>
              </a:rPr>
              <a:t>phileo</a:t>
            </a:r>
            <a:r>
              <a:rPr lang="en-US" altLang="en-US" sz="3200" b="1" dirty="0">
                <a:solidFill>
                  <a:schemeClr val="bg1"/>
                </a:solidFill>
              </a:rPr>
              <a:t>) Me?" Peter was grieved because He said to him the third time, "Do you love (</a:t>
            </a:r>
            <a:r>
              <a:rPr lang="en-US" altLang="en-US" sz="3200" b="1" dirty="0" err="1">
                <a:solidFill>
                  <a:schemeClr val="bg1"/>
                </a:solidFill>
              </a:rPr>
              <a:t>phileo</a:t>
            </a:r>
            <a:r>
              <a:rPr lang="en-US" altLang="en-US" sz="3200" b="1" dirty="0">
                <a:solidFill>
                  <a:schemeClr val="bg1"/>
                </a:solidFill>
              </a:rPr>
              <a:t>) Me?" And he said to Him, "Lord, You know all things; You know that I love (</a:t>
            </a:r>
            <a:r>
              <a:rPr lang="en-US" altLang="en-US" sz="3200" b="1" dirty="0" err="1">
                <a:solidFill>
                  <a:schemeClr val="bg1"/>
                </a:solidFill>
              </a:rPr>
              <a:t>phileo</a:t>
            </a:r>
            <a:r>
              <a:rPr lang="en-US" altLang="en-US" sz="3200" b="1" dirty="0">
                <a:solidFill>
                  <a:schemeClr val="bg1"/>
                </a:solidFill>
              </a:rPr>
              <a:t>) You." Jesus said to him, "Feed My sheep.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27ADC35B-E91E-4615-9F90-1C26028539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82816" y="481013"/>
            <a:ext cx="9070975" cy="1262062"/>
          </a:xfrm>
          <a:ln/>
        </p:spPr>
        <p:txBody>
          <a:bodyPr/>
          <a:lstStyle/>
          <a:p>
            <a:pPr>
              <a:lnSpc>
                <a:spcPct val="108000"/>
              </a:lnSpc>
              <a:tabLst>
                <a:tab pos="0" algn="l"/>
                <a:tab pos="457215" algn="l"/>
                <a:tab pos="914430" algn="l"/>
                <a:tab pos="1371646" algn="l"/>
                <a:tab pos="1828861" algn="l"/>
                <a:tab pos="2286076" algn="l"/>
                <a:tab pos="2743291" algn="l"/>
                <a:tab pos="3200506" algn="l"/>
                <a:tab pos="3657722" algn="l"/>
                <a:tab pos="4114937" algn="l"/>
                <a:tab pos="4572152" algn="l"/>
                <a:tab pos="5029367" algn="l"/>
                <a:tab pos="5486582" algn="l"/>
                <a:tab pos="5943798" algn="l"/>
                <a:tab pos="6401014" algn="l"/>
                <a:tab pos="6858229" algn="l"/>
                <a:tab pos="7315444" algn="l"/>
                <a:tab pos="7772659" algn="l"/>
                <a:tab pos="8229874" algn="l"/>
                <a:tab pos="8687090" algn="l"/>
                <a:tab pos="9144305" algn="l"/>
              </a:tabLst>
            </a:pP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Handwriting" panose="03010101010101010101" pitchFamily="66" charset="0"/>
              </a:rPr>
              <a:t>DO YOU LOVE ME?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6726CBA7-8B1D-473F-8079-6570F00AFD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04887" y="1912942"/>
            <a:ext cx="11201400" cy="5253037"/>
          </a:xfrm>
          <a:ln/>
        </p:spPr>
        <p:txBody>
          <a:bodyPr vert="horz" wrap="square" lIns="0" tIns="2268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4000" b="1" dirty="0">
                <a:solidFill>
                  <a:schemeClr val="bg1"/>
                </a:solidFill>
              </a:rPr>
              <a:t>Do you love God? Love Jesus? Love the church?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4000" b="1" dirty="0">
                <a:solidFill>
                  <a:schemeClr val="bg1"/>
                </a:solidFill>
              </a:rPr>
              <a:t>How strong is your love? Is it agape or </a:t>
            </a:r>
            <a:r>
              <a:rPr lang="en-US" altLang="en-US" sz="4000" b="1" dirty="0" err="1">
                <a:solidFill>
                  <a:schemeClr val="bg1"/>
                </a:solidFill>
              </a:rPr>
              <a:t>phileo</a:t>
            </a:r>
            <a:r>
              <a:rPr lang="en-US" altLang="en-US" sz="4000" b="1" dirty="0">
                <a:solidFill>
                  <a:schemeClr val="bg1"/>
                </a:solidFill>
              </a:rPr>
              <a:t>?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4000" b="1" dirty="0">
                <a:solidFill>
                  <a:schemeClr val="bg1"/>
                </a:solidFill>
              </a:rPr>
              <a:t>Is your love for Jesus strong enough to obey His commands?</a:t>
            </a:r>
          </a:p>
          <a:p>
            <a:pPr marL="420702" indent="-315923">
              <a:lnSpc>
                <a:spcPct val="95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420702" algn="l"/>
                <a:tab pos="533418" algn="l"/>
                <a:tab pos="990633" algn="l"/>
                <a:tab pos="1447848" algn="l"/>
                <a:tab pos="1905063" algn="l"/>
                <a:tab pos="2362279" algn="l"/>
                <a:tab pos="2819494" algn="l"/>
                <a:tab pos="3276709" algn="l"/>
                <a:tab pos="3733924" algn="l"/>
                <a:tab pos="4191139" algn="l"/>
                <a:tab pos="4648355" algn="l"/>
                <a:tab pos="5105570" algn="l"/>
                <a:tab pos="5562785" algn="l"/>
                <a:tab pos="6020000" algn="l"/>
                <a:tab pos="6477216" algn="l"/>
                <a:tab pos="6934431" algn="l"/>
                <a:tab pos="7391646" algn="l"/>
                <a:tab pos="7848862" algn="l"/>
                <a:tab pos="8306077" algn="l"/>
                <a:tab pos="8763292" algn="l"/>
                <a:tab pos="9220507" algn="l"/>
              </a:tabLst>
            </a:pPr>
            <a:r>
              <a:rPr lang="en-US" altLang="en-US" sz="4000" b="1" dirty="0">
                <a:solidFill>
                  <a:schemeClr val="bg1"/>
                </a:solidFill>
              </a:rPr>
              <a:t>How would you answer the question – When Jesus asks you – DO YOU LOVE ME?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ial Unicode MS"/>
        <a:cs typeface="Arial Unicode MS"/>
      </a:majorFont>
      <a:minorFont>
        <a:latin typeface="Times New Roman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Arial Unicode MS" panose="020B0604020202020204" pitchFamily="34" charset="-128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Arial Unicode MS" panose="020B0604020202020204" pitchFamily="34" charset="-128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34478</TotalTime>
  <Words>669</Words>
  <Application>Microsoft Office PowerPoint</Application>
  <PresentationFormat>Custom</PresentationFormat>
  <Paragraphs>64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Bradley Hand ITC</vt:lpstr>
      <vt:lpstr>Calibri</vt:lpstr>
      <vt:lpstr>Calibri Light</vt:lpstr>
      <vt:lpstr>Lucida Handwriting</vt:lpstr>
      <vt:lpstr>Symbol</vt:lpstr>
      <vt:lpstr>Times New Roman</vt:lpstr>
      <vt:lpstr>Wingdings</vt:lpstr>
      <vt:lpstr>Office Theme</vt:lpstr>
      <vt:lpstr>1_Office Theme</vt:lpstr>
      <vt:lpstr>DO YOU LOVE ME?</vt:lpstr>
      <vt:lpstr>Background</vt:lpstr>
      <vt:lpstr>English word - LOVE</vt:lpstr>
      <vt:lpstr>Greeks have 4 words - love</vt:lpstr>
      <vt:lpstr>Background of our text</vt:lpstr>
      <vt:lpstr>Study the text John 21:15</vt:lpstr>
      <vt:lpstr>Study the text John 21:16</vt:lpstr>
      <vt:lpstr>Study the text John 21:17</vt:lpstr>
      <vt:lpstr>DO YOU LOVE 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Characters with Glow</dc:title>
  <dc:creator>Manly Luscombe</dc:creator>
  <dc:description>Presentation Layout Template</dc:description>
  <cp:lastModifiedBy>Manly Luscombe</cp:lastModifiedBy>
  <cp:revision>4</cp:revision>
  <cp:lastPrinted>2011-05-25T23:43:15Z</cp:lastPrinted>
  <dcterms:created xsi:type="dcterms:W3CDTF">2011-05-21T16:31:21Z</dcterms:created>
  <dcterms:modified xsi:type="dcterms:W3CDTF">2021-01-25T13:31:38Z</dcterms:modified>
</cp:coreProperties>
</file>