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med"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ransition spd="med">
    <p:pull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dirty="0"/>
              <a:t>Do you KNOW?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 study of KNOW in 1 John</a:t>
            </a:r>
          </a:p>
        </p:txBody>
      </p:sp>
    </p:spTree>
    <p:extLst>
      <p:ext uri="{BB962C8B-B14F-4D97-AF65-F5344CB8AC3E}">
        <p14:creationId xmlns:p14="http://schemas.microsoft.com/office/powerpoint/2010/main" val="2000949805"/>
      </p:ext>
    </p:extLst>
  </p:cSld>
  <p:clrMapOvr>
    <a:masterClrMapping/>
  </p:clrMapOvr>
  <p:transition spd="med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096" y="2133600"/>
            <a:ext cx="9581321" cy="4081670"/>
          </a:xfrm>
        </p:spPr>
        <p:txBody>
          <a:bodyPr>
            <a:noAutofit/>
          </a:bodyPr>
          <a:lstStyle/>
          <a:p>
            <a:r>
              <a:rPr lang="en-US" sz="3000" b="1" dirty="0"/>
              <a:t>Chapter 5</a:t>
            </a:r>
          </a:p>
          <a:p>
            <a:pPr lvl="1"/>
            <a:r>
              <a:rPr lang="en-US" sz="2800" b="1" dirty="0"/>
              <a:t>Verse 15 And if we </a:t>
            </a:r>
            <a:r>
              <a:rPr lang="en-US" sz="2800" b="1" u="sng" dirty="0"/>
              <a:t>know that He hears us</a:t>
            </a:r>
            <a:r>
              <a:rPr lang="en-US" sz="2800" b="1" dirty="0"/>
              <a:t>, whatever we ask, we know that we have the petitions that we have asked of Him.</a:t>
            </a:r>
          </a:p>
          <a:p>
            <a:pPr lvl="1"/>
            <a:r>
              <a:rPr lang="en-US" sz="2800" b="1" dirty="0"/>
              <a:t>Verse 18 We </a:t>
            </a:r>
            <a:r>
              <a:rPr lang="en-US" sz="2800" b="1" u="sng" dirty="0"/>
              <a:t>know that whoever is born of God does not sin</a:t>
            </a:r>
            <a:r>
              <a:rPr lang="en-US" sz="2800" b="1" dirty="0"/>
              <a:t>; but he who has been born of God keeps himself, and the wicked one does not touch him.</a:t>
            </a:r>
          </a:p>
          <a:p>
            <a:pPr lvl="1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9662583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078" y="2133600"/>
            <a:ext cx="9687339" cy="4426226"/>
          </a:xfrm>
        </p:spPr>
        <p:txBody>
          <a:bodyPr>
            <a:noAutofit/>
          </a:bodyPr>
          <a:lstStyle/>
          <a:p>
            <a:r>
              <a:rPr lang="en-US" sz="3000" b="1" dirty="0"/>
              <a:t>Chapter 5</a:t>
            </a:r>
          </a:p>
          <a:p>
            <a:pPr lvl="1"/>
            <a:r>
              <a:rPr lang="en-US" sz="2800" b="1" dirty="0"/>
              <a:t>Verse 19 We </a:t>
            </a:r>
            <a:r>
              <a:rPr lang="en-US" sz="2800" b="1" u="sng" dirty="0"/>
              <a:t>know that we are of God</a:t>
            </a:r>
            <a:r>
              <a:rPr lang="en-US" sz="2800" b="1" dirty="0"/>
              <a:t>, and the whole world lies </a:t>
            </a:r>
            <a:r>
              <a:rPr lang="en-US" sz="2800" b="1" i="1" dirty="0"/>
              <a:t>under the sway of</a:t>
            </a:r>
            <a:r>
              <a:rPr lang="en-US" sz="2800" b="1" dirty="0"/>
              <a:t> the wicked one.</a:t>
            </a:r>
          </a:p>
          <a:p>
            <a:pPr lvl="1"/>
            <a:r>
              <a:rPr lang="en-US" sz="2800" b="1" dirty="0"/>
              <a:t>Verse 20 And we </a:t>
            </a:r>
            <a:r>
              <a:rPr lang="en-US" sz="2800" b="1" u="sng" dirty="0"/>
              <a:t>know that the Son of God has come </a:t>
            </a:r>
            <a:r>
              <a:rPr lang="en-US" sz="2800" b="1" dirty="0"/>
              <a:t>and has given us an understanding, that we may </a:t>
            </a:r>
            <a:r>
              <a:rPr lang="en-US" sz="2800" b="1" u="sng" dirty="0"/>
              <a:t>know Him who is true; and we are in Him </a:t>
            </a:r>
            <a:r>
              <a:rPr lang="en-US" sz="2800" b="1" dirty="0"/>
              <a:t>who is true, in His Son Jesus Christ. This is the true God and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259028572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 end is coming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2:18 Little children, </a:t>
            </a:r>
            <a:r>
              <a:rPr lang="en-US" sz="2800" b="1" u="sng" dirty="0"/>
              <a:t>it is the last hour</a:t>
            </a:r>
            <a:r>
              <a:rPr lang="en-US" sz="2800" b="1" dirty="0"/>
              <a:t>; and as you have heard that the Antichrist is coming, even now many antichrists have come, by which we </a:t>
            </a:r>
            <a:r>
              <a:rPr lang="en-US" sz="2800" b="1" u="sng" dirty="0"/>
              <a:t>know that it is the last hour</a:t>
            </a:r>
            <a:r>
              <a:rPr lang="en-US" sz="2800" b="1" dirty="0"/>
              <a:t>.</a:t>
            </a:r>
          </a:p>
          <a:p>
            <a:endParaRPr lang="en-US" sz="2800" b="1" dirty="0"/>
          </a:p>
          <a:p>
            <a:r>
              <a:rPr lang="en-US" sz="2800" b="1" dirty="0"/>
              <a:t>3:2 Beloved, now we are children of God; and it has not yet been revealed what we shall be, but </a:t>
            </a:r>
            <a:r>
              <a:rPr lang="en-US" sz="2800" b="1" u="sng" dirty="0"/>
              <a:t>we know that when He is revealed</a:t>
            </a:r>
            <a:r>
              <a:rPr lang="en-US" sz="2800" b="1" dirty="0"/>
              <a:t>, we shall be like Him, for we shall see Him as He is.</a:t>
            </a:r>
          </a:p>
        </p:txBody>
      </p:sp>
    </p:spTree>
    <p:extLst>
      <p:ext uri="{BB962C8B-B14F-4D97-AF65-F5344CB8AC3E}">
        <p14:creationId xmlns:p14="http://schemas.microsoft.com/office/powerpoint/2010/main" val="1766695050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Blessed 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2139" y="1470991"/>
            <a:ext cx="9132473" cy="4929809"/>
          </a:xfrm>
        </p:spPr>
        <p:txBody>
          <a:bodyPr>
            <a:normAutofit/>
          </a:bodyPr>
          <a:lstStyle/>
          <a:p>
            <a:r>
              <a:rPr lang="en-US" sz="3600" b="1" dirty="0"/>
              <a:t>Blessed assurance, Jesus is mine!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Oh, what a foretaste of glory divine!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Heir of salvation, purchase of God,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Born of His Spirit, washed in His blood.</a:t>
            </a:r>
          </a:p>
        </p:txBody>
      </p:sp>
    </p:spTree>
    <p:extLst>
      <p:ext uri="{BB962C8B-B14F-4D97-AF65-F5344CB8AC3E}">
        <p14:creationId xmlns:p14="http://schemas.microsoft.com/office/powerpoint/2010/main" val="405059253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3873"/>
          </a:xfrm>
        </p:spPr>
        <p:txBody>
          <a:bodyPr/>
          <a:lstStyle/>
          <a:p>
            <a:r>
              <a:rPr lang="en-US" dirty="0"/>
              <a:t>Do you have Blessed Assurance?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6765"/>
            <a:ext cx="8915400" cy="4294457"/>
          </a:xfrm>
        </p:spPr>
        <p:txBody>
          <a:bodyPr>
            <a:normAutofit/>
          </a:bodyPr>
          <a:lstStyle/>
          <a:p>
            <a:r>
              <a:rPr lang="en-US" sz="4000" b="1" dirty="0"/>
              <a:t>Do you know God?</a:t>
            </a:r>
          </a:p>
          <a:p>
            <a:r>
              <a:rPr lang="en-US" sz="4000" b="1" dirty="0"/>
              <a:t>Do you know you are saved, forgiven, headed to heaven?</a:t>
            </a:r>
          </a:p>
          <a:p>
            <a:r>
              <a:rPr lang="en-US" sz="4000" b="1" dirty="0"/>
              <a:t>Do you know that this world will end and eternity will follow?</a:t>
            </a:r>
          </a:p>
        </p:txBody>
      </p:sp>
    </p:spTree>
    <p:extLst>
      <p:ext uri="{BB962C8B-B14F-4D97-AF65-F5344CB8AC3E}">
        <p14:creationId xmlns:p14="http://schemas.microsoft.com/office/powerpoint/2010/main" val="47433383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43270"/>
            <a:ext cx="8915400" cy="4585252"/>
          </a:xfrm>
        </p:spPr>
        <p:txBody>
          <a:bodyPr>
            <a:noAutofit/>
          </a:bodyPr>
          <a:lstStyle/>
          <a:p>
            <a:r>
              <a:rPr lang="en-US" sz="2800" b="1" dirty="0"/>
              <a:t>1 John uses some from of the word “KNOW” 39 times.</a:t>
            </a:r>
          </a:p>
          <a:p>
            <a:r>
              <a:rPr lang="en-US" sz="2800" b="1" dirty="0"/>
              <a:t>We will look at some of these passages under 3 headings</a:t>
            </a:r>
          </a:p>
          <a:p>
            <a:r>
              <a:rPr lang="en-US" sz="2800" b="1" dirty="0"/>
              <a:t>We must KNOW</a:t>
            </a:r>
          </a:p>
          <a:p>
            <a:pPr lvl="1"/>
            <a:r>
              <a:rPr lang="en-US" sz="2800" b="1" dirty="0"/>
              <a:t>God – 8 verses</a:t>
            </a:r>
          </a:p>
          <a:p>
            <a:pPr lvl="1"/>
            <a:r>
              <a:rPr lang="en-US" sz="2800" b="1" dirty="0"/>
              <a:t>Our salvation – 19 verses</a:t>
            </a:r>
          </a:p>
          <a:p>
            <a:pPr lvl="1"/>
            <a:r>
              <a:rPr lang="en-US" sz="2800" b="1" dirty="0"/>
              <a:t>The coming end – 2 verses</a:t>
            </a:r>
          </a:p>
        </p:txBody>
      </p:sp>
    </p:spTree>
    <p:extLst>
      <p:ext uri="{BB962C8B-B14F-4D97-AF65-F5344CB8AC3E}">
        <p14:creationId xmlns:p14="http://schemas.microsoft.com/office/powerpoint/2010/main" val="1678549326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God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43270"/>
            <a:ext cx="8915400" cy="4585252"/>
          </a:xfrm>
        </p:spPr>
        <p:txBody>
          <a:bodyPr>
            <a:noAutofit/>
          </a:bodyPr>
          <a:lstStyle/>
          <a:p>
            <a:r>
              <a:rPr lang="en-US" sz="2800" b="1" dirty="0"/>
              <a:t>2:3 Now by this we know that </a:t>
            </a:r>
            <a:r>
              <a:rPr lang="en-US" sz="2800" b="1" u="sng" dirty="0"/>
              <a:t>we know Him</a:t>
            </a:r>
            <a:r>
              <a:rPr lang="en-US" sz="2800" b="1" dirty="0"/>
              <a:t>, if we keep His commandments.</a:t>
            </a:r>
          </a:p>
          <a:p>
            <a:r>
              <a:rPr lang="en-US" sz="2800" b="1" dirty="0"/>
              <a:t>2:4 He who says, "</a:t>
            </a:r>
            <a:r>
              <a:rPr lang="en-US" sz="2800" b="1" u="sng" dirty="0"/>
              <a:t>I know Him</a:t>
            </a:r>
            <a:r>
              <a:rPr lang="en-US" sz="2800" b="1" dirty="0"/>
              <a:t>," and does not keep His commandments, is a liar, and the truth is not in him.</a:t>
            </a:r>
          </a:p>
          <a:p>
            <a:r>
              <a:rPr lang="en-US" sz="2800" b="1" dirty="0"/>
              <a:t>2:13 (2) I write to you, fathers, Because you </a:t>
            </a:r>
            <a:r>
              <a:rPr lang="en-US" sz="2800" b="1" u="sng" dirty="0"/>
              <a:t>have known Him </a:t>
            </a:r>
            <a:r>
              <a:rPr lang="en-US" sz="2800" b="1" i="1" dirty="0"/>
              <a:t>who is</a:t>
            </a:r>
            <a:r>
              <a:rPr lang="en-US" sz="2800" b="1" dirty="0"/>
              <a:t> from the beginning. I write to you, young men, Because you have overcome the wicked one. I write to you, little children, Because </a:t>
            </a:r>
            <a:r>
              <a:rPr lang="en-US" sz="2800" b="1" u="sng" dirty="0"/>
              <a:t>you have known the Father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01367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God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43270"/>
            <a:ext cx="8915400" cy="4585252"/>
          </a:xfrm>
        </p:spPr>
        <p:txBody>
          <a:bodyPr>
            <a:noAutofit/>
          </a:bodyPr>
          <a:lstStyle/>
          <a:p>
            <a:r>
              <a:rPr lang="en-US" sz="2800" b="1" dirty="0"/>
              <a:t>2:14a I have written to you, fathers, Because you have </a:t>
            </a:r>
            <a:r>
              <a:rPr lang="en-US" sz="2800" b="1" u="sng" dirty="0"/>
              <a:t>known Him </a:t>
            </a:r>
            <a:r>
              <a:rPr lang="en-US" sz="2800" b="1" i="1" dirty="0"/>
              <a:t>who is</a:t>
            </a:r>
            <a:r>
              <a:rPr lang="en-US" sz="2800" b="1" dirty="0"/>
              <a:t> from the beginning. </a:t>
            </a:r>
          </a:p>
          <a:p>
            <a:r>
              <a:rPr lang="en-US" sz="2800" b="1" dirty="0"/>
              <a:t>4:6 (2) We are of God. He who </a:t>
            </a:r>
            <a:r>
              <a:rPr lang="en-US" sz="2800" b="1" u="sng" dirty="0"/>
              <a:t>knows God </a:t>
            </a:r>
            <a:r>
              <a:rPr lang="en-US" sz="2800" b="1" dirty="0"/>
              <a:t>hears us; he who is not of God does not hear us. By this </a:t>
            </a:r>
            <a:r>
              <a:rPr lang="en-US" sz="2800" b="1" u="sng" dirty="0"/>
              <a:t>we know the spirit of truth </a:t>
            </a:r>
            <a:r>
              <a:rPr lang="en-US" sz="2800" b="1" dirty="0"/>
              <a:t>and the spirit of error.</a:t>
            </a:r>
          </a:p>
          <a:p>
            <a:r>
              <a:rPr lang="en-US" sz="2800" b="1" dirty="0"/>
              <a:t>4:7 Beloved, let us love one another, for love is of God; and everyone who loves is born of God and </a:t>
            </a:r>
            <a:r>
              <a:rPr lang="en-US" sz="2800" b="1" u="sng" dirty="0"/>
              <a:t>knows God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6435649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Chapter 2</a:t>
            </a:r>
          </a:p>
          <a:p>
            <a:pPr lvl="1"/>
            <a:r>
              <a:rPr lang="en-US" sz="2800" b="1" dirty="0"/>
              <a:t>Verse 5 But whoever keeps His word, truly the love of God is perfected in him. </a:t>
            </a:r>
            <a:r>
              <a:rPr lang="en-US" sz="2800" b="1" u="sng" dirty="0"/>
              <a:t>By this we know that we are in Him</a:t>
            </a:r>
            <a:r>
              <a:rPr lang="en-US" sz="2800" b="1" dirty="0"/>
              <a:t>.</a:t>
            </a:r>
          </a:p>
          <a:p>
            <a:pPr marL="457200" lvl="1" indent="0">
              <a:buNone/>
            </a:pPr>
            <a:endParaRPr lang="en-US" sz="2800" b="1" dirty="0"/>
          </a:p>
          <a:p>
            <a:pPr lvl="1"/>
            <a:r>
              <a:rPr lang="en-US" sz="2800" b="1" dirty="0"/>
              <a:t>Verse 29 If you know that He is righteous, you </a:t>
            </a:r>
            <a:r>
              <a:rPr lang="en-US" sz="2800" b="1" u="sng" dirty="0"/>
              <a:t>know that everyone who practices righteousness is born of Him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217379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096" y="2133600"/>
            <a:ext cx="9581321" cy="4081670"/>
          </a:xfrm>
        </p:spPr>
        <p:txBody>
          <a:bodyPr>
            <a:noAutofit/>
          </a:bodyPr>
          <a:lstStyle/>
          <a:p>
            <a:r>
              <a:rPr lang="en-US" sz="2800" b="1" dirty="0"/>
              <a:t>Chapter 3</a:t>
            </a:r>
          </a:p>
          <a:p>
            <a:pPr lvl="1"/>
            <a:r>
              <a:rPr lang="en-US" sz="2800" b="1" dirty="0"/>
              <a:t>Verse 5 And </a:t>
            </a:r>
            <a:r>
              <a:rPr lang="en-US" sz="2800" b="1" u="sng" dirty="0"/>
              <a:t>you know that He was manifested to take away our sins</a:t>
            </a:r>
            <a:r>
              <a:rPr lang="en-US" sz="2800" b="1" dirty="0"/>
              <a:t>, and in Him there is no sin.</a:t>
            </a:r>
          </a:p>
          <a:p>
            <a:pPr lvl="1"/>
            <a:r>
              <a:rPr lang="en-US" sz="2800" b="1" dirty="0"/>
              <a:t>Verse 14a </a:t>
            </a:r>
            <a:r>
              <a:rPr lang="en-US" sz="2800" b="1" u="sng" dirty="0"/>
              <a:t>We know that we have passed from death to life</a:t>
            </a:r>
          </a:p>
          <a:p>
            <a:pPr lvl="1"/>
            <a:r>
              <a:rPr lang="en-US" sz="2800" b="1" dirty="0"/>
              <a:t>Verse 19 And by this we </a:t>
            </a:r>
            <a:r>
              <a:rPr lang="en-US" sz="2800" b="1" u="sng" dirty="0"/>
              <a:t>know that we are of the truth</a:t>
            </a:r>
            <a:r>
              <a:rPr lang="en-US" sz="2800" b="1" dirty="0"/>
              <a:t>, and shall assure our hearts before Him.</a:t>
            </a:r>
          </a:p>
        </p:txBody>
      </p:sp>
    </p:spTree>
    <p:extLst>
      <p:ext uri="{BB962C8B-B14F-4D97-AF65-F5344CB8AC3E}">
        <p14:creationId xmlns:p14="http://schemas.microsoft.com/office/powerpoint/2010/main" val="310376520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096" y="2133600"/>
            <a:ext cx="9581321" cy="4081670"/>
          </a:xfrm>
        </p:spPr>
        <p:txBody>
          <a:bodyPr>
            <a:noAutofit/>
          </a:bodyPr>
          <a:lstStyle/>
          <a:p>
            <a:r>
              <a:rPr lang="en-US" sz="2800" b="1" dirty="0"/>
              <a:t>Chapter 3</a:t>
            </a:r>
          </a:p>
          <a:p>
            <a:pPr lvl="1"/>
            <a:r>
              <a:rPr lang="en-US" sz="2800" b="1" dirty="0"/>
              <a:t>Verse 24  Now he who keeps His commandments abides in Him, and He in him. </a:t>
            </a:r>
            <a:r>
              <a:rPr lang="en-US" sz="2800" b="1" u="sng" dirty="0"/>
              <a:t>And by this we know that He abides in us</a:t>
            </a:r>
            <a:r>
              <a:rPr lang="en-US" sz="2800" b="1" dirty="0"/>
              <a:t>, by the Spirit whom He has given us. </a:t>
            </a:r>
          </a:p>
          <a:p>
            <a:r>
              <a:rPr lang="en-US" sz="3000" b="1" dirty="0"/>
              <a:t>Chapter 4</a:t>
            </a:r>
          </a:p>
          <a:p>
            <a:pPr lvl="1"/>
            <a:r>
              <a:rPr lang="en-US" sz="2800" b="1" dirty="0"/>
              <a:t>Verse 2a By this </a:t>
            </a:r>
            <a:r>
              <a:rPr lang="en-US" sz="2800" b="1" u="sng" dirty="0"/>
              <a:t>you know the Spirit of God</a:t>
            </a:r>
            <a:r>
              <a:rPr lang="en-US" sz="28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4388890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096" y="2133600"/>
            <a:ext cx="9581321" cy="4081670"/>
          </a:xfrm>
        </p:spPr>
        <p:txBody>
          <a:bodyPr>
            <a:noAutofit/>
          </a:bodyPr>
          <a:lstStyle/>
          <a:p>
            <a:r>
              <a:rPr lang="en-US" sz="3000" b="1" dirty="0"/>
              <a:t>Chapter 4</a:t>
            </a:r>
          </a:p>
          <a:p>
            <a:pPr lvl="1"/>
            <a:r>
              <a:rPr lang="en-US" sz="2800" b="1" dirty="0"/>
              <a:t>Verse 13 By this we </a:t>
            </a:r>
            <a:r>
              <a:rPr lang="en-US" sz="2800" b="1" u="sng" dirty="0"/>
              <a:t>know that we abide in Him</a:t>
            </a:r>
            <a:r>
              <a:rPr lang="en-US" sz="2800" b="1" dirty="0"/>
              <a:t>, and He in us, because He has given us of His Spirit.</a:t>
            </a:r>
          </a:p>
          <a:p>
            <a:pPr lvl="1"/>
            <a:r>
              <a:rPr lang="en-US" sz="2800" b="1" dirty="0"/>
              <a:t>Verse 16 And we have </a:t>
            </a:r>
            <a:r>
              <a:rPr lang="en-US" sz="2800" b="1" u="sng" dirty="0"/>
              <a:t>known and believed the love that God has for us</a:t>
            </a:r>
            <a:r>
              <a:rPr lang="en-US" sz="2800" b="1" dirty="0"/>
              <a:t>. God is love, and he who abides in love abides in God, and God in him.</a:t>
            </a:r>
          </a:p>
          <a:p>
            <a:pPr lvl="1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28964900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Salvation in 1 John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7096" y="2133600"/>
            <a:ext cx="9581321" cy="4081670"/>
          </a:xfrm>
        </p:spPr>
        <p:txBody>
          <a:bodyPr>
            <a:noAutofit/>
          </a:bodyPr>
          <a:lstStyle/>
          <a:p>
            <a:r>
              <a:rPr lang="en-US" sz="3000" b="1" dirty="0"/>
              <a:t>Chapter 5</a:t>
            </a:r>
          </a:p>
          <a:p>
            <a:pPr lvl="1"/>
            <a:r>
              <a:rPr lang="en-US" sz="2800" b="1" dirty="0"/>
              <a:t>Verse 2 By this we know that we love the children of God, when </a:t>
            </a:r>
            <a:r>
              <a:rPr lang="en-US" sz="2800" b="1" u="sng" dirty="0"/>
              <a:t>we love God and keep His commandments</a:t>
            </a:r>
            <a:r>
              <a:rPr lang="en-US" sz="2800" b="1" dirty="0"/>
              <a:t>. </a:t>
            </a:r>
          </a:p>
          <a:p>
            <a:pPr lvl="1"/>
            <a:r>
              <a:rPr lang="en-US" sz="2800" b="1" dirty="0"/>
              <a:t>Verse 13 These things I have written to you who believe in the name of the Son of God, that you may </a:t>
            </a:r>
            <a:r>
              <a:rPr lang="en-US" sz="2800" b="1" u="sng" dirty="0"/>
              <a:t>know that you have eternal life</a:t>
            </a:r>
            <a:r>
              <a:rPr lang="en-US" sz="2800" b="1" dirty="0"/>
              <a:t>, and that you may </a:t>
            </a:r>
            <a:r>
              <a:rPr lang="en-US" sz="2800" b="1" i="1" dirty="0"/>
              <a:t>continue to</a:t>
            </a:r>
            <a:r>
              <a:rPr lang="en-US" sz="2800" b="1" dirty="0"/>
              <a:t> believe in the name of the Son of God.</a:t>
            </a:r>
          </a:p>
        </p:txBody>
      </p:sp>
    </p:spTree>
    <p:extLst>
      <p:ext uri="{BB962C8B-B14F-4D97-AF65-F5344CB8AC3E}">
        <p14:creationId xmlns:p14="http://schemas.microsoft.com/office/powerpoint/2010/main" val="2748192843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814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Wisp</vt:lpstr>
      <vt:lpstr>Do you KNOW?</vt:lpstr>
      <vt:lpstr>Introduction</vt:lpstr>
      <vt:lpstr>Know God in 1 John</vt:lpstr>
      <vt:lpstr>Know God in 1 John</vt:lpstr>
      <vt:lpstr>Know Salvation in 1 John</vt:lpstr>
      <vt:lpstr>Know Salvation in 1 John</vt:lpstr>
      <vt:lpstr>Know Salvation in 1 John</vt:lpstr>
      <vt:lpstr>Know Salvation in 1 John</vt:lpstr>
      <vt:lpstr>Know Salvation in 1 John</vt:lpstr>
      <vt:lpstr>Know Salvation in 1 John</vt:lpstr>
      <vt:lpstr>Know Salvation in 1 John</vt:lpstr>
      <vt:lpstr>Know the end is coming </vt:lpstr>
      <vt:lpstr>Blessed Assurance</vt:lpstr>
      <vt:lpstr>Do you have Blessed Assurance?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KNOW?</dc:title>
  <dc:creator>Manly Luscombe</dc:creator>
  <cp:lastModifiedBy>Manly Luscombe</cp:lastModifiedBy>
  <cp:revision>8</cp:revision>
  <dcterms:created xsi:type="dcterms:W3CDTF">2017-03-14T21:07:50Z</dcterms:created>
  <dcterms:modified xsi:type="dcterms:W3CDTF">2017-04-25T15:33:29Z</dcterms:modified>
</cp:coreProperties>
</file>