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Don’t Lose Your Bible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 Chronicles 34:14-15</a:t>
            </a:r>
          </a:p>
        </p:txBody>
      </p:sp>
    </p:spTree>
    <p:extLst>
      <p:ext uri="{BB962C8B-B14F-4D97-AF65-F5344CB8AC3E}">
        <p14:creationId xmlns:p14="http://schemas.microsoft.com/office/powerpoint/2010/main" val="378834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YOUR BIBLE AND READ IT!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1020417"/>
            <a:ext cx="7315200" cy="4964331"/>
          </a:xfrm>
        </p:spPr>
        <p:txBody>
          <a:bodyPr>
            <a:normAutofit/>
          </a:bodyPr>
          <a:lstStyle/>
          <a:p>
            <a:r>
              <a:rPr lang="en-US" sz="3600" b="1" dirty="0"/>
              <a:t>Philippians 4:16 </a:t>
            </a:r>
            <a:r>
              <a:rPr lang="en-US" sz="3600" dirty="0"/>
              <a:t>Now when this epistle is read among you, see that it is read also in the church of the </a:t>
            </a:r>
            <a:r>
              <a:rPr lang="en-US" sz="3600" dirty="0" err="1"/>
              <a:t>Laodiceans</a:t>
            </a:r>
            <a:r>
              <a:rPr lang="en-US" sz="3600" dirty="0"/>
              <a:t>, and that you likewise read the epistle from Laodicea.</a:t>
            </a:r>
          </a:p>
          <a:p>
            <a:r>
              <a:rPr lang="en-US" sz="3600" b="1" dirty="0"/>
              <a:t>1 Timothy 4:13 </a:t>
            </a:r>
            <a:r>
              <a:rPr lang="en-US" sz="3600" dirty="0"/>
              <a:t>Till I come, give attention to reading, to exhortation, to doctrine. </a:t>
            </a:r>
          </a:p>
        </p:txBody>
      </p:sp>
    </p:spTree>
    <p:extLst>
      <p:ext uri="{BB962C8B-B14F-4D97-AF65-F5344CB8AC3E}">
        <p14:creationId xmlns:p14="http://schemas.microsoft.com/office/powerpoint/2010/main" val="2188125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YOUR BIBLE AND READ IT!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1020417"/>
            <a:ext cx="7315200" cy="4964331"/>
          </a:xfrm>
        </p:spPr>
        <p:txBody>
          <a:bodyPr>
            <a:normAutofit/>
          </a:bodyPr>
          <a:lstStyle/>
          <a:p>
            <a:r>
              <a:rPr lang="en-US" sz="4800" b="1" dirty="0"/>
              <a:t>Revelation 1:3 </a:t>
            </a:r>
            <a:r>
              <a:rPr lang="en-US" sz="4800" dirty="0"/>
              <a:t>Blessed </a:t>
            </a:r>
            <a:r>
              <a:rPr lang="en-US" sz="4800" i="1" dirty="0"/>
              <a:t>is</a:t>
            </a:r>
            <a:r>
              <a:rPr lang="en-US" sz="4800" dirty="0"/>
              <a:t> he who reads and those who hear the words of this prophecy, and keep those things which are written in it; for the time </a:t>
            </a:r>
            <a:r>
              <a:rPr lang="en-US" sz="4800" i="1" dirty="0"/>
              <a:t>is</a:t>
            </a:r>
            <a:r>
              <a:rPr lang="en-US" sz="4800" dirty="0"/>
              <a:t> near.</a:t>
            </a:r>
          </a:p>
        </p:txBody>
      </p:sp>
    </p:spTree>
    <p:extLst>
      <p:ext uri="{BB962C8B-B14F-4D97-AF65-F5344CB8AC3E}">
        <p14:creationId xmlns:p14="http://schemas.microsoft.com/office/powerpoint/2010/main" val="2617804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Lost and Found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Many churches have a “Lost and Found” box for items left, dropped or lost at the church building</a:t>
            </a:r>
          </a:p>
          <a:p>
            <a:r>
              <a:rPr lang="en-US" sz="3600" dirty="0"/>
              <a:t>Most of these boxes are full of Bibles.</a:t>
            </a:r>
          </a:p>
          <a:p>
            <a:r>
              <a:rPr lang="en-US" sz="3600" dirty="0"/>
              <a:t>Many Bibles are lost at church.</a:t>
            </a:r>
          </a:p>
        </p:txBody>
      </p:sp>
    </p:spTree>
    <p:extLst>
      <p:ext uri="{BB962C8B-B14F-4D97-AF65-F5344CB8AC3E}">
        <p14:creationId xmlns:p14="http://schemas.microsoft.com/office/powerpoint/2010/main" val="3512038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Chronicles 34:14-15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baseline="30000" dirty="0"/>
              <a:t>14</a:t>
            </a:r>
            <a:r>
              <a:rPr lang="en-US" sz="3200" dirty="0"/>
              <a:t> Now when they brought out the money that was brought into the house of the </a:t>
            </a:r>
            <a:r>
              <a:rPr lang="en-US" sz="3200" cap="small" dirty="0"/>
              <a:t>Lord</a:t>
            </a:r>
            <a:r>
              <a:rPr lang="en-US" sz="3200" dirty="0"/>
              <a:t>, </a:t>
            </a:r>
            <a:r>
              <a:rPr lang="en-US" sz="3200" dirty="0" err="1"/>
              <a:t>Hilkiah</a:t>
            </a:r>
            <a:r>
              <a:rPr lang="en-US" sz="3200" dirty="0"/>
              <a:t> the priest found the Book of the Law of the </a:t>
            </a:r>
            <a:r>
              <a:rPr lang="en-US" sz="3200" cap="small" dirty="0"/>
              <a:t>Lord</a:t>
            </a:r>
            <a:r>
              <a:rPr lang="en-US" sz="3200" dirty="0"/>
              <a:t> </a:t>
            </a:r>
            <a:r>
              <a:rPr lang="en-US" sz="3200" i="1" dirty="0"/>
              <a:t>given</a:t>
            </a:r>
            <a:r>
              <a:rPr lang="en-US" sz="3200" dirty="0"/>
              <a:t> by Moses. </a:t>
            </a:r>
            <a:r>
              <a:rPr lang="en-US" sz="3200" b="1" baseline="30000" dirty="0"/>
              <a:t>15</a:t>
            </a:r>
            <a:r>
              <a:rPr lang="en-US" sz="3200" dirty="0"/>
              <a:t> Then </a:t>
            </a:r>
            <a:r>
              <a:rPr lang="en-US" sz="3200" dirty="0" err="1"/>
              <a:t>Hilkiah</a:t>
            </a:r>
            <a:r>
              <a:rPr lang="en-US" sz="3200" dirty="0"/>
              <a:t> answered and said to </a:t>
            </a:r>
            <a:r>
              <a:rPr lang="en-US" sz="3200" dirty="0" err="1"/>
              <a:t>Shaphan</a:t>
            </a:r>
            <a:r>
              <a:rPr lang="en-US" sz="3200" dirty="0"/>
              <a:t> the scribe, "I have found the Book of the Law in the house of the </a:t>
            </a:r>
            <a:r>
              <a:rPr lang="en-US" sz="3200" cap="small" dirty="0"/>
              <a:t>Lord</a:t>
            </a:r>
            <a:r>
              <a:rPr lang="en-US" sz="3200" dirty="0"/>
              <a:t>." And </a:t>
            </a:r>
            <a:r>
              <a:rPr lang="en-US" sz="3200" dirty="0" err="1"/>
              <a:t>Hilkiah</a:t>
            </a:r>
            <a:r>
              <a:rPr lang="en-US" sz="3200" dirty="0"/>
              <a:t> gave the book to </a:t>
            </a:r>
            <a:r>
              <a:rPr lang="en-US" sz="3200" dirty="0" err="1"/>
              <a:t>Shaphan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42069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Bibles are lost to modernism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Modernism denies the supernatural </a:t>
            </a:r>
          </a:p>
          <a:p>
            <a:pPr lvl="1"/>
            <a:r>
              <a:rPr lang="en-US" sz="2800" dirty="0"/>
              <a:t>Miracles of creation</a:t>
            </a:r>
          </a:p>
          <a:p>
            <a:pPr lvl="1"/>
            <a:r>
              <a:rPr lang="en-US" sz="2800" dirty="0"/>
              <a:t>Miracles of Jesus</a:t>
            </a:r>
          </a:p>
          <a:p>
            <a:pPr lvl="1"/>
            <a:r>
              <a:rPr lang="en-US" sz="2800" dirty="0"/>
              <a:t>Inspiration of the Bible</a:t>
            </a:r>
          </a:p>
          <a:p>
            <a:pPr lvl="1"/>
            <a:r>
              <a:rPr lang="en-US" sz="2800" dirty="0"/>
              <a:t>Virgin birth of Christ</a:t>
            </a:r>
          </a:p>
          <a:p>
            <a:r>
              <a:rPr lang="en-US" sz="2800" dirty="0"/>
              <a:t>Many seminaries teach and train preachers to reject anything that is supernatural</a:t>
            </a:r>
          </a:p>
        </p:txBody>
      </p:sp>
    </p:spTree>
    <p:extLst>
      <p:ext uri="{BB962C8B-B14F-4D97-AF65-F5344CB8AC3E}">
        <p14:creationId xmlns:p14="http://schemas.microsoft.com/office/powerpoint/2010/main" val="2991727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Bibles are lost to politics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France lost the Bible leading to the French Revolution</a:t>
            </a:r>
          </a:p>
          <a:p>
            <a:r>
              <a:rPr lang="en-US" sz="2800" dirty="0"/>
              <a:t>America – prayer, read the Bible, 10 Commandments on a building</a:t>
            </a:r>
          </a:p>
          <a:p>
            <a:r>
              <a:rPr lang="en-US" sz="2800" dirty="0"/>
              <a:t>America – moral issues – abortion, gambling, alcohol, homosexuality, same-sex marriage</a:t>
            </a:r>
          </a:p>
        </p:txBody>
      </p:sp>
    </p:spTree>
    <p:extLst>
      <p:ext uri="{BB962C8B-B14F-4D97-AF65-F5344CB8AC3E}">
        <p14:creationId xmlns:p14="http://schemas.microsoft.com/office/powerpoint/2010/main" val="3765024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Bibles are lost in the pulpit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Many sermons are feel good lessons</a:t>
            </a:r>
          </a:p>
          <a:p>
            <a:r>
              <a:rPr lang="en-US" sz="3200" dirty="0"/>
              <a:t>Little or no Scripture is taught or quoted</a:t>
            </a:r>
          </a:p>
          <a:p>
            <a:r>
              <a:rPr lang="en-US" sz="3200" dirty="0"/>
              <a:t>What is the difference between these preachers and the time of </a:t>
            </a:r>
            <a:r>
              <a:rPr lang="en-US" sz="3200" dirty="0" err="1"/>
              <a:t>Hilkiah</a:t>
            </a:r>
            <a:r>
              <a:rPr lang="en-US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21596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Bibles are lost by being absent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Even if the Bible is taught – you have to be present to hear and learn</a:t>
            </a:r>
          </a:p>
          <a:p>
            <a:r>
              <a:rPr lang="en-US" sz="3200" dirty="0"/>
              <a:t>In addition to sermons - - -</a:t>
            </a:r>
          </a:p>
          <a:p>
            <a:pPr lvl="1"/>
            <a:r>
              <a:rPr lang="en-US" sz="3000" dirty="0"/>
              <a:t>Bible Class – Sunday AM</a:t>
            </a:r>
          </a:p>
          <a:p>
            <a:pPr lvl="1"/>
            <a:r>
              <a:rPr lang="en-US" sz="3000" dirty="0"/>
              <a:t>Wednesday Bible Study</a:t>
            </a:r>
          </a:p>
          <a:p>
            <a:r>
              <a:rPr lang="en-US" sz="3200" dirty="0"/>
              <a:t>Personal Bible study</a:t>
            </a:r>
          </a:p>
        </p:txBody>
      </p:sp>
    </p:spTree>
    <p:extLst>
      <p:ext uri="{BB962C8B-B14F-4D97-AF65-F5344CB8AC3E}">
        <p14:creationId xmlns:p14="http://schemas.microsoft.com/office/powerpoint/2010/main" val="1320692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Bibles are lost by neglect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3578086"/>
            <a:ext cx="7315200" cy="2406661"/>
          </a:xfrm>
        </p:spPr>
        <p:txBody>
          <a:bodyPr>
            <a:normAutofit/>
          </a:bodyPr>
          <a:lstStyle/>
          <a:p>
            <a:r>
              <a:rPr lang="en-US" sz="3200" dirty="0"/>
              <a:t>Many Bibles are gathering dust</a:t>
            </a:r>
          </a:p>
          <a:p>
            <a:r>
              <a:rPr lang="en-US" sz="3200" dirty="0"/>
              <a:t>They look good on the coffee table</a:t>
            </a:r>
          </a:p>
          <a:p>
            <a:r>
              <a:rPr lang="en-US" sz="3200" dirty="0"/>
              <a:t>A worn out Bible looks better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6557" y="232627"/>
            <a:ext cx="5522309" cy="3398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243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Bibles are lost by neglect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1020417"/>
            <a:ext cx="7315200" cy="4964331"/>
          </a:xfrm>
        </p:spPr>
        <p:txBody>
          <a:bodyPr>
            <a:normAutofit/>
          </a:bodyPr>
          <a:lstStyle/>
          <a:p>
            <a:r>
              <a:rPr lang="en-US" sz="3600" dirty="0"/>
              <a:t>Satan does not care of you own 10 Bibles and several New Testaments</a:t>
            </a:r>
          </a:p>
          <a:p>
            <a:r>
              <a:rPr lang="en-US" sz="3600" dirty="0"/>
              <a:t>As long as you don’t read or study them!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9513" y="259132"/>
            <a:ext cx="2739353" cy="168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59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34</TotalTime>
  <Words>351</Words>
  <Application>Microsoft Office PowerPoint</Application>
  <PresentationFormat>Widescreen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Corbel</vt:lpstr>
      <vt:lpstr>Wingdings 2</vt:lpstr>
      <vt:lpstr>Frame</vt:lpstr>
      <vt:lpstr>Don’t Lose Your Bible</vt:lpstr>
      <vt:lpstr>Lost and Found</vt:lpstr>
      <vt:lpstr>2 Chronicles 34:14-15</vt:lpstr>
      <vt:lpstr>Bibles are lost to modernism</vt:lpstr>
      <vt:lpstr>Bibles are lost to politics</vt:lpstr>
      <vt:lpstr>Bibles are lost in the pulpit</vt:lpstr>
      <vt:lpstr>Bibles are lost by being absent</vt:lpstr>
      <vt:lpstr>Bibles are lost by neglect</vt:lpstr>
      <vt:lpstr>Bibles are lost by neglect</vt:lpstr>
      <vt:lpstr>FIND YOUR BIBLE AND READ IT!</vt:lpstr>
      <vt:lpstr>FIND YOUR BIBLE AND READ 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Don’t Lose Your Bible</dc:title>
  <dc:creator>Manly Luscombe</dc:creator>
  <cp:lastModifiedBy>Manly Luscombe</cp:lastModifiedBy>
  <cp:revision>7</cp:revision>
  <dcterms:created xsi:type="dcterms:W3CDTF">2016-06-01T12:35:42Z</dcterms:created>
  <dcterms:modified xsi:type="dcterms:W3CDTF">2016-06-01T13:10:03Z</dcterms:modified>
</cp:coreProperties>
</file>