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4" r:id="rId2"/>
    <p:sldId id="275" r:id="rId3"/>
    <p:sldId id="276"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2274300E-BA32-4B47-ADCF-A8B03E0D820B}"/>
    <pc:docChg chg="custSel addSld delSld modSld sldOrd">
      <pc:chgData name="Manly Luscombe" userId="d66a401e1e7a39bf" providerId="LiveId" clId="{2274300E-BA32-4B47-ADCF-A8B03E0D820B}" dt="2022-10-25T01:32:51.612" v="75" actId="47"/>
      <pc:docMkLst>
        <pc:docMk/>
      </pc:docMkLst>
      <pc:sldChg chg="addSp modSp new mod ord">
        <pc:chgData name="Manly Luscombe" userId="d66a401e1e7a39bf" providerId="LiveId" clId="{2274300E-BA32-4B47-ADCF-A8B03E0D820B}" dt="2022-10-25T01:07:48.333" v="73" actId="14100"/>
        <pc:sldMkLst>
          <pc:docMk/>
          <pc:sldMk cId="881236103" sldId="274"/>
        </pc:sldMkLst>
        <pc:spChg chg="mod">
          <ac:chgData name="Manly Luscombe" userId="d66a401e1e7a39bf" providerId="LiveId" clId="{2274300E-BA32-4B47-ADCF-A8B03E0D820B}" dt="2022-10-25T01:07:24.770" v="69" actId="27636"/>
          <ac:spMkLst>
            <pc:docMk/>
            <pc:sldMk cId="881236103" sldId="274"/>
            <ac:spMk id="2" creationId="{A78B06A4-1E1D-BD22-6305-C6E4E469EAE8}"/>
          </ac:spMkLst>
        </pc:spChg>
        <pc:picChg chg="add mod">
          <ac:chgData name="Manly Luscombe" userId="d66a401e1e7a39bf" providerId="LiveId" clId="{2274300E-BA32-4B47-ADCF-A8B03E0D820B}" dt="2022-10-25T01:07:48.333" v="73" actId="14100"/>
          <ac:picMkLst>
            <pc:docMk/>
            <pc:sldMk cId="881236103" sldId="274"/>
            <ac:picMk id="4" creationId="{F6339755-A36A-3397-B2D9-D69B4D1007DF}"/>
          </ac:picMkLst>
        </pc:picChg>
      </pc:sldChg>
      <pc:sldChg chg="addSp delSp modSp add mod ord">
        <pc:chgData name="Manly Luscombe" userId="d66a401e1e7a39bf" providerId="LiveId" clId="{2274300E-BA32-4B47-ADCF-A8B03E0D820B}" dt="2022-10-25T01:07:14.828" v="65"/>
        <pc:sldMkLst>
          <pc:docMk/>
          <pc:sldMk cId="2404890196" sldId="275"/>
        </pc:sldMkLst>
        <pc:spChg chg="mod">
          <ac:chgData name="Manly Luscombe" userId="d66a401e1e7a39bf" providerId="LiveId" clId="{2274300E-BA32-4B47-ADCF-A8B03E0D820B}" dt="2022-10-25T01:05:55.683" v="53" actId="27636"/>
          <ac:spMkLst>
            <pc:docMk/>
            <pc:sldMk cId="2404890196" sldId="275"/>
            <ac:spMk id="2" creationId="{A78B06A4-1E1D-BD22-6305-C6E4E469EAE8}"/>
          </ac:spMkLst>
        </pc:spChg>
        <pc:picChg chg="del">
          <ac:chgData name="Manly Luscombe" userId="d66a401e1e7a39bf" providerId="LiveId" clId="{2274300E-BA32-4B47-ADCF-A8B03E0D820B}" dt="2022-10-25T01:05:19.108" v="48" actId="478"/>
          <ac:picMkLst>
            <pc:docMk/>
            <pc:sldMk cId="2404890196" sldId="275"/>
            <ac:picMk id="4" creationId="{F6339755-A36A-3397-B2D9-D69B4D1007DF}"/>
          </ac:picMkLst>
        </pc:picChg>
        <pc:picChg chg="add mod">
          <ac:chgData name="Manly Luscombe" userId="d66a401e1e7a39bf" providerId="LiveId" clId="{2274300E-BA32-4B47-ADCF-A8B03E0D820B}" dt="2022-10-25T01:06:05.992" v="55" actId="1076"/>
          <ac:picMkLst>
            <pc:docMk/>
            <pc:sldMk cId="2404890196" sldId="275"/>
            <ac:picMk id="5" creationId="{00429E14-91B8-8BF0-A4B3-2C4A48EA2D43}"/>
          </ac:picMkLst>
        </pc:picChg>
      </pc:sldChg>
      <pc:sldChg chg="addSp delSp modSp add mod ord">
        <pc:chgData name="Manly Luscombe" userId="d66a401e1e7a39bf" providerId="LiveId" clId="{2274300E-BA32-4B47-ADCF-A8B03E0D820B}" dt="2022-10-25T01:07:16.734" v="67"/>
        <pc:sldMkLst>
          <pc:docMk/>
          <pc:sldMk cId="3552015168" sldId="276"/>
        </pc:sldMkLst>
        <pc:picChg chg="add mod">
          <ac:chgData name="Manly Luscombe" userId="d66a401e1e7a39bf" providerId="LiveId" clId="{2274300E-BA32-4B47-ADCF-A8B03E0D820B}" dt="2022-10-25T01:06:57.973" v="61" actId="1076"/>
          <ac:picMkLst>
            <pc:docMk/>
            <pc:sldMk cId="3552015168" sldId="276"/>
            <ac:picMk id="4" creationId="{7C226582-A04C-D318-EB50-56810E2B7612}"/>
          </ac:picMkLst>
        </pc:picChg>
        <pc:picChg chg="del">
          <ac:chgData name="Manly Luscombe" userId="d66a401e1e7a39bf" providerId="LiveId" clId="{2274300E-BA32-4B47-ADCF-A8B03E0D820B}" dt="2022-10-25T01:06:22.595" v="57" actId="478"/>
          <ac:picMkLst>
            <pc:docMk/>
            <pc:sldMk cId="3552015168" sldId="276"/>
            <ac:picMk id="5" creationId="{00429E14-91B8-8BF0-A4B3-2C4A48EA2D43}"/>
          </ac:picMkLst>
        </pc:picChg>
      </pc:sldChg>
      <pc:sldChg chg="new del">
        <pc:chgData name="Manly Luscombe" userId="d66a401e1e7a39bf" providerId="LiveId" clId="{2274300E-BA32-4B47-ADCF-A8B03E0D820B}" dt="2022-10-25T01:32:51.612" v="75" actId="47"/>
        <pc:sldMkLst>
          <pc:docMk/>
          <pc:sldMk cId="2995443909" sldId="277"/>
        </pc:sldMkLst>
      </pc:sldChg>
    </pc:docChg>
  </pc:docChgLst>
  <pc:docChgLst>
    <pc:chgData name="Manly Luscombe" userId="d66a401e1e7a39bf" providerId="LiveId" clId="{4D017501-BE86-4C5B-9145-B780FA7B95A4}"/>
    <pc:docChg chg="addSld delSld modSld">
      <pc:chgData name="Manly Luscombe" userId="d66a401e1e7a39bf" providerId="LiveId" clId="{4D017501-BE86-4C5B-9145-B780FA7B95A4}" dt="2022-08-11T23:00:44.753" v="10"/>
      <pc:docMkLst>
        <pc:docMk/>
      </pc:docMkLst>
      <pc:sldChg chg="modSp mod">
        <pc:chgData name="Manly Luscombe" userId="d66a401e1e7a39bf" providerId="LiveId" clId="{4D017501-BE86-4C5B-9145-B780FA7B95A4}" dt="2022-08-11T22:53:07.580" v="5" actId="255"/>
        <pc:sldMkLst>
          <pc:docMk/>
          <pc:sldMk cId="2166707569" sldId="265"/>
        </pc:sldMkLst>
        <pc:spChg chg="mod">
          <ac:chgData name="Manly Luscombe" userId="d66a401e1e7a39bf" providerId="LiveId" clId="{4D017501-BE86-4C5B-9145-B780FA7B95A4}" dt="2022-08-11T22:53:07.580" v="5" actId="255"/>
          <ac:spMkLst>
            <pc:docMk/>
            <pc:sldMk cId="2166707569" sldId="265"/>
            <ac:spMk id="3" creationId="{835E0EE2-470A-A098-4DE3-F776F902B0D8}"/>
          </ac:spMkLst>
        </pc:spChg>
      </pc:sldChg>
      <pc:sldChg chg="modSp mod">
        <pc:chgData name="Manly Luscombe" userId="d66a401e1e7a39bf" providerId="LiveId" clId="{4D017501-BE86-4C5B-9145-B780FA7B95A4}" dt="2022-08-11T23:00:44.753" v="10"/>
        <pc:sldMkLst>
          <pc:docMk/>
          <pc:sldMk cId="127665621" sldId="273"/>
        </pc:sldMkLst>
        <pc:spChg chg="mod">
          <ac:chgData name="Manly Luscombe" userId="d66a401e1e7a39bf" providerId="LiveId" clId="{4D017501-BE86-4C5B-9145-B780FA7B95A4}" dt="2022-08-11T23:00:44.753" v="10"/>
          <ac:spMkLst>
            <pc:docMk/>
            <pc:sldMk cId="127665621" sldId="273"/>
            <ac:spMk id="3" creationId="{835E0EE2-470A-A098-4DE3-F776F902B0D8}"/>
          </ac:spMkLst>
        </pc:spChg>
      </pc:sldChg>
      <pc:sldChg chg="new del">
        <pc:chgData name="Manly Luscombe" userId="d66a401e1e7a39bf" providerId="LiveId" clId="{4D017501-BE86-4C5B-9145-B780FA7B95A4}" dt="2022-08-11T22:58:35.773" v="7" actId="47"/>
        <pc:sldMkLst>
          <pc:docMk/>
          <pc:sldMk cId="1101503821" sldId="274"/>
        </pc:sldMkLst>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C93879-1153-42D3-8EC7-7A3CC94658D3}" type="datetimeFigureOut">
              <a:rPr lang="en-US" dirty="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2E1496-D8B1-4FDC-98A5-AD2561A2EE12}" type="datetimeFigureOut">
              <a:rPr lang="en-US" dirty="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AD3855-5B08-4570-810C-DE4498675D2C}" type="datetimeFigureOut">
              <a:rPr lang="en-US" dirty="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FC1B1A-3400-4A09-B018-5620D6ADA4AF}" type="datetimeFigureOut">
              <a:rPr lang="en-US" dirty="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33EE65E-8B04-4250-B4A9-5C65F355F1A2}" type="datetimeFigureOut">
              <a:rPr lang="en-US" dirty="0"/>
              <a:t>10/24/2022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4F5881F-8E44-4F15-AB98-80B7869E49CA}" type="datetimeFigureOut">
              <a:rPr lang="en-US" dirty="0"/>
              <a:t>10/24/2022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10/24/2022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0B886-74BB-4D5E-9EA9-584482FE40E6}" type="datetimeFigureOut">
              <a:rPr lang="en-US" dirty="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10/24/2022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10/24/2022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10/24/2022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8E44C4-3D72-4D6E-86A4-F5491DC49E6D}" type="datetimeFigureOut">
              <a:rPr lang="en-US" dirty="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B8EA14-E6AC-4B59-973C-7A06B0EDE3E3}" type="datetimeFigureOut">
              <a:rPr lang="en-US" dirty="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10/24/2022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B06A4-1E1D-BD22-6305-C6E4E469EAE8}"/>
              </a:ext>
            </a:extLst>
          </p:cNvPr>
          <p:cNvSpPr>
            <a:spLocks noGrp="1"/>
          </p:cNvSpPr>
          <p:nvPr>
            <p:ph type="title"/>
          </p:nvPr>
        </p:nvSpPr>
        <p:spPr/>
        <p:txBody>
          <a:bodyPr>
            <a:normAutofit fontScale="90000"/>
          </a:bodyPr>
          <a:lstStyle/>
          <a:p>
            <a:br>
              <a:rPr lang="en-US" dirty="0"/>
            </a:br>
            <a:r>
              <a:rPr lang="en-US" dirty="0"/>
              <a:t>Tennessee Squirrel </a:t>
            </a:r>
            <a:br>
              <a:rPr lang="en-US" dirty="0"/>
            </a:br>
            <a:r>
              <a:rPr lang="en-US" dirty="0"/>
              <a:t>in the building</a:t>
            </a:r>
          </a:p>
        </p:txBody>
      </p:sp>
      <p:pic>
        <p:nvPicPr>
          <p:cNvPr id="4" name="Picture 3">
            <a:extLst>
              <a:ext uri="{FF2B5EF4-FFF2-40B4-BE49-F238E27FC236}">
                <a16:creationId xmlns:a16="http://schemas.microsoft.com/office/drawing/2014/main" id="{F6339755-A36A-3397-B2D9-D69B4D1007DF}"/>
              </a:ext>
            </a:extLst>
          </p:cNvPr>
          <p:cNvPicPr>
            <a:picLocks noChangeAspect="1"/>
          </p:cNvPicPr>
          <p:nvPr/>
        </p:nvPicPr>
        <p:blipFill>
          <a:blip r:embed="rId2"/>
          <a:stretch>
            <a:fillRect/>
          </a:stretch>
        </p:blipFill>
        <p:spPr>
          <a:xfrm rot="16200000">
            <a:off x="5383191" y="-381509"/>
            <a:ext cx="5836124" cy="7781497"/>
          </a:xfrm>
          <a:prstGeom prst="rect">
            <a:avLst/>
          </a:prstGeom>
        </p:spPr>
      </p:pic>
    </p:spTree>
    <p:extLst>
      <p:ext uri="{BB962C8B-B14F-4D97-AF65-F5344CB8AC3E}">
        <p14:creationId xmlns:p14="http://schemas.microsoft.com/office/powerpoint/2010/main" val="88123610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What Jesus said</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(Matthew 5:23)  Therefore if you bring your gift to the altar, and there remember that your brother has something against you,</a:t>
            </a:r>
          </a:p>
          <a:p>
            <a:pPr marR="0" algn="l" rtl="0"/>
            <a:r>
              <a:rPr lang="en-US" sz="3200" b="1" i="0" u="none" strike="noStrike" baseline="0" dirty="0">
                <a:latin typeface="Verdana" panose="020B0604030504040204" pitchFamily="34" charset="0"/>
              </a:rPr>
              <a:t>(Matthew 5:24)  leave your gift there before the altar, and go your way. First be reconciled to your brother, and then come and offer your gift.</a:t>
            </a:r>
          </a:p>
        </p:txBody>
      </p:sp>
    </p:spTree>
    <p:extLst>
      <p:ext uri="{BB962C8B-B14F-4D97-AF65-F5344CB8AC3E}">
        <p14:creationId xmlns:p14="http://schemas.microsoft.com/office/powerpoint/2010/main" val="279133632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What Jesus said</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sz="2800" b="1" i="0" u="none" strike="noStrike" baseline="0" dirty="0">
                <a:latin typeface="Verdana" panose="020B0604030504040204" pitchFamily="34" charset="0"/>
              </a:rPr>
              <a:t>(Matthew 18:15)  "Moreover if your brother sins against you, go and tell him his fault between you and him alone. If he hears you, you have gained your brother. (16)  But if he will not hear, take with you one or two more, that 'BY THE MOUTH OF TWO OR THREE WITNESSES EVERY WORD MAY BE ESTABLISHED.’ (17)  And if he refuses to hear them, tell </a:t>
            </a:r>
            <a:r>
              <a:rPr lang="en-US" sz="2800" b="1" i="1" u="none" strike="noStrike" baseline="0" dirty="0">
                <a:latin typeface="Verdana" panose="020B0604030504040204" pitchFamily="34" charset="0"/>
              </a:rPr>
              <a:t>it</a:t>
            </a:r>
            <a:r>
              <a:rPr lang="en-US" sz="2800" b="1" i="0" u="none" strike="noStrike" baseline="0" dirty="0">
                <a:latin typeface="Verdana" panose="020B0604030504040204" pitchFamily="34" charset="0"/>
              </a:rPr>
              <a:t> to the church. But if he refuses even to hear the church, let him be to you like a heathen and a tax collector.</a:t>
            </a:r>
          </a:p>
        </p:txBody>
      </p:sp>
    </p:spTree>
    <p:extLst>
      <p:ext uri="{BB962C8B-B14F-4D97-AF65-F5344CB8AC3E}">
        <p14:creationId xmlns:p14="http://schemas.microsoft.com/office/powerpoint/2010/main" val="168805376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Joseph is an example – </a:t>
            </a:r>
            <a:br>
              <a:rPr lang="en-US" dirty="0"/>
            </a:br>
            <a:r>
              <a:rPr lang="en-US" dirty="0"/>
              <a:t>The brothers feel guilty years later</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b="1" i="0" u="none" strike="noStrike" baseline="0" dirty="0">
                <a:latin typeface="Verdana" panose="020B0604030504040204" pitchFamily="34" charset="0"/>
              </a:rPr>
              <a:t>(Genesis 42:21)  Then they said to one another, "We </a:t>
            </a:r>
            <a:r>
              <a:rPr lang="en-US" b="1" i="1" u="none" strike="noStrike" baseline="0" dirty="0">
                <a:latin typeface="Verdana" panose="020B0604030504040204" pitchFamily="34" charset="0"/>
              </a:rPr>
              <a:t>are</a:t>
            </a:r>
            <a:r>
              <a:rPr lang="en-US" b="1" i="0" u="none" strike="noStrike" baseline="0" dirty="0">
                <a:latin typeface="Verdana" panose="020B0604030504040204" pitchFamily="34" charset="0"/>
              </a:rPr>
              <a:t> truly guilty concerning our brother, for we saw the anguish of his soul when he pleaded with us, and we would not hear; therefore this distress has come upon us."</a:t>
            </a:r>
          </a:p>
          <a:p>
            <a:pPr marR="0" algn="l" rtl="0"/>
            <a:r>
              <a:rPr lang="en-US" b="1" i="0" u="none" strike="noStrike" baseline="0" dirty="0">
                <a:latin typeface="Verdana" panose="020B0604030504040204" pitchFamily="34" charset="0"/>
              </a:rPr>
              <a:t>(Genesis 42:22)  And Reuben answered them, saying, "Did I not speak to you, saying, 'Do not sin against the boy'; and you would not listen? Therefore behold, his blood is now required of us."</a:t>
            </a:r>
          </a:p>
          <a:p>
            <a:pPr marR="0" algn="l" rtl="0"/>
            <a:r>
              <a:rPr lang="en-US" b="1" i="0" u="none" strike="noStrike" baseline="0" dirty="0">
                <a:latin typeface="Verdana" panose="020B0604030504040204" pitchFamily="34" charset="0"/>
              </a:rPr>
              <a:t>(Genesis 42:23)  But they did not know that Joseph understood </a:t>
            </a:r>
            <a:r>
              <a:rPr lang="en-US" b="1" i="1" u="none" strike="noStrike" baseline="0" dirty="0">
                <a:latin typeface="Verdana" panose="020B0604030504040204" pitchFamily="34" charset="0"/>
              </a:rPr>
              <a:t>them,</a:t>
            </a:r>
            <a:r>
              <a:rPr lang="en-US" b="1" i="0" u="none" strike="noStrike" baseline="0" dirty="0">
                <a:latin typeface="Verdana" panose="020B0604030504040204" pitchFamily="34" charset="0"/>
              </a:rPr>
              <a:t> for he spoke to them through an interpreter.</a:t>
            </a: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184229768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Joseph is an example – </a:t>
            </a:r>
            <a:br>
              <a:rPr lang="en-US" dirty="0"/>
            </a:br>
            <a:r>
              <a:rPr lang="en-US" dirty="0"/>
              <a:t>Joseph is ready to forgive</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b="1" i="0" u="none" strike="noStrike" baseline="0" dirty="0">
                <a:latin typeface="Verdana" panose="020B0604030504040204" pitchFamily="34" charset="0"/>
              </a:rPr>
              <a:t>(Genesis 45:3)  Then Joseph said to his brothers, "I </a:t>
            </a:r>
            <a:r>
              <a:rPr lang="en-US" b="1" i="1" u="none" strike="noStrike" baseline="0" dirty="0">
                <a:latin typeface="Verdana" panose="020B0604030504040204" pitchFamily="34" charset="0"/>
              </a:rPr>
              <a:t>am</a:t>
            </a:r>
            <a:r>
              <a:rPr lang="en-US" b="1" i="0" u="none" strike="noStrike" baseline="0" dirty="0">
                <a:latin typeface="Verdana" panose="020B0604030504040204" pitchFamily="34" charset="0"/>
              </a:rPr>
              <a:t> Joseph; does my father still live?" But his brothers could not answer him, for they were dismayed in his presence.</a:t>
            </a:r>
          </a:p>
          <a:p>
            <a:pPr marR="0" algn="l" rtl="0"/>
            <a:r>
              <a:rPr lang="en-US" b="1" i="0" u="none" strike="noStrike" baseline="0" dirty="0">
                <a:latin typeface="Verdana" panose="020B0604030504040204" pitchFamily="34" charset="0"/>
              </a:rPr>
              <a:t>(Genesis 45:4)  And Joseph said to his brothers, "Please come near to me." So they came near. Then he said: "I </a:t>
            </a:r>
            <a:r>
              <a:rPr lang="en-US" b="1" i="1" u="none" strike="noStrike" baseline="0" dirty="0">
                <a:latin typeface="Verdana" panose="020B0604030504040204" pitchFamily="34" charset="0"/>
              </a:rPr>
              <a:t>am</a:t>
            </a:r>
            <a:r>
              <a:rPr lang="en-US" b="1" i="0" u="none" strike="noStrike" baseline="0" dirty="0">
                <a:latin typeface="Verdana" panose="020B0604030504040204" pitchFamily="34" charset="0"/>
              </a:rPr>
              <a:t> Joseph your brother, whom you sold into Egypt.</a:t>
            </a:r>
          </a:p>
          <a:p>
            <a:pPr marR="0" algn="l" rtl="0"/>
            <a:r>
              <a:rPr lang="en-US" b="1" i="0" u="none" strike="noStrike" baseline="0" dirty="0">
                <a:latin typeface="Verdana" panose="020B0604030504040204" pitchFamily="34" charset="0"/>
              </a:rPr>
              <a:t>(Genesis 45:5)  But now, do not therefore be grieved or angry with yourselves because you sold me here; for God sent me before you to preserve life.</a:t>
            </a:r>
          </a:p>
        </p:txBody>
      </p:sp>
    </p:spTree>
    <p:extLst>
      <p:ext uri="{BB962C8B-B14F-4D97-AF65-F5344CB8AC3E}">
        <p14:creationId xmlns:p14="http://schemas.microsoft.com/office/powerpoint/2010/main" val="216670756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Joseph is an example – </a:t>
            </a:r>
            <a:br>
              <a:rPr lang="en-US" dirty="0"/>
            </a:br>
            <a:r>
              <a:rPr lang="en-US" dirty="0"/>
              <a:t>Forgiveness comes with confession</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sz="2800" b="1" i="0" u="none" strike="noStrike" baseline="0" dirty="0">
                <a:latin typeface="Verdana" panose="020B0604030504040204" pitchFamily="34" charset="0"/>
              </a:rPr>
              <a:t>(Genesis 50:16)  So they sent </a:t>
            </a:r>
            <a:r>
              <a:rPr lang="en-US" sz="2800" b="1" i="1" u="none" strike="noStrike" baseline="0" dirty="0">
                <a:latin typeface="Verdana" panose="020B0604030504040204" pitchFamily="34" charset="0"/>
              </a:rPr>
              <a:t>messengers</a:t>
            </a:r>
            <a:r>
              <a:rPr lang="en-US" sz="2800" b="1" i="0" u="none" strike="noStrike" baseline="0" dirty="0">
                <a:latin typeface="Verdana" panose="020B0604030504040204" pitchFamily="34" charset="0"/>
              </a:rPr>
              <a:t> to Joseph, saying, "Before your father died he commanded, saying,</a:t>
            </a:r>
          </a:p>
          <a:p>
            <a:pPr marR="0" algn="l" rtl="0"/>
            <a:r>
              <a:rPr lang="en-US" sz="2800" b="1" i="0" u="none" strike="noStrike" baseline="0" dirty="0">
                <a:latin typeface="Verdana" panose="020B0604030504040204" pitchFamily="34" charset="0"/>
              </a:rPr>
              <a:t>(Genesis 50:17)  'Thus you shall say to Joseph: "I beg you, please forgive the trespass of your brothers and their sin; for they did evil to you." ' Now, please, forgive the trespass of the servants of the God of your father." And Joseph wept when they spoke to him.</a:t>
            </a:r>
          </a:p>
        </p:txBody>
      </p:sp>
    </p:spTree>
    <p:extLst>
      <p:ext uri="{BB962C8B-B14F-4D97-AF65-F5344CB8AC3E}">
        <p14:creationId xmlns:p14="http://schemas.microsoft.com/office/powerpoint/2010/main" val="377531272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Joseph is an example – </a:t>
            </a:r>
            <a:br>
              <a:rPr lang="en-US" dirty="0"/>
            </a:br>
            <a:r>
              <a:rPr lang="en-US" dirty="0"/>
              <a:t>Forgiveness comes with confession</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sz="2800" b="1" i="0" u="none" strike="noStrike" baseline="0" dirty="0">
                <a:latin typeface="Verdana" panose="020B0604030504040204" pitchFamily="34" charset="0"/>
              </a:rPr>
              <a:t>(Genesis 50:18)  Then his brothers also went and fell down before his face, and they said, "Behold, we </a:t>
            </a:r>
            <a:r>
              <a:rPr lang="en-US" sz="2800" b="1" i="1" u="none" strike="noStrike" baseline="0" dirty="0">
                <a:latin typeface="Verdana" panose="020B0604030504040204" pitchFamily="34" charset="0"/>
              </a:rPr>
              <a:t>are</a:t>
            </a:r>
            <a:r>
              <a:rPr lang="en-US" sz="2800" b="1" i="0" u="none" strike="noStrike" baseline="0" dirty="0">
                <a:latin typeface="Verdana" panose="020B0604030504040204" pitchFamily="34" charset="0"/>
              </a:rPr>
              <a:t> your servants."</a:t>
            </a:r>
          </a:p>
          <a:p>
            <a:pPr marR="0" algn="l" rtl="0"/>
            <a:r>
              <a:rPr lang="en-US" sz="2800" b="1" i="0" u="none" strike="noStrike" baseline="0" dirty="0">
                <a:latin typeface="Verdana" panose="020B0604030504040204" pitchFamily="34" charset="0"/>
              </a:rPr>
              <a:t>(Genesis 50:19)  Joseph said to them, "Do not be afraid, for </a:t>
            </a:r>
            <a:r>
              <a:rPr lang="en-US" sz="2800" b="1" i="1" u="none" strike="noStrike" baseline="0" dirty="0">
                <a:latin typeface="Verdana" panose="020B0604030504040204" pitchFamily="34" charset="0"/>
              </a:rPr>
              <a:t>am</a:t>
            </a:r>
            <a:r>
              <a:rPr lang="en-US" sz="2800" b="1" i="0" u="none" strike="noStrike" baseline="0" dirty="0">
                <a:latin typeface="Verdana" panose="020B0604030504040204" pitchFamily="34" charset="0"/>
              </a:rPr>
              <a:t> I in the place of God?</a:t>
            </a:r>
          </a:p>
        </p:txBody>
      </p:sp>
    </p:spTree>
    <p:extLst>
      <p:ext uri="{BB962C8B-B14F-4D97-AF65-F5344CB8AC3E}">
        <p14:creationId xmlns:p14="http://schemas.microsoft.com/office/powerpoint/2010/main" val="297010453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Joseph is an example – </a:t>
            </a:r>
            <a:br>
              <a:rPr lang="en-US" dirty="0"/>
            </a:br>
            <a:r>
              <a:rPr lang="en-US" dirty="0"/>
              <a:t>Forgiveness comes with confession</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sz="4000" b="1" i="0" u="none" strike="noStrike" baseline="0" dirty="0">
                <a:latin typeface="Verdana" panose="020B0604030504040204" pitchFamily="34" charset="0"/>
              </a:rPr>
              <a:t>(James 5:16)  Confess </a:t>
            </a:r>
            <a:r>
              <a:rPr lang="en-US" sz="4000" b="1" i="1" u="none" strike="noStrike" baseline="0" dirty="0">
                <a:latin typeface="Verdana" panose="020B0604030504040204" pitchFamily="34" charset="0"/>
              </a:rPr>
              <a:t>your</a:t>
            </a:r>
            <a:r>
              <a:rPr lang="en-US" sz="4000" b="1" i="0" u="none" strike="noStrike" baseline="0" dirty="0">
                <a:latin typeface="Verdana" panose="020B0604030504040204" pitchFamily="34" charset="0"/>
              </a:rPr>
              <a:t> trespasses to one another, and pray for one another, that you may be healed. The effective, fervent prayer of a righteous man avails much.</a:t>
            </a:r>
          </a:p>
        </p:txBody>
      </p:sp>
    </p:spTree>
    <p:extLst>
      <p:ext uri="{BB962C8B-B14F-4D97-AF65-F5344CB8AC3E}">
        <p14:creationId xmlns:p14="http://schemas.microsoft.com/office/powerpoint/2010/main" val="155268275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Principle to remember</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sz="4000" b="1" i="0" u="none" strike="noStrike" baseline="0" dirty="0">
                <a:latin typeface="Verdana" panose="020B0604030504040204" pitchFamily="34" charset="0"/>
              </a:rPr>
              <a:t>The confession should be to the ones you wronged.</a:t>
            </a:r>
          </a:p>
          <a:p>
            <a:pPr marR="0" algn="l" rtl="0"/>
            <a:r>
              <a:rPr lang="en-US" sz="4000" b="1" dirty="0">
                <a:latin typeface="Verdana" panose="020B0604030504040204" pitchFamily="34" charset="0"/>
              </a:rPr>
              <a:t>Home, family, friend, boss, clerk, bank cashier, neighbor, etc.</a:t>
            </a:r>
          </a:p>
          <a:p>
            <a:pPr marR="0" algn="l" rtl="0"/>
            <a:r>
              <a:rPr lang="en-US" sz="4000" b="1" dirty="0">
                <a:latin typeface="Verdana" panose="020B0604030504040204" pitchFamily="34" charset="0"/>
              </a:rPr>
              <a:t>Who knows about the wrong?</a:t>
            </a:r>
          </a:p>
        </p:txBody>
      </p:sp>
    </p:spTree>
    <p:extLst>
      <p:ext uri="{BB962C8B-B14F-4D97-AF65-F5344CB8AC3E}">
        <p14:creationId xmlns:p14="http://schemas.microsoft.com/office/powerpoint/2010/main" val="188646680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Principle to remember</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sz="4000" b="1" i="0" u="none" strike="noStrike" baseline="0" dirty="0">
                <a:latin typeface="Verdana" panose="020B0604030504040204" pitchFamily="34" charset="0"/>
              </a:rPr>
              <a:t>The confession should be a</a:t>
            </a:r>
            <a:r>
              <a:rPr lang="en-US" sz="4000" b="1" dirty="0">
                <a:latin typeface="Verdana" panose="020B0604030504040204" pitchFamily="34" charset="0"/>
              </a:rPr>
              <a:t>s public as the sin.</a:t>
            </a:r>
          </a:p>
          <a:p>
            <a:pPr marR="0" algn="l" rtl="0"/>
            <a:r>
              <a:rPr lang="en-US" sz="4000" b="1" i="0" u="none" strike="noStrike" baseline="0" dirty="0">
                <a:latin typeface="Verdana" panose="020B0604030504040204" pitchFamily="34" charset="0"/>
              </a:rPr>
              <a:t>I cannot forgive you for a sin that I don’t know anything about. </a:t>
            </a:r>
          </a:p>
          <a:p>
            <a:pPr marR="0" algn="l" rtl="0"/>
            <a:r>
              <a:rPr lang="en-US" sz="4000" b="1" i="0" u="none" strike="noStrike" baseline="0" dirty="0">
                <a:latin typeface="Verdana" panose="020B0604030504040204" pitchFamily="34" charset="0"/>
              </a:rPr>
              <a:t>If I don’t know – you have not wronged me.</a:t>
            </a:r>
          </a:p>
        </p:txBody>
      </p:sp>
    </p:spTree>
    <p:extLst>
      <p:ext uri="{BB962C8B-B14F-4D97-AF65-F5344CB8AC3E}">
        <p14:creationId xmlns:p14="http://schemas.microsoft.com/office/powerpoint/2010/main" val="294138067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Easy way out</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sz="4000" b="1" i="0" u="none" strike="noStrike" baseline="0" dirty="0">
                <a:latin typeface="Verdana" panose="020B0604030504040204" pitchFamily="34" charset="0"/>
              </a:rPr>
              <a:t>It is easier to come forward, and make a general statement of sin.</a:t>
            </a:r>
          </a:p>
          <a:p>
            <a:pPr marR="0" algn="l" rtl="0"/>
            <a:r>
              <a:rPr lang="en-US" sz="4000" b="1" dirty="0">
                <a:latin typeface="Verdana" panose="020B0604030504040204" pitchFamily="34" charset="0"/>
              </a:rPr>
              <a:t>Jesus commands us to go to the one we wronged / the one who wronged us.</a:t>
            </a:r>
          </a:p>
          <a:p>
            <a:pPr marR="0" algn="l" rtl="0"/>
            <a:r>
              <a:rPr lang="en-US" sz="4000" b="1" i="0" u="none" strike="noStrike" baseline="0" dirty="0">
                <a:latin typeface="Verdana" panose="020B0604030504040204" pitchFamily="34" charset="0"/>
              </a:rPr>
              <a:t>This is where </a:t>
            </a:r>
            <a:r>
              <a:rPr lang="en-US" sz="4000" b="1" dirty="0">
                <a:latin typeface="Verdana" panose="020B0604030504040204" pitchFamily="34" charset="0"/>
              </a:rPr>
              <a:t>it must be resolved.</a:t>
            </a:r>
            <a:endParaRPr lang="en-US" sz="4000" b="1" i="0" u="none" strike="noStrike" baseline="0" dirty="0">
              <a:latin typeface="Verdana" panose="020B0604030504040204" pitchFamily="34" charset="0"/>
            </a:endParaRPr>
          </a:p>
        </p:txBody>
      </p:sp>
    </p:spTree>
    <p:extLst>
      <p:ext uri="{BB962C8B-B14F-4D97-AF65-F5344CB8AC3E}">
        <p14:creationId xmlns:p14="http://schemas.microsoft.com/office/powerpoint/2010/main" val="161409432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B06A4-1E1D-BD22-6305-C6E4E469EAE8}"/>
              </a:ext>
            </a:extLst>
          </p:cNvPr>
          <p:cNvSpPr>
            <a:spLocks noGrp="1"/>
          </p:cNvSpPr>
          <p:nvPr>
            <p:ph type="title"/>
          </p:nvPr>
        </p:nvSpPr>
        <p:spPr/>
        <p:txBody>
          <a:bodyPr>
            <a:normAutofit fontScale="90000"/>
          </a:bodyPr>
          <a:lstStyle/>
          <a:p>
            <a:br>
              <a:rPr lang="en-US" dirty="0"/>
            </a:br>
            <a:r>
              <a:rPr lang="en-US" dirty="0"/>
              <a:t>Tennessee Squirrel </a:t>
            </a:r>
            <a:br>
              <a:rPr lang="en-US" dirty="0"/>
            </a:br>
            <a:r>
              <a:rPr lang="en-US" dirty="0"/>
              <a:t>in the building</a:t>
            </a:r>
          </a:p>
        </p:txBody>
      </p:sp>
      <p:pic>
        <p:nvPicPr>
          <p:cNvPr id="5" name="Picture 4">
            <a:extLst>
              <a:ext uri="{FF2B5EF4-FFF2-40B4-BE49-F238E27FC236}">
                <a16:creationId xmlns:a16="http://schemas.microsoft.com/office/drawing/2014/main" id="{00429E14-91B8-8BF0-A4B3-2C4A48EA2D43}"/>
              </a:ext>
            </a:extLst>
          </p:cNvPr>
          <p:cNvPicPr>
            <a:picLocks noChangeAspect="1"/>
          </p:cNvPicPr>
          <p:nvPr/>
        </p:nvPicPr>
        <p:blipFill>
          <a:blip r:embed="rId2"/>
          <a:stretch>
            <a:fillRect/>
          </a:stretch>
        </p:blipFill>
        <p:spPr>
          <a:xfrm>
            <a:off x="6255027" y="2209"/>
            <a:ext cx="5141843" cy="6855791"/>
          </a:xfrm>
          <a:prstGeom prst="rect">
            <a:avLst/>
          </a:prstGeom>
        </p:spPr>
      </p:pic>
    </p:spTree>
    <p:extLst>
      <p:ext uri="{BB962C8B-B14F-4D97-AF65-F5344CB8AC3E}">
        <p14:creationId xmlns:p14="http://schemas.microsoft.com/office/powerpoint/2010/main" val="240489019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Don’t Come Forward</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sz="4000" b="1" i="0" u="none" strike="noStrike" baseline="0" dirty="0">
                <a:latin typeface="Verdana" panose="020B0604030504040204" pitchFamily="34" charset="0"/>
              </a:rPr>
              <a:t>It is easier to come forward, and make a general statement of sin.</a:t>
            </a:r>
          </a:p>
          <a:p>
            <a:pPr marR="0" algn="l" rtl="0"/>
            <a:r>
              <a:rPr lang="en-US" sz="4000" b="1" dirty="0">
                <a:latin typeface="Verdana" panose="020B0604030504040204" pitchFamily="34" charset="0"/>
              </a:rPr>
              <a:t>Sin against family? Tell them.</a:t>
            </a:r>
          </a:p>
          <a:p>
            <a:pPr marR="0" algn="l" rtl="0"/>
            <a:r>
              <a:rPr lang="en-US" sz="4000" b="1" dirty="0">
                <a:latin typeface="Verdana" panose="020B0604030504040204" pitchFamily="34" charset="0"/>
              </a:rPr>
              <a:t>Sin against a friend? Talk to them.</a:t>
            </a:r>
          </a:p>
          <a:p>
            <a:pPr marR="0" algn="l" rtl="0"/>
            <a:r>
              <a:rPr lang="en-US" sz="4000" b="1" dirty="0">
                <a:latin typeface="Verdana" panose="020B0604030504040204" pitchFamily="34" charset="0"/>
              </a:rPr>
              <a:t>Sin against a brother? Go to them.</a:t>
            </a:r>
          </a:p>
        </p:txBody>
      </p:sp>
    </p:spTree>
    <p:extLst>
      <p:ext uri="{BB962C8B-B14F-4D97-AF65-F5344CB8AC3E}">
        <p14:creationId xmlns:p14="http://schemas.microsoft.com/office/powerpoint/2010/main" val="336045759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Don’t Come Forward</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a:xfrm>
            <a:off x="680321" y="2336873"/>
            <a:ext cx="10835818" cy="3599316"/>
          </a:xfrm>
        </p:spPr>
        <p:txBody>
          <a:bodyPr>
            <a:noAutofit/>
          </a:bodyPr>
          <a:lstStyle/>
          <a:p>
            <a:pPr marR="0" algn="l" rtl="0"/>
            <a:r>
              <a:rPr lang="en-US" sz="4000" b="1" dirty="0">
                <a:latin typeface="Verdana" panose="020B0604030504040204" pitchFamily="34" charset="0"/>
              </a:rPr>
              <a:t>Private sin – confess to God</a:t>
            </a:r>
          </a:p>
          <a:p>
            <a:pPr marR="0" algn="l" rtl="0"/>
            <a:r>
              <a:rPr lang="en-US" sz="4000" b="1" i="0" u="none" strike="noStrike" baseline="0" dirty="0">
                <a:latin typeface="Verdana" panose="020B0604030504040204" pitchFamily="34" charset="0"/>
              </a:rPr>
              <a:t>Between 1 or a few – confess to them</a:t>
            </a:r>
          </a:p>
          <a:p>
            <a:r>
              <a:rPr lang="en-US" sz="4000" b="1" i="0" u="none" strike="noStrike" baseline="0" dirty="0">
                <a:latin typeface="Verdana" panose="020B0604030504040204" pitchFamily="34" charset="0"/>
              </a:rPr>
              <a:t>If the sin is publicly known, then a public correction is needed.</a:t>
            </a:r>
          </a:p>
          <a:p>
            <a:pPr marR="0" algn="l" rtl="0"/>
            <a:endParaRPr lang="en-US" sz="4000" b="1" i="0" u="none" strike="noStrike" baseline="0" dirty="0">
              <a:latin typeface="Verdana" panose="020B0604030504040204" pitchFamily="34" charset="0"/>
            </a:endParaRPr>
          </a:p>
          <a:p>
            <a:pPr marR="0" algn="l" rtl="0"/>
            <a:endParaRPr lang="en-US" sz="4000" b="1" dirty="0">
              <a:latin typeface="Verdana" panose="020B0604030504040204" pitchFamily="34" charset="0"/>
            </a:endParaRPr>
          </a:p>
        </p:txBody>
      </p:sp>
    </p:spTree>
    <p:extLst>
      <p:ext uri="{BB962C8B-B14F-4D97-AF65-F5344CB8AC3E}">
        <p14:creationId xmlns:p14="http://schemas.microsoft.com/office/powerpoint/2010/main" val="12766562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B06A4-1E1D-BD22-6305-C6E4E469EAE8}"/>
              </a:ext>
            </a:extLst>
          </p:cNvPr>
          <p:cNvSpPr>
            <a:spLocks noGrp="1"/>
          </p:cNvSpPr>
          <p:nvPr>
            <p:ph type="title"/>
          </p:nvPr>
        </p:nvSpPr>
        <p:spPr/>
        <p:txBody>
          <a:bodyPr>
            <a:normAutofit fontScale="90000"/>
          </a:bodyPr>
          <a:lstStyle/>
          <a:p>
            <a:br>
              <a:rPr lang="en-US" dirty="0"/>
            </a:br>
            <a:r>
              <a:rPr lang="en-US" dirty="0"/>
              <a:t>Tennessee Squirrel </a:t>
            </a:r>
            <a:br>
              <a:rPr lang="en-US" dirty="0"/>
            </a:br>
            <a:r>
              <a:rPr lang="en-US" dirty="0"/>
              <a:t>in the building</a:t>
            </a:r>
          </a:p>
        </p:txBody>
      </p:sp>
      <p:pic>
        <p:nvPicPr>
          <p:cNvPr id="4" name="Picture 3">
            <a:extLst>
              <a:ext uri="{FF2B5EF4-FFF2-40B4-BE49-F238E27FC236}">
                <a16:creationId xmlns:a16="http://schemas.microsoft.com/office/drawing/2014/main" id="{7C226582-A04C-D318-EB50-56810E2B7612}"/>
              </a:ext>
            </a:extLst>
          </p:cNvPr>
          <p:cNvPicPr>
            <a:picLocks noChangeAspect="1"/>
          </p:cNvPicPr>
          <p:nvPr/>
        </p:nvPicPr>
        <p:blipFill>
          <a:blip r:embed="rId2"/>
          <a:stretch>
            <a:fillRect/>
          </a:stretch>
        </p:blipFill>
        <p:spPr>
          <a:xfrm rot="5400000">
            <a:off x="4728817" y="863600"/>
            <a:ext cx="6908800" cy="5181600"/>
          </a:xfrm>
          <a:prstGeom prst="rect">
            <a:avLst/>
          </a:prstGeom>
        </p:spPr>
      </p:pic>
    </p:spTree>
    <p:extLst>
      <p:ext uri="{BB962C8B-B14F-4D97-AF65-F5344CB8AC3E}">
        <p14:creationId xmlns:p14="http://schemas.microsoft.com/office/powerpoint/2010/main" val="355201516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644BE-1487-33F8-99A0-9DB28547BA3E}"/>
              </a:ext>
            </a:extLst>
          </p:cNvPr>
          <p:cNvSpPr>
            <a:spLocks noGrp="1"/>
          </p:cNvSpPr>
          <p:nvPr>
            <p:ph type="ctrTitle"/>
          </p:nvPr>
        </p:nvSpPr>
        <p:spPr/>
        <p:txBody>
          <a:bodyPr/>
          <a:lstStyle/>
          <a:p>
            <a:r>
              <a:rPr lang="en-US" dirty="0"/>
              <a:t>Do Not Come Forward</a:t>
            </a:r>
          </a:p>
        </p:txBody>
      </p:sp>
      <p:sp>
        <p:nvSpPr>
          <p:cNvPr id="3" name="Subtitle 2">
            <a:extLst>
              <a:ext uri="{FF2B5EF4-FFF2-40B4-BE49-F238E27FC236}">
                <a16:creationId xmlns:a16="http://schemas.microsoft.com/office/drawing/2014/main" id="{E3F9802B-8E72-EC1A-D07D-A847509D3238}"/>
              </a:ext>
            </a:extLst>
          </p:cNvPr>
          <p:cNvSpPr>
            <a:spLocks noGrp="1"/>
          </p:cNvSpPr>
          <p:nvPr>
            <p:ph type="subTitle" idx="1"/>
          </p:nvPr>
        </p:nvSpPr>
        <p:spPr/>
        <p:txBody>
          <a:bodyPr>
            <a:noAutofit/>
          </a:bodyPr>
          <a:lstStyle/>
          <a:p>
            <a:r>
              <a:rPr lang="en-US" sz="2800" dirty="0"/>
              <a:t>MOST SERMONS WILL END WITH AN INVITATION TO COME FORWARD AND LET YOUR REQUEST FOR BAPTISM OR FOR PRAYER AND FORGIVENESS.</a:t>
            </a:r>
          </a:p>
        </p:txBody>
      </p:sp>
      <p:pic>
        <p:nvPicPr>
          <p:cNvPr id="5" name="Picture 4">
            <a:extLst>
              <a:ext uri="{FF2B5EF4-FFF2-40B4-BE49-F238E27FC236}">
                <a16:creationId xmlns:a16="http://schemas.microsoft.com/office/drawing/2014/main" id="{38DC1742-14A5-EBF4-7BBD-E9CC440984F0}"/>
              </a:ext>
            </a:extLst>
          </p:cNvPr>
          <p:cNvPicPr>
            <a:picLocks noChangeAspect="1"/>
          </p:cNvPicPr>
          <p:nvPr/>
        </p:nvPicPr>
        <p:blipFill>
          <a:blip r:embed="rId2"/>
          <a:stretch>
            <a:fillRect/>
          </a:stretch>
        </p:blipFill>
        <p:spPr>
          <a:xfrm>
            <a:off x="4147930" y="0"/>
            <a:ext cx="3896139" cy="2597426"/>
          </a:xfrm>
          <a:prstGeom prst="rect">
            <a:avLst/>
          </a:prstGeom>
        </p:spPr>
      </p:pic>
    </p:spTree>
    <p:extLst>
      <p:ext uri="{BB962C8B-B14F-4D97-AF65-F5344CB8AC3E}">
        <p14:creationId xmlns:p14="http://schemas.microsoft.com/office/powerpoint/2010/main" val="61555473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Some Examples</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p:txBody>
          <a:bodyPr/>
          <a:lstStyle/>
          <a:p>
            <a:r>
              <a:rPr lang="en-US" sz="2800" dirty="0"/>
              <a:t>2 teen girls are friends, but they have a dispute. They argue, call each other names and break their friendship.</a:t>
            </a:r>
          </a:p>
          <a:p>
            <a:endParaRPr lang="en-US" sz="2800" dirty="0"/>
          </a:p>
          <a:p>
            <a:r>
              <a:rPr lang="en-US" sz="2800" dirty="0"/>
              <a:t>At the end of the sermon, one girl comes forward. She tells the preacher, “I have said and done things that are wrong and I need forgiveness.”</a:t>
            </a:r>
          </a:p>
          <a:p>
            <a:endParaRPr lang="en-US" dirty="0"/>
          </a:p>
        </p:txBody>
      </p:sp>
    </p:spTree>
    <p:extLst>
      <p:ext uri="{BB962C8B-B14F-4D97-AF65-F5344CB8AC3E}">
        <p14:creationId xmlns:p14="http://schemas.microsoft.com/office/powerpoint/2010/main" val="31495442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Some Examples</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p:txBody>
          <a:bodyPr>
            <a:normAutofit lnSpcReduction="10000"/>
          </a:bodyPr>
          <a:lstStyle/>
          <a:p>
            <a:r>
              <a:rPr lang="en-US" sz="2800" dirty="0"/>
              <a:t>A brother agrees to buy a car from another brother in the church. They agree on a price, sign the title, pay the cash, and the deal is done.</a:t>
            </a:r>
          </a:p>
          <a:p>
            <a:r>
              <a:rPr lang="en-US" sz="2800" dirty="0"/>
              <a:t>Then the car has some problem. The new owner decides that the previous owner knew about the problem and did not disclose it. An argument results and they are both angry at the other.</a:t>
            </a:r>
          </a:p>
          <a:p>
            <a:r>
              <a:rPr lang="en-US" sz="2800" dirty="0"/>
              <a:t>The one who bought the car comes forward to make amends and try to have peace in the church.</a:t>
            </a:r>
          </a:p>
          <a:p>
            <a:endParaRPr lang="en-US" dirty="0"/>
          </a:p>
        </p:txBody>
      </p:sp>
    </p:spTree>
    <p:extLst>
      <p:ext uri="{BB962C8B-B14F-4D97-AF65-F5344CB8AC3E}">
        <p14:creationId xmlns:p14="http://schemas.microsoft.com/office/powerpoint/2010/main" val="50572387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The Problem with these examples</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p:txBody>
          <a:bodyPr>
            <a:normAutofit/>
          </a:bodyPr>
          <a:lstStyle/>
          <a:p>
            <a:r>
              <a:rPr lang="en-US" sz="2800" dirty="0"/>
              <a:t>Neither of the girls addressed the issues that divided them.</a:t>
            </a:r>
          </a:p>
          <a:p>
            <a:r>
              <a:rPr lang="en-US" sz="2800" dirty="0"/>
              <a:t>Neither of the men addressed the problem the caused the dispute.</a:t>
            </a:r>
          </a:p>
          <a:p>
            <a:r>
              <a:rPr lang="en-US" sz="2800" dirty="0"/>
              <a:t>Someone says, “But they came forward. You have to forgive them”</a:t>
            </a:r>
          </a:p>
          <a:p>
            <a:pPr algn="ctr"/>
            <a:r>
              <a:rPr lang="en-US" sz="4400" b="1" u="sng" dirty="0"/>
              <a:t>Who made that rule?</a:t>
            </a:r>
          </a:p>
          <a:p>
            <a:endParaRPr lang="en-US" dirty="0"/>
          </a:p>
        </p:txBody>
      </p:sp>
    </p:spTree>
    <p:extLst>
      <p:ext uri="{BB962C8B-B14F-4D97-AF65-F5344CB8AC3E}">
        <p14:creationId xmlns:p14="http://schemas.microsoft.com/office/powerpoint/2010/main" val="230682112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What Jesus said</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(Luke 17:1)  Then He said to the disciples, "It is impossible that no offenses should come, but woe </a:t>
            </a:r>
            <a:r>
              <a:rPr lang="en-US" sz="3200" b="1" i="1" u="none" strike="noStrike" baseline="0" dirty="0">
                <a:latin typeface="Verdana" panose="020B0604030504040204" pitchFamily="34" charset="0"/>
              </a:rPr>
              <a:t>to him</a:t>
            </a:r>
            <a:r>
              <a:rPr lang="en-US" sz="3200" b="1" i="0" u="none" strike="noStrike" baseline="0" dirty="0">
                <a:latin typeface="Verdana" panose="020B0604030504040204" pitchFamily="34" charset="0"/>
              </a:rPr>
              <a:t> through whom they do come!</a:t>
            </a:r>
          </a:p>
          <a:p>
            <a:pPr marR="0" algn="l" rtl="0"/>
            <a:r>
              <a:rPr lang="en-US" sz="3200" b="1" i="0" u="none" strike="noStrike" baseline="0" dirty="0">
                <a:latin typeface="Verdana" panose="020B0604030504040204" pitchFamily="34" charset="0"/>
              </a:rPr>
              <a:t>(Luke 17:2)  It would be better for him if a millstone were hung around his neck, and he were thrown into the sea, than that he should offend one of these little ones.</a:t>
            </a:r>
          </a:p>
        </p:txBody>
      </p:sp>
    </p:spTree>
    <p:extLst>
      <p:ext uri="{BB962C8B-B14F-4D97-AF65-F5344CB8AC3E}">
        <p14:creationId xmlns:p14="http://schemas.microsoft.com/office/powerpoint/2010/main" val="95079592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22E2-B8BB-57A6-8F24-D9847721C329}"/>
              </a:ext>
            </a:extLst>
          </p:cNvPr>
          <p:cNvSpPr>
            <a:spLocks noGrp="1"/>
          </p:cNvSpPr>
          <p:nvPr>
            <p:ph type="title"/>
          </p:nvPr>
        </p:nvSpPr>
        <p:spPr/>
        <p:txBody>
          <a:bodyPr/>
          <a:lstStyle/>
          <a:p>
            <a:r>
              <a:rPr lang="en-US" dirty="0"/>
              <a:t>What Jesus said</a:t>
            </a:r>
          </a:p>
        </p:txBody>
      </p:sp>
      <p:sp>
        <p:nvSpPr>
          <p:cNvPr id="3" name="Content Placeholder 2">
            <a:extLst>
              <a:ext uri="{FF2B5EF4-FFF2-40B4-BE49-F238E27FC236}">
                <a16:creationId xmlns:a16="http://schemas.microsoft.com/office/drawing/2014/main" id="{835E0EE2-470A-A098-4DE3-F776F902B0D8}"/>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(Luke 17:3)  Take heed to yourselves. If your brother sins against you, rebuke him; and if he repents, forgive him.</a:t>
            </a:r>
          </a:p>
          <a:p>
            <a:pPr marR="0" algn="l" rtl="0"/>
            <a:r>
              <a:rPr lang="en-US" sz="3200" b="1" i="0" u="none" strike="noStrike" baseline="0" dirty="0">
                <a:latin typeface="Verdana" panose="020B0604030504040204" pitchFamily="34" charset="0"/>
              </a:rPr>
              <a:t>(Luke 17:4)  And if he sins against you seven times in a day, and seven times in a day returns to you, saying, 'I repent,' you shall forgive him."</a:t>
            </a:r>
          </a:p>
        </p:txBody>
      </p:sp>
    </p:spTree>
    <p:extLst>
      <p:ext uri="{BB962C8B-B14F-4D97-AF65-F5344CB8AC3E}">
        <p14:creationId xmlns:p14="http://schemas.microsoft.com/office/powerpoint/2010/main" val="1683503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TM04033917[[fn=Berlin]]</Template>
  <TotalTime>102</TotalTime>
  <Words>1198</Words>
  <Application>Microsoft Office PowerPoint</Application>
  <PresentationFormat>Widescreen</PresentationFormat>
  <Paragraphs>66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Trebuchet MS</vt:lpstr>
      <vt:lpstr>Verdana</vt:lpstr>
      <vt:lpstr>Berlin</vt:lpstr>
      <vt:lpstr> Tennessee Squirrel  in the building</vt:lpstr>
      <vt:lpstr> Tennessee Squirrel  in the building</vt:lpstr>
      <vt:lpstr> Tennessee Squirrel  in the building</vt:lpstr>
      <vt:lpstr>Do Not Come Forward</vt:lpstr>
      <vt:lpstr>Some Examples</vt:lpstr>
      <vt:lpstr>Some Examples</vt:lpstr>
      <vt:lpstr>The Problem with these examples</vt:lpstr>
      <vt:lpstr>What Jesus said</vt:lpstr>
      <vt:lpstr>What Jesus said</vt:lpstr>
      <vt:lpstr>What Jesus said</vt:lpstr>
      <vt:lpstr>What Jesus said</vt:lpstr>
      <vt:lpstr>Joseph is an example –  The brothers feel guilty years later</vt:lpstr>
      <vt:lpstr>Joseph is an example –  Joseph is ready to forgive</vt:lpstr>
      <vt:lpstr>Joseph is an example –  Forgiveness comes with confession</vt:lpstr>
      <vt:lpstr>Joseph is an example –  Forgiveness comes with confession</vt:lpstr>
      <vt:lpstr>Joseph is an example –  Forgiveness comes with confession</vt:lpstr>
      <vt:lpstr>Principle to remember</vt:lpstr>
      <vt:lpstr>Principle to remember</vt:lpstr>
      <vt:lpstr>Easy way out</vt:lpstr>
      <vt:lpstr>Don’t Come Forward</vt:lpstr>
      <vt:lpstr>Don’t Come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Not Come Forward</dc:title>
  <dc:creator>Manly Luscombe</dc:creator>
  <cp:lastModifiedBy>Manly Luscombe</cp:lastModifiedBy>
  <cp:revision>1</cp:revision>
  <dcterms:created xsi:type="dcterms:W3CDTF">2022-08-11T21:55:17Z</dcterms:created>
  <dcterms:modified xsi:type="dcterms:W3CDTF">2022-10-25T01:34:16Z</dcterms:modified>
</cp:coreProperties>
</file>