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1"/>
  </p:notesMasterIdLst>
  <p:handoutMasterIdLst>
    <p:handoutMasterId r:id="rId22"/>
  </p:handoutMasterIdLst>
  <p:sldIdLst>
    <p:sldId id="256"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57"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764" autoAdjust="0"/>
  </p:normalViewPr>
  <p:slideViewPr>
    <p:cSldViewPr snapToGrid="0">
      <p:cViewPr varScale="1">
        <p:scale>
          <a:sx n="72" d="100"/>
          <a:sy n="72" d="100"/>
        </p:scale>
        <p:origin x="660" y="84"/>
      </p:cViewPr>
      <p:guideLst/>
    </p:cSldViewPr>
  </p:slideViewPr>
  <p:notesTextViewPr>
    <p:cViewPr>
      <p:scale>
        <a:sx n="1" d="1"/>
        <a:sy n="1" d="1"/>
      </p:scale>
      <p:origin x="0" y="0"/>
    </p:cViewPr>
  </p:notesTextViewPr>
  <p:notesViewPr>
    <p:cSldViewPr snapToGrid="0" showGuides="1">
      <p:cViewPr varScale="1">
        <p:scale>
          <a:sx n="60" d="100"/>
          <a:sy n="60" d="100"/>
        </p:scale>
        <p:origin x="3187" y="3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350435A-4397-4DD8-8181-59D76FF4815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9855B0-B6CA-4439-ADAE-10A6C4CBB94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693F9D8-A914-4FF5-B8F9-3381A30073E3}" type="datetimeFigureOut">
              <a:rPr lang="en-US" smtClean="0"/>
              <a:t>4/2/2022</a:t>
            </a:fld>
            <a:endParaRPr lang="en-US" dirty="0"/>
          </a:p>
        </p:txBody>
      </p:sp>
      <p:sp>
        <p:nvSpPr>
          <p:cNvPr id="4" name="Footer Placeholder 3">
            <a:extLst>
              <a:ext uri="{FF2B5EF4-FFF2-40B4-BE49-F238E27FC236}">
                <a16:creationId xmlns:a16="http://schemas.microsoft.com/office/drawing/2014/main" id="{B8104FBF-F886-4443-96B7-8A0C81336EA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2531A229-6A94-4232-A107-E1DCB184F56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9D98075-E82B-4DC8-AF34-A96E49ECC906}" type="slidenum">
              <a:rPr lang="en-US" smtClean="0"/>
              <a:t>‹#›</a:t>
            </a:fld>
            <a:endParaRPr lang="en-US" dirty="0"/>
          </a:p>
        </p:txBody>
      </p:sp>
    </p:spTree>
    <p:extLst>
      <p:ext uri="{BB962C8B-B14F-4D97-AF65-F5344CB8AC3E}">
        <p14:creationId xmlns:p14="http://schemas.microsoft.com/office/powerpoint/2010/main" val="25336642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313D51-7F69-4EDF-AEC2-81A37D54846F}" type="datetimeFigureOut">
              <a:rPr lang="en-US" smtClean="0"/>
              <a:t>4/2/2022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DB2446-B71A-4D6A-991A-E1C3442653F5}" type="slidenum">
              <a:rPr lang="en-US" smtClean="0"/>
              <a:t>‹#›</a:t>
            </a:fld>
            <a:endParaRPr lang="en-US" dirty="0"/>
          </a:p>
        </p:txBody>
      </p:sp>
    </p:spTree>
    <p:extLst>
      <p:ext uri="{BB962C8B-B14F-4D97-AF65-F5344CB8AC3E}">
        <p14:creationId xmlns:p14="http://schemas.microsoft.com/office/powerpoint/2010/main" val="2318422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1DB2446-B71A-4D6A-991A-E1C3442653F5}" type="slidenum">
              <a:rPr lang="en-US" smtClean="0"/>
              <a:t>1</a:t>
            </a:fld>
            <a:endParaRPr lang="en-US" dirty="0"/>
          </a:p>
        </p:txBody>
      </p:sp>
    </p:spTree>
    <p:extLst>
      <p:ext uri="{BB962C8B-B14F-4D97-AF65-F5344CB8AC3E}">
        <p14:creationId xmlns:p14="http://schemas.microsoft.com/office/powerpoint/2010/main" val="22750740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1DB2446-B71A-4D6A-991A-E1C3442653F5}" type="slidenum">
              <a:rPr lang="en-US" smtClean="0"/>
              <a:t>15</a:t>
            </a:fld>
            <a:endParaRPr lang="en-US" dirty="0"/>
          </a:p>
        </p:txBody>
      </p:sp>
    </p:spTree>
    <p:extLst>
      <p:ext uri="{BB962C8B-B14F-4D97-AF65-F5344CB8AC3E}">
        <p14:creationId xmlns:p14="http://schemas.microsoft.com/office/powerpoint/2010/main" val="38110843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1DB2446-B71A-4D6A-991A-E1C3442653F5}" type="slidenum">
              <a:rPr lang="en-US" smtClean="0"/>
              <a:t>16</a:t>
            </a:fld>
            <a:endParaRPr lang="en-US" dirty="0"/>
          </a:p>
        </p:txBody>
      </p:sp>
    </p:spTree>
    <p:extLst>
      <p:ext uri="{BB962C8B-B14F-4D97-AF65-F5344CB8AC3E}">
        <p14:creationId xmlns:p14="http://schemas.microsoft.com/office/powerpoint/2010/main" val="2770695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12" name="Group 11" descr="Sparkles Top">
            <a:extLst>
              <a:ext uri="{FF2B5EF4-FFF2-40B4-BE49-F238E27FC236}">
                <a16:creationId xmlns:a16="http://schemas.microsoft.com/office/drawing/2014/main" id="{FADBDF25-4BF4-448D-9A5E-B27B5E2EA4B6}"/>
              </a:ext>
            </a:extLst>
          </p:cNvPr>
          <p:cNvGrpSpPr/>
          <p:nvPr userDrawn="1"/>
        </p:nvGrpSpPr>
        <p:grpSpPr>
          <a:xfrm>
            <a:off x="43745" y="-55205"/>
            <a:ext cx="12117660" cy="2534216"/>
            <a:chOff x="43745" y="-55205"/>
            <a:chExt cx="12117660" cy="2534216"/>
          </a:xfrm>
        </p:grpSpPr>
        <p:sp>
          <p:nvSpPr>
            <p:cNvPr id="13" name="Circle: Hollow 12">
              <a:extLst>
                <a:ext uri="{FF2B5EF4-FFF2-40B4-BE49-F238E27FC236}">
                  <a16:creationId xmlns:a16="http://schemas.microsoft.com/office/drawing/2014/main" id="{EF05C796-DE33-420C-A4E3-3AC4FEAB4B41}"/>
                </a:ext>
              </a:extLst>
            </p:cNvPr>
            <p:cNvSpPr/>
            <p:nvPr/>
          </p:nvSpPr>
          <p:spPr>
            <a:xfrm>
              <a:off x="809223" y="660629"/>
              <a:ext cx="310114" cy="31011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Circle: Hollow 13">
              <a:extLst>
                <a:ext uri="{FF2B5EF4-FFF2-40B4-BE49-F238E27FC236}">
                  <a16:creationId xmlns:a16="http://schemas.microsoft.com/office/drawing/2014/main" id="{7C0FAB46-A656-4B3B-84FA-49D733D74FE4}"/>
                </a:ext>
              </a:extLst>
            </p:cNvPr>
            <p:cNvSpPr/>
            <p:nvPr/>
          </p:nvSpPr>
          <p:spPr>
            <a:xfrm>
              <a:off x="1125914" y="333199"/>
              <a:ext cx="436185" cy="43618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Circle: Hollow 14">
              <a:extLst>
                <a:ext uri="{FF2B5EF4-FFF2-40B4-BE49-F238E27FC236}">
                  <a16:creationId xmlns:a16="http://schemas.microsoft.com/office/drawing/2014/main" id="{C5F2879F-F82D-47EB-856D-C4C5FB20388D}"/>
                </a:ext>
              </a:extLst>
            </p:cNvPr>
            <p:cNvSpPr/>
            <p:nvPr/>
          </p:nvSpPr>
          <p:spPr>
            <a:xfrm>
              <a:off x="1678364" y="886186"/>
              <a:ext cx="436185" cy="436185"/>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Circle: Hollow 15">
              <a:extLst>
                <a:ext uri="{FF2B5EF4-FFF2-40B4-BE49-F238E27FC236}">
                  <a16:creationId xmlns:a16="http://schemas.microsoft.com/office/drawing/2014/main" id="{1F873CC8-9005-4435-BD33-FB093CB79AF7}"/>
                </a:ext>
              </a:extLst>
            </p:cNvPr>
            <p:cNvSpPr/>
            <p:nvPr/>
          </p:nvSpPr>
          <p:spPr>
            <a:xfrm>
              <a:off x="1215567" y="1142985"/>
              <a:ext cx="92220" cy="92220"/>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 name="Circle: Hollow 16">
              <a:extLst>
                <a:ext uri="{FF2B5EF4-FFF2-40B4-BE49-F238E27FC236}">
                  <a16:creationId xmlns:a16="http://schemas.microsoft.com/office/drawing/2014/main" id="{63EE8241-DD08-415B-80FD-640ACC35898C}"/>
                </a:ext>
              </a:extLst>
            </p:cNvPr>
            <p:cNvSpPr/>
            <p:nvPr/>
          </p:nvSpPr>
          <p:spPr>
            <a:xfrm>
              <a:off x="2233749" y="309992"/>
              <a:ext cx="512376" cy="512376"/>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 name="Circle: Hollow 17">
              <a:extLst>
                <a:ext uri="{FF2B5EF4-FFF2-40B4-BE49-F238E27FC236}">
                  <a16:creationId xmlns:a16="http://schemas.microsoft.com/office/drawing/2014/main" id="{1A879781-3F72-4CB0-B7CA-EBDA58964BEB}"/>
                </a:ext>
              </a:extLst>
            </p:cNvPr>
            <p:cNvSpPr/>
            <p:nvPr/>
          </p:nvSpPr>
          <p:spPr>
            <a:xfrm>
              <a:off x="1513348" y="1876589"/>
              <a:ext cx="174176" cy="174176"/>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9" name="Oval 18">
              <a:extLst>
                <a:ext uri="{FF2B5EF4-FFF2-40B4-BE49-F238E27FC236}">
                  <a16:creationId xmlns:a16="http://schemas.microsoft.com/office/drawing/2014/main" id="{3D15F8D3-5B7E-4881-9C3F-38D19FA31C96}"/>
                </a:ext>
              </a:extLst>
            </p:cNvPr>
            <p:cNvSpPr/>
            <p:nvPr/>
          </p:nvSpPr>
          <p:spPr>
            <a:xfrm>
              <a:off x="1870075" y="511175"/>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descr="Glow Light">
              <a:extLst>
                <a:ext uri="{FF2B5EF4-FFF2-40B4-BE49-F238E27FC236}">
                  <a16:creationId xmlns:a16="http://schemas.microsoft.com/office/drawing/2014/main" id="{948376D4-E1AE-4BB4-97A4-A68BD21161BA}"/>
                </a:ext>
              </a:extLst>
            </p:cNvPr>
            <p:cNvGrpSpPr>
              <a:grpSpLocks noChangeAspect="1"/>
            </p:cNvGrpSpPr>
            <p:nvPr/>
          </p:nvGrpSpPr>
          <p:grpSpPr>
            <a:xfrm rot="-180000">
              <a:off x="2038715" y="664767"/>
              <a:ext cx="184939" cy="184939"/>
              <a:chOff x="5994457" y="3309752"/>
              <a:chExt cx="2933700" cy="2933700"/>
            </a:xfrm>
          </p:grpSpPr>
          <p:sp>
            <p:nvSpPr>
              <p:cNvPr id="112" name="Oval 111">
                <a:extLst>
                  <a:ext uri="{FF2B5EF4-FFF2-40B4-BE49-F238E27FC236}">
                    <a16:creationId xmlns:a16="http://schemas.microsoft.com/office/drawing/2014/main" id="{A4D99C49-30FB-4EA9-AED5-7177E70EFD56}"/>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Oval 112">
                <a:extLst>
                  <a:ext uri="{FF2B5EF4-FFF2-40B4-BE49-F238E27FC236}">
                    <a16:creationId xmlns:a16="http://schemas.microsoft.com/office/drawing/2014/main" id="{BAC57021-105C-4E27-B73A-9719F91F34BB}"/>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descr="Glow Light">
              <a:extLst>
                <a:ext uri="{FF2B5EF4-FFF2-40B4-BE49-F238E27FC236}">
                  <a16:creationId xmlns:a16="http://schemas.microsoft.com/office/drawing/2014/main" id="{7E9EDAF9-CB67-4026-93ED-59AF7B23A542}"/>
                </a:ext>
              </a:extLst>
            </p:cNvPr>
            <p:cNvGrpSpPr>
              <a:grpSpLocks noChangeAspect="1"/>
            </p:cNvGrpSpPr>
            <p:nvPr/>
          </p:nvGrpSpPr>
          <p:grpSpPr>
            <a:xfrm rot="-180000">
              <a:off x="797250" y="429683"/>
              <a:ext cx="184939" cy="184939"/>
              <a:chOff x="5994457" y="3309752"/>
              <a:chExt cx="2933700" cy="2933700"/>
            </a:xfrm>
          </p:grpSpPr>
          <p:sp>
            <p:nvSpPr>
              <p:cNvPr id="110" name="Oval 109">
                <a:extLst>
                  <a:ext uri="{FF2B5EF4-FFF2-40B4-BE49-F238E27FC236}">
                    <a16:creationId xmlns:a16="http://schemas.microsoft.com/office/drawing/2014/main" id="{F6DB0D48-B5E3-430D-87C8-D9047CCEF23C}"/>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Oval 110">
                <a:extLst>
                  <a:ext uri="{FF2B5EF4-FFF2-40B4-BE49-F238E27FC236}">
                    <a16:creationId xmlns:a16="http://schemas.microsoft.com/office/drawing/2014/main" id="{7C03BA51-7DCE-45FD-9C26-2E869BF35B39}"/>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2" name="Circle: Hollow 21">
              <a:extLst>
                <a:ext uri="{FF2B5EF4-FFF2-40B4-BE49-F238E27FC236}">
                  <a16:creationId xmlns:a16="http://schemas.microsoft.com/office/drawing/2014/main" id="{D7034AC5-9DAD-4376-B195-324CC3D8DA0F}"/>
                </a:ext>
              </a:extLst>
            </p:cNvPr>
            <p:cNvSpPr/>
            <p:nvPr/>
          </p:nvSpPr>
          <p:spPr>
            <a:xfrm>
              <a:off x="49998" y="37264"/>
              <a:ext cx="719972" cy="719972"/>
            </a:xfrm>
            <a:prstGeom prst="donut">
              <a:avLst>
                <a:gd name="adj" fmla="val 26011"/>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3" name="Circle: Hollow 22">
              <a:extLst>
                <a:ext uri="{FF2B5EF4-FFF2-40B4-BE49-F238E27FC236}">
                  <a16:creationId xmlns:a16="http://schemas.microsoft.com/office/drawing/2014/main" id="{6425ED02-D6CF-4A6B-BBD3-12FF1F9A83EB}"/>
                </a:ext>
              </a:extLst>
            </p:cNvPr>
            <p:cNvSpPr/>
            <p:nvPr/>
          </p:nvSpPr>
          <p:spPr>
            <a:xfrm>
              <a:off x="4183142" y="381022"/>
              <a:ext cx="352722" cy="352722"/>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4" name="Circle: Hollow 23">
              <a:extLst>
                <a:ext uri="{FF2B5EF4-FFF2-40B4-BE49-F238E27FC236}">
                  <a16:creationId xmlns:a16="http://schemas.microsoft.com/office/drawing/2014/main" id="{13B152A7-8D62-4E3A-B9FD-F12B18D03EE3}"/>
                </a:ext>
              </a:extLst>
            </p:cNvPr>
            <p:cNvSpPr/>
            <p:nvPr/>
          </p:nvSpPr>
          <p:spPr>
            <a:xfrm>
              <a:off x="3283557" y="479357"/>
              <a:ext cx="332635" cy="33263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5" name="Circle: Hollow 24">
              <a:extLst>
                <a:ext uri="{FF2B5EF4-FFF2-40B4-BE49-F238E27FC236}">
                  <a16:creationId xmlns:a16="http://schemas.microsoft.com/office/drawing/2014/main" id="{2C1DF3AE-2F65-413C-9AC6-4B723AE6CE74}"/>
                </a:ext>
              </a:extLst>
            </p:cNvPr>
            <p:cNvSpPr/>
            <p:nvPr/>
          </p:nvSpPr>
          <p:spPr>
            <a:xfrm>
              <a:off x="2837658" y="1565732"/>
              <a:ext cx="512376" cy="512376"/>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6" name="Circle: Hollow 25">
              <a:extLst>
                <a:ext uri="{FF2B5EF4-FFF2-40B4-BE49-F238E27FC236}">
                  <a16:creationId xmlns:a16="http://schemas.microsoft.com/office/drawing/2014/main" id="{D6370136-999D-4963-AE10-7BDCFE7124A0}"/>
                </a:ext>
              </a:extLst>
            </p:cNvPr>
            <p:cNvSpPr/>
            <p:nvPr/>
          </p:nvSpPr>
          <p:spPr>
            <a:xfrm>
              <a:off x="3770388" y="37264"/>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7" name="Circle: Hollow 26">
              <a:extLst>
                <a:ext uri="{FF2B5EF4-FFF2-40B4-BE49-F238E27FC236}">
                  <a16:creationId xmlns:a16="http://schemas.microsoft.com/office/drawing/2014/main" id="{D274B46E-EDFC-427E-A436-FF46C06FAB11}"/>
                </a:ext>
              </a:extLst>
            </p:cNvPr>
            <p:cNvSpPr/>
            <p:nvPr/>
          </p:nvSpPr>
          <p:spPr>
            <a:xfrm>
              <a:off x="5413908" y="166881"/>
              <a:ext cx="332635" cy="33263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8" name="Circle: Hollow 27">
              <a:extLst>
                <a:ext uri="{FF2B5EF4-FFF2-40B4-BE49-F238E27FC236}">
                  <a16:creationId xmlns:a16="http://schemas.microsoft.com/office/drawing/2014/main" id="{074BB639-C5FE-4AEB-873F-74B6190E1181}"/>
                </a:ext>
              </a:extLst>
            </p:cNvPr>
            <p:cNvSpPr/>
            <p:nvPr/>
          </p:nvSpPr>
          <p:spPr>
            <a:xfrm>
              <a:off x="3841382" y="1017229"/>
              <a:ext cx="512376" cy="512376"/>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9" name="Circle: Hollow 28">
              <a:extLst>
                <a:ext uri="{FF2B5EF4-FFF2-40B4-BE49-F238E27FC236}">
                  <a16:creationId xmlns:a16="http://schemas.microsoft.com/office/drawing/2014/main" id="{BEEA40ED-ACFC-4EF8-8B08-75930D2983D7}"/>
                </a:ext>
              </a:extLst>
            </p:cNvPr>
            <p:cNvSpPr/>
            <p:nvPr/>
          </p:nvSpPr>
          <p:spPr>
            <a:xfrm>
              <a:off x="5965135" y="1011115"/>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0" name="Circle: Hollow 29">
              <a:extLst>
                <a:ext uri="{FF2B5EF4-FFF2-40B4-BE49-F238E27FC236}">
                  <a16:creationId xmlns:a16="http://schemas.microsoft.com/office/drawing/2014/main" id="{F84F6C6C-EA75-4AA1-8490-6388758DBD8D}"/>
                </a:ext>
              </a:extLst>
            </p:cNvPr>
            <p:cNvSpPr/>
            <p:nvPr/>
          </p:nvSpPr>
          <p:spPr>
            <a:xfrm>
              <a:off x="4712286" y="1433856"/>
              <a:ext cx="1045155" cy="1045155"/>
            </a:xfrm>
            <a:prstGeom prst="donut">
              <a:avLst>
                <a:gd name="adj" fmla="val 37636"/>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1" name="Circle: Hollow 30">
              <a:extLst>
                <a:ext uri="{FF2B5EF4-FFF2-40B4-BE49-F238E27FC236}">
                  <a16:creationId xmlns:a16="http://schemas.microsoft.com/office/drawing/2014/main" id="{3CC77271-F664-466A-AE28-7724935272F6}"/>
                </a:ext>
              </a:extLst>
            </p:cNvPr>
            <p:cNvSpPr/>
            <p:nvPr/>
          </p:nvSpPr>
          <p:spPr>
            <a:xfrm>
              <a:off x="6280721" y="285944"/>
              <a:ext cx="512376" cy="512376"/>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2" name="Circle: Hollow 31">
              <a:extLst>
                <a:ext uri="{FF2B5EF4-FFF2-40B4-BE49-F238E27FC236}">
                  <a16:creationId xmlns:a16="http://schemas.microsoft.com/office/drawing/2014/main" id="{56880D64-6F66-419D-9522-984EFB6AB5DD}"/>
                </a:ext>
              </a:extLst>
            </p:cNvPr>
            <p:cNvSpPr/>
            <p:nvPr/>
          </p:nvSpPr>
          <p:spPr>
            <a:xfrm>
              <a:off x="7330529" y="455309"/>
              <a:ext cx="332635" cy="33263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3" name="Circle: Hollow 32">
              <a:extLst>
                <a:ext uri="{FF2B5EF4-FFF2-40B4-BE49-F238E27FC236}">
                  <a16:creationId xmlns:a16="http://schemas.microsoft.com/office/drawing/2014/main" id="{B37F30C4-2FA0-439F-A39F-F1288608C36F}"/>
                </a:ext>
              </a:extLst>
            </p:cNvPr>
            <p:cNvSpPr/>
            <p:nvPr/>
          </p:nvSpPr>
          <p:spPr>
            <a:xfrm>
              <a:off x="7826733" y="37264"/>
              <a:ext cx="512376" cy="512376"/>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4" name="Circle: Hollow 33">
              <a:extLst>
                <a:ext uri="{FF2B5EF4-FFF2-40B4-BE49-F238E27FC236}">
                  <a16:creationId xmlns:a16="http://schemas.microsoft.com/office/drawing/2014/main" id="{8F61C938-2A23-4E25-9E74-C88804E5847B}"/>
                </a:ext>
              </a:extLst>
            </p:cNvPr>
            <p:cNvSpPr/>
            <p:nvPr/>
          </p:nvSpPr>
          <p:spPr>
            <a:xfrm>
              <a:off x="4403894" y="732473"/>
              <a:ext cx="174176" cy="174176"/>
            </a:xfrm>
            <a:prstGeom prst="donut">
              <a:avLst>
                <a:gd name="adj" fmla="val 26011"/>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5" name="Oval 34">
              <a:extLst>
                <a:ext uri="{FF2B5EF4-FFF2-40B4-BE49-F238E27FC236}">
                  <a16:creationId xmlns:a16="http://schemas.microsoft.com/office/drawing/2014/main" id="{290590B3-DD94-434A-B3A0-E0E210D8B779}"/>
                </a:ext>
              </a:extLst>
            </p:cNvPr>
            <p:cNvSpPr/>
            <p:nvPr/>
          </p:nvSpPr>
          <p:spPr>
            <a:xfrm>
              <a:off x="4846163" y="397465"/>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Circle: Hollow 35">
              <a:extLst>
                <a:ext uri="{FF2B5EF4-FFF2-40B4-BE49-F238E27FC236}">
                  <a16:creationId xmlns:a16="http://schemas.microsoft.com/office/drawing/2014/main" id="{EF02C580-C49D-499F-9728-CF29BB951E17}"/>
                </a:ext>
              </a:extLst>
            </p:cNvPr>
            <p:cNvSpPr/>
            <p:nvPr/>
          </p:nvSpPr>
          <p:spPr>
            <a:xfrm>
              <a:off x="8617098" y="1035703"/>
              <a:ext cx="677141" cy="677141"/>
            </a:xfrm>
            <a:prstGeom prst="donut">
              <a:avLst>
                <a:gd name="adj" fmla="val 30113"/>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7" name="Circle: Hollow 36">
              <a:extLst>
                <a:ext uri="{FF2B5EF4-FFF2-40B4-BE49-F238E27FC236}">
                  <a16:creationId xmlns:a16="http://schemas.microsoft.com/office/drawing/2014/main" id="{718FDC0D-C2F2-4693-915B-656A77750076}"/>
                </a:ext>
              </a:extLst>
            </p:cNvPr>
            <p:cNvSpPr/>
            <p:nvPr/>
          </p:nvSpPr>
          <p:spPr>
            <a:xfrm>
              <a:off x="10838049" y="331418"/>
              <a:ext cx="817385" cy="817385"/>
            </a:xfrm>
            <a:prstGeom prst="donut">
              <a:avLst>
                <a:gd name="adj" fmla="val 36896"/>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8" name="Circle: Hollow 37">
              <a:extLst>
                <a:ext uri="{FF2B5EF4-FFF2-40B4-BE49-F238E27FC236}">
                  <a16:creationId xmlns:a16="http://schemas.microsoft.com/office/drawing/2014/main" id="{9C834023-6F4D-47CE-A5ED-134B01DDA1A3}"/>
                </a:ext>
              </a:extLst>
            </p:cNvPr>
            <p:cNvSpPr/>
            <p:nvPr/>
          </p:nvSpPr>
          <p:spPr>
            <a:xfrm>
              <a:off x="7844878" y="897901"/>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9" name="Circle: Hollow 38">
              <a:extLst>
                <a:ext uri="{FF2B5EF4-FFF2-40B4-BE49-F238E27FC236}">
                  <a16:creationId xmlns:a16="http://schemas.microsoft.com/office/drawing/2014/main" id="{DD989AEB-986C-4BAB-86C0-00D382387854}"/>
                </a:ext>
              </a:extLst>
            </p:cNvPr>
            <p:cNvSpPr/>
            <p:nvPr/>
          </p:nvSpPr>
          <p:spPr>
            <a:xfrm>
              <a:off x="9381615" y="520894"/>
              <a:ext cx="1369058" cy="1369058"/>
            </a:xfrm>
            <a:prstGeom prst="donut">
              <a:avLst>
                <a:gd name="adj" fmla="val 9630"/>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0" name="Circle: Hollow 39">
              <a:extLst>
                <a:ext uri="{FF2B5EF4-FFF2-40B4-BE49-F238E27FC236}">
                  <a16:creationId xmlns:a16="http://schemas.microsoft.com/office/drawing/2014/main" id="{D2962FE6-3836-4FA0-AF39-CB4E477013CA}"/>
                </a:ext>
              </a:extLst>
            </p:cNvPr>
            <p:cNvSpPr/>
            <p:nvPr/>
          </p:nvSpPr>
          <p:spPr>
            <a:xfrm>
              <a:off x="10385764" y="37264"/>
              <a:ext cx="496406" cy="496406"/>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1" name="Circle: Hollow 40">
              <a:extLst>
                <a:ext uri="{FF2B5EF4-FFF2-40B4-BE49-F238E27FC236}">
                  <a16:creationId xmlns:a16="http://schemas.microsoft.com/office/drawing/2014/main" id="{71C8E769-CBEB-47FC-B99D-15AEAF7ABE79}"/>
                </a:ext>
              </a:extLst>
            </p:cNvPr>
            <p:cNvSpPr/>
            <p:nvPr/>
          </p:nvSpPr>
          <p:spPr>
            <a:xfrm>
              <a:off x="7482440" y="787944"/>
              <a:ext cx="174176" cy="174176"/>
            </a:xfrm>
            <a:prstGeom prst="donut">
              <a:avLst>
                <a:gd name="adj" fmla="val 26011"/>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2" name="Circle: Hollow 41">
              <a:extLst>
                <a:ext uri="{FF2B5EF4-FFF2-40B4-BE49-F238E27FC236}">
                  <a16:creationId xmlns:a16="http://schemas.microsoft.com/office/drawing/2014/main" id="{5B3C5945-6067-49CA-8FF5-8771C25020C8}"/>
                </a:ext>
              </a:extLst>
            </p:cNvPr>
            <p:cNvSpPr/>
            <p:nvPr/>
          </p:nvSpPr>
          <p:spPr>
            <a:xfrm>
              <a:off x="8339397" y="198379"/>
              <a:ext cx="174176" cy="174176"/>
            </a:xfrm>
            <a:prstGeom prst="donut">
              <a:avLst>
                <a:gd name="adj" fmla="val 26011"/>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3" name="Circle: Hollow 42">
              <a:extLst>
                <a:ext uri="{FF2B5EF4-FFF2-40B4-BE49-F238E27FC236}">
                  <a16:creationId xmlns:a16="http://schemas.microsoft.com/office/drawing/2014/main" id="{EC0DB818-6795-41D2-B392-FE8FF42CA452}"/>
                </a:ext>
              </a:extLst>
            </p:cNvPr>
            <p:cNvSpPr/>
            <p:nvPr/>
          </p:nvSpPr>
          <p:spPr>
            <a:xfrm>
              <a:off x="10633967" y="635675"/>
              <a:ext cx="174176" cy="174176"/>
            </a:xfrm>
            <a:prstGeom prst="donut">
              <a:avLst>
                <a:gd name="adj" fmla="val 26011"/>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4" name="Oval 43">
              <a:extLst>
                <a:ext uri="{FF2B5EF4-FFF2-40B4-BE49-F238E27FC236}">
                  <a16:creationId xmlns:a16="http://schemas.microsoft.com/office/drawing/2014/main" id="{74EE9A5A-3CCD-411B-8DE7-E096B5E6BB73}"/>
                </a:ext>
              </a:extLst>
            </p:cNvPr>
            <p:cNvSpPr/>
            <p:nvPr/>
          </p:nvSpPr>
          <p:spPr>
            <a:xfrm>
              <a:off x="3702945" y="1034552"/>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Oval 44">
              <a:extLst>
                <a:ext uri="{FF2B5EF4-FFF2-40B4-BE49-F238E27FC236}">
                  <a16:creationId xmlns:a16="http://schemas.microsoft.com/office/drawing/2014/main" id="{2EB68643-6061-43B5-9344-4828753C964D}"/>
                </a:ext>
              </a:extLst>
            </p:cNvPr>
            <p:cNvSpPr/>
            <p:nvPr/>
          </p:nvSpPr>
          <p:spPr>
            <a:xfrm>
              <a:off x="5731508" y="787944"/>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Oval 45">
              <a:extLst>
                <a:ext uri="{FF2B5EF4-FFF2-40B4-BE49-F238E27FC236}">
                  <a16:creationId xmlns:a16="http://schemas.microsoft.com/office/drawing/2014/main" id="{B43F5081-4827-4D6B-AC0D-4C3F835898B8}"/>
                </a:ext>
              </a:extLst>
            </p:cNvPr>
            <p:cNvSpPr/>
            <p:nvPr/>
          </p:nvSpPr>
          <p:spPr>
            <a:xfrm>
              <a:off x="7080910" y="464566"/>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Oval 46">
              <a:extLst>
                <a:ext uri="{FF2B5EF4-FFF2-40B4-BE49-F238E27FC236}">
                  <a16:creationId xmlns:a16="http://schemas.microsoft.com/office/drawing/2014/main" id="{3F691C1A-D5AA-4E19-B945-FB736745A6DE}"/>
                </a:ext>
              </a:extLst>
            </p:cNvPr>
            <p:cNvSpPr/>
            <p:nvPr/>
          </p:nvSpPr>
          <p:spPr>
            <a:xfrm>
              <a:off x="9243586" y="996130"/>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Oval 47">
              <a:extLst>
                <a:ext uri="{FF2B5EF4-FFF2-40B4-BE49-F238E27FC236}">
                  <a16:creationId xmlns:a16="http://schemas.microsoft.com/office/drawing/2014/main" id="{6407DCB5-751B-4310-97C6-7313A2A822B2}"/>
                </a:ext>
              </a:extLst>
            </p:cNvPr>
            <p:cNvSpPr/>
            <p:nvPr/>
          </p:nvSpPr>
          <p:spPr>
            <a:xfrm>
              <a:off x="11005711" y="166881"/>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Oval 48">
              <a:extLst>
                <a:ext uri="{FF2B5EF4-FFF2-40B4-BE49-F238E27FC236}">
                  <a16:creationId xmlns:a16="http://schemas.microsoft.com/office/drawing/2014/main" id="{23284A5C-6F07-4501-93D3-C0E5F312396F}"/>
                </a:ext>
              </a:extLst>
            </p:cNvPr>
            <p:cNvSpPr/>
            <p:nvPr/>
          </p:nvSpPr>
          <p:spPr>
            <a:xfrm>
              <a:off x="12030153" y="737610"/>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Oval 49">
              <a:extLst>
                <a:ext uri="{FF2B5EF4-FFF2-40B4-BE49-F238E27FC236}">
                  <a16:creationId xmlns:a16="http://schemas.microsoft.com/office/drawing/2014/main" id="{EC48CEC6-631E-49A3-B8B0-DB8E057AD578}"/>
                </a:ext>
              </a:extLst>
            </p:cNvPr>
            <p:cNvSpPr/>
            <p:nvPr/>
          </p:nvSpPr>
          <p:spPr>
            <a:xfrm>
              <a:off x="11599010" y="1013091"/>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Circle: Hollow 50">
              <a:extLst>
                <a:ext uri="{FF2B5EF4-FFF2-40B4-BE49-F238E27FC236}">
                  <a16:creationId xmlns:a16="http://schemas.microsoft.com/office/drawing/2014/main" id="{725119C3-AEC1-4D0D-8537-FEF044F75673}"/>
                </a:ext>
              </a:extLst>
            </p:cNvPr>
            <p:cNvSpPr/>
            <p:nvPr/>
          </p:nvSpPr>
          <p:spPr>
            <a:xfrm>
              <a:off x="11622146" y="159879"/>
              <a:ext cx="512376" cy="512376"/>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2" name="Circle: Hollow 51">
              <a:extLst>
                <a:ext uri="{FF2B5EF4-FFF2-40B4-BE49-F238E27FC236}">
                  <a16:creationId xmlns:a16="http://schemas.microsoft.com/office/drawing/2014/main" id="{A9954CA9-0A31-425F-A8A7-5ED65EF10DA4}"/>
                </a:ext>
              </a:extLst>
            </p:cNvPr>
            <p:cNvSpPr/>
            <p:nvPr/>
          </p:nvSpPr>
          <p:spPr>
            <a:xfrm>
              <a:off x="9989354" y="122309"/>
              <a:ext cx="352722" cy="352722"/>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3" name="Circle: Hollow 52">
              <a:extLst>
                <a:ext uri="{FF2B5EF4-FFF2-40B4-BE49-F238E27FC236}">
                  <a16:creationId xmlns:a16="http://schemas.microsoft.com/office/drawing/2014/main" id="{F6534ADC-01AE-451B-BD6E-A200FB9AE8AE}"/>
                </a:ext>
              </a:extLst>
            </p:cNvPr>
            <p:cNvSpPr/>
            <p:nvPr/>
          </p:nvSpPr>
          <p:spPr>
            <a:xfrm>
              <a:off x="10765179" y="1798455"/>
              <a:ext cx="352722" cy="352722"/>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54" name="Group 53" descr="Glow Light">
              <a:extLst>
                <a:ext uri="{FF2B5EF4-FFF2-40B4-BE49-F238E27FC236}">
                  <a16:creationId xmlns:a16="http://schemas.microsoft.com/office/drawing/2014/main" id="{CCE97EAF-039D-4154-8305-F82020191176}"/>
                </a:ext>
              </a:extLst>
            </p:cNvPr>
            <p:cNvGrpSpPr>
              <a:grpSpLocks noChangeAspect="1"/>
            </p:cNvGrpSpPr>
            <p:nvPr/>
          </p:nvGrpSpPr>
          <p:grpSpPr>
            <a:xfrm rot="-180000">
              <a:off x="1808279" y="95391"/>
              <a:ext cx="184939" cy="184939"/>
              <a:chOff x="5994457" y="3309752"/>
              <a:chExt cx="2933700" cy="2933700"/>
            </a:xfrm>
          </p:grpSpPr>
          <p:sp>
            <p:nvSpPr>
              <p:cNvPr id="108" name="Oval 107">
                <a:extLst>
                  <a:ext uri="{FF2B5EF4-FFF2-40B4-BE49-F238E27FC236}">
                    <a16:creationId xmlns:a16="http://schemas.microsoft.com/office/drawing/2014/main" id="{27AA6B74-B6C2-42A0-86F9-E0C898AD49CD}"/>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Oval 108">
                <a:extLst>
                  <a:ext uri="{FF2B5EF4-FFF2-40B4-BE49-F238E27FC236}">
                    <a16:creationId xmlns:a16="http://schemas.microsoft.com/office/drawing/2014/main" id="{122A3517-57F1-4D35-84E8-BF50AEAE6BDD}"/>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descr="Glow Light">
              <a:extLst>
                <a:ext uri="{FF2B5EF4-FFF2-40B4-BE49-F238E27FC236}">
                  <a16:creationId xmlns:a16="http://schemas.microsoft.com/office/drawing/2014/main" id="{3DD14723-22FA-4A94-BD38-DA2E95BDD757}"/>
                </a:ext>
              </a:extLst>
            </p:cNvPr>
            <p:cNvGrpSpPr>
              <a:grpSpLocks noChangeAspect="1"/>
            </p:cNvGrpSpPr>
            <p:nvPr/>
          </p:nvGrpSpPr>
          <p:grpSpPr>
            <a:xfrm rot="-180000">
              <a:off x="2998830" y="467500"/>
              <a:ext cx="184939" cy="184939"/>
              <a:chOff x="5994457" y="3309752"/>
              <a:chExt cx="2933700" cy="2933700"/>
            </a:xfrm>
          </p:grpSpPr>
          <p:sp>
            <p:nvSpPr>
              <p:cNvPr id="106" name="Oval 105">
                <a:extLst>
                  <a:ext uri="{FF2B5EF4-FFF2-40B4-BE49-F238E27FC236}">
                    <a16:creationId xmlns:a16="http://schemas.microsoft.com/office/drawing/2014/main" id="{756ADB8C-D957-4448-AFD3-0D67F19D7017}"/>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Oval 106">
                <a:extLst>
                  <a:ext uri="{FF2B5EF4-FFF2-40B4-BE49-F238E27FC236}">
                    <a16:creationId xmlns:a16="http://schemas.microsoft.com/office/drawing/2014/main" id="{C42FFA55-9DB8-4217-81ED-3A85E5438174}"/>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6" name="Group 55" descr="Glow Light">
              <a:extLst>
                <a:ext uri="{FF2B5EF4-FFF2-40B4-BE49-F238E27FC236}">
                  <a16:creationId xmlns:a16="http://schemas.microsoft.com/office/drawing/2014/main" id="{445B1F88-321F-43D7-BE05-7FCF13BEA836}"/>
                </a:ext>
              </a:extLst>
            </p:cNvPr>
            <p:cNvGrpSpPr>
              <a:grpSpLocks noChangeAspect="1"/>
            </p:cNvGrpSpPr>
            <p:nvPr/>
          </p:nvGrpSpPr>
          <p:grpSpPr>
            <a:xfrm rot="-180000">
              <a:off x="4389929" y="980865"/>
              <a:ext cx="184939" cy="184939"/>
              <a:chOff x="5994457" y="3309752"/>
              <a:chExt cx="2933700" cy="2933700"/>
            </a:xfrm>
          </p:grpSpPr>
          <p:sp>
            <p:nvSpPr>
              <p:cNvPr id="104" name="Oval 103">
                <a:extLst>
                  <a:ext uri="{FF2B5EF4-FFF2-40B4-BE49-F238E27FC236}">
                    <a16:creationId xmlns:a16="http://schemas.microsoft.com/office/drawing/2014/main" id="{A4D3AECC-3EEA-4A57-9165-844E10083287}"/>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Oval 104">
                <a:extLst>
                  <a:ext uri="{FF2B5EF4-FFF2-40B4-BE49-F238E27FC236}">
                    <a16:creationId xmlns:a16="http://schemas.microsoft.com/office/drawing/2014/main" id="{40552E74-E4C1-4E45-8452-67840C9E11B2}"/>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7" name="Group 56" descr="Glow Light">
              <a:extLst>
                <a:ext uri="{FF2B5EF4-FFF2-40B4-BE49-F238E27FC236}">
                  <a16:creationId xmlns:a16="http://schemas.microsoft.com/office/drawing/2014/main" id="{DD4E4271-A326-4312-836A-9E104E609B96}"/>
                </a:ext>
              </a:extLst>
            </p:cNvPr>
            <p:cNvGrpSpPr>
              <a:grpSpLocks noChangeAspect="1"/>
            </p:cNvGrpSpPr>
            <p:nvPr/>
          </p:nvGrpSpPr>
          <p:grpSpPr>
            <a:xfrm rot="-180000">
              <a:off x="5180568" y="62211"/>
              <a:ext cx="184939" cy="184939"/>
              <a:chOff x="5994457" y="3309752"/>
              <a:chExt cx="2933700" cy="2933700"/>
            </a:xfrm>
          </p:grpSpPr>
          <p:sp>
            <p:nvSpPr>
              <p:cNvPr id="102" name="Oval 101">
                <a:extLst>
                  <a:ext uri="{FF2B5EF4-FFF2-40B4-BE49-F238E27FC236}">
                    <a16:creationId xmlns:a16="http://schemas.microsoft.com/office/drawing/2014/main" id="{A6FF4AC7-F46E-48C9-B942-B229A0DE2917}"/>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Oval 102">
                <a:extLst>
                  <a:ext uri="{FF2B5EF4-FFF2-40B4-BE49-F238E27FC236}">
                    <a16:creationId xmlns:a16="http://schemas.microsoft.com/office/drawing/2014/main" id="{F94C69F0-C27A-4F9A-9E4F-0B7C1ED823DB}"/>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8" name="Group 57" descr="Glow Light">
              <a:extLst>
                <a:ext uri="{FF2B5EF4-FFF2-40B4-BE49-F238E27FC236}">
                  <a16:creationId xmlns:a16="http://schemas.microsoft.com/office/drawing/2014/main" id="{AF2B58ED-192E-4BB8-895D-E81A6AA1EE75}"/>
                </a:ext>
              </a:extLst>
            </p:cNvPr>
            <p:cNvGrpSpPr>
              <a:grpSpLocks noChangeAspect="1"/>
            </p:cNvGrpSpPr>
            <p:nvPr/>
          </p:nvGrpSpPr>
          <p:grpSpPr>
            <a:xfrm rot="-180000">
              <a:off x="7603546" y="62377"/>
              <a:ext cx="184939" cy="184939"/>
              <a:chOff x="5994457" y="3309752"/>
              <a:chExt cx="2933700" cy="2933700"/>
            </a:xfrm>
          </p:grpSpPr>
          <p:sp>
            <p:nvSpPr>
              <p:cNvPr id="100" name="Oval 99">
                <a:extLst>
                  <a:ext uri="{FF2B5EF4-FFF2-40B4-BE49-F238E27FC236}">
                    <a16:creationId xmlns:a16="http://schemas.microsoft.com/office/drawing/2014/main" id="{3CE4CFD4-61F6-4890-9D1B-6D14ECBBB8B9}"/>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Oval 100">
                <a:extLst>
                  <a:ext uri="{FF2B5EF4-FFF2-40B4-BE49-F238E27FC236}">
                    <a16:creationId xmlns:a16="http://schemas.microsoft.com/office/drawing/2014/main" id="{876FE4F2-C023-4763-9C68-FF0B454E3D2F}"/>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9" name="Group 58" descr="Glow Light">
              <a:extLst>
                <a:ext uri="{FF2B5EF4-FFF2-40B4-BE49-F238E27FC236}">
                  <a16:creationId xmlns:a16="http://schemas.microsoft.com/office/drawing/2014/main" id="{CC7FBFB5-2B2A-4819-991E-F9E694668F50}"/>
                </a:ext>
              </a:extLst>
            </p:cNvPr>
            <p:cNvGrpSpPr>
              <a:grpSpLocks noChangeAspect="1"/>
            </p:cNvGrpSpPr>
            <p:nvPr/>
          </p:nvGrpSpPr>
          <p:grpSpPr>
            <a:xfrm rot="-180000">
              <a:off x="8308409" y="490883"/>
              <a:ext cx="184939" cy="184939"/>
              <a:chOff x="5994457" y="3309752"/>
              <a:chExt cx="2933700" cy="2933700"/>
            </a:xfrm>
          </p:grpSpPr>
          <p:sp>
            <p:nvSpPr>
              <p:cNvPr id="98" name="Oval 97">
                <a:extLst>
                  <a:ext uri="{FF2B5EF4-FFF2-40B4-BE49-F238E27FC236}">
                    <a16:creationId xmlns:a16="http://schemas.microsoft.com/office/drawing/2014/main" id="{36D9E730-C7E6-4E8A-8239-4AF19CA275EC}"/>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Oval 98">
                <a:extLst>
                  <a:ext uri="{FF2B5EF4-FFF2-40B4-BE49-F238E27FC236}">
                    <a16:creationId xmlns:a16="http://schemas.microsoft.com/office/drawing/2014/main" id="{8EE4F7E4-1014-412B-AA48-86EBE8E72FD1}"/>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0" name="Group 59" descr="Glow Light">
              <a:extLst>
                <a:ext uri="{FF2B5EF4-FFF2-40B4-BE49-F238E27FC236}">
                  <a16:creationId xmlns:a16="http://schemas.microsoft.com/office/drawing/2014/main" id="{61446C26-0231-4F5B-B22A-33F037F0A3AA}"/>
                </a:ext>
              </a:extLst>
            </p:cNvPr>
            <p:cNvGrpSpPr>
              <a:grpSpLocks noChangeAspect="1"/>
            </p:cNvGrpSpPr>
            <p:nvPr/>
          </p:nvGrpSpPr>
          <p:grpSpPr>
            <a:xfrm rot="-180000">
              <a:off x="9639018" y="331227"/>
              <a:ext cx="184939" cy="184939"/>
              <a:chOff x="5994457" y="3309752"/>
              <a:chExt cx="2933700" cy="2933700"/>
            </a:xfrm>
          </p:grpSpPr>
          <p:sp>
            <p:nvSpPr>
              <p:cNvPr id="96" name="Oval 95">
                <a:extLst>
                  <a:ext uri="{FF2B5EF4-FFF2-40B4-BE49-F238E27FC236}">
                    <a16:creationId xmlns:a16="http://schemas.microsoft.com/office/drawing/2014/main" id="{148776B9-4ADE-4610-BCA7-616E4CC766DD}"/>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Oval 96">
                <a:extLst>
                  <a:ext uri="{FF2B5EF4-FFF2-40B4-BE49-F238E27FC236}">
                    <a16:creationId xmlns:a16="http://schemas.microsoft.com/office/drawing/2014/main" id="{BFA0AFC5-C797-4E9A-BA52-8485802F6AB2}"/>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1" name="Group 60" descr="Glow Light">
              <a:extLst>
                <a:ext uri="{FF2B5EF4-FFF2-40B4-BE49-F238E27FC236}">
                  <a16:creationId xmlns:a16="http://schemas.microsoft.com/office/drawing/2014/main" id="{51515052-2354-4F31-8E77-59ED420E7A88}"/>
                </a:ext>
              </a:extLst>
            </p:cNvPr>
            <p:cNvGrpSpPr>
              <a:grpSpLocks noChangeAspect="1"/>
            </p:cNvGrpSpPr>
            <p:nvPr/>
          </p:nvGrpSpPr>
          <p:grpSpPr>
            <a:xfrm rot="-180000">
              <a:off x="9991429" y="16107"/>
              <a:ext cx="184939" cy="184939"/>
              <a:chOff x="5994457" y="3309752"/>
              <a:chExt cx="2933700" cy="2933700"/>
            </a:xfrm>
          </p:grpSpPr>
          <p:sp>
            <p:nvSpPr>
              <p:cNvPr id="94" name="Oval 93">
                <a:extLst>
                  <a:ext uri="{FF2B5EF4-FFF2-40B4-BE49-F238E27FC236}">
                    <a16:creationId xmlns:a16="http://schemas.microsoft.com/office/drawing/2014/main" id="{E26B0A78-BFDF-4F4F-AF6B-ADA47E57D74D}"/>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Oval 94">
                <a:extLst>
                  <a:ext uri="{FF2B5EF4-FFF2-40B4-BE49-F238E27FC236}">
                    <a16:creationId xmlns:a16="http://schemas.microsoft.com/office/drawing/2014/main" id="{10AB04C1-D88C-4666-846F-EDD24B481004}"/>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2" name="Group 61" descr="Glow Light">
              <a:extLst>
                <a:ext uri="{FF2B5EF4-FFF2-40B4-BE49-F238E27FC236}">
                  <a16:creationId xmlns:a16="http://schemas.microsoft.com/office/drawing/2014/main" id="{6354D5DC-FAD4-408C-B3FE-57CDD23290D4}"/>
                </a:ext>
              </a:extLst>
            </p:cNvPr>
            <p:cNvGrpSpPr>
              <a:grpSpLocks noChangeAspect="1"/>
            </p:cNvGrpSpPr>
            <p:nvPr/>
          </p:nvGrpSpPr>
          <p:grpSpPr>
            <a:xfrm rot="-180000">
              <a:off x="10315183" y="453725"/>
              <a:ext cx="184939" cy="184939"/>
              <a:chOff x="5994457" y="3309752"/>
              <a:chExt cx="2933700" cy="2933700"/>
            </a:xfrm>
          </p:grpSpPr>
          <p:sp>
            <p:nvSpPr>
              <p:cNvPr id="92" name="Oval 91">
                <a:extLst>
                  <a:ext uri="{FF2B5EF4-FFF2-40B4-BE49-F238E27FC236}">
                    <a16:creationId xmlns:a16="http://schemas.microsoft.com/office/drawing/2014/main" id="{71E7C208-1BFE-4BD8-8907-230AD636DF1C}"/>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Oval 92">
                <a:extLst>
                  <a:ext uri="{FF2B5EF4-FFF2-40B4-BE49-F238E27FC236}">
                    <a16:creationId xmlns:a16="http://schemas.microsoft.com/office/drawing/2014/main" id="{6743EC78-E64F-42FF-AAB9-46063EAA85A2}"/>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3" name="Group 62" descr="Glow Light">
              <a:extLst>
                <a:ext uri="{FF2B5EF4-FFF2-40B4-BE49-F238E27FC236}">
                  <a16:creationId xmlns:a16="http://schemas.microsoft.com/office/drawing/2014/main" id="{2E20D849-69CC-4E2E-AA54-282D415F101E}"/>
                </a:ext>
              </a:extLst>
            </p:cNvPr>
            <p:cNvGrpSpPr>
              <a:grpSpLocks noChangeAspect="1"/>
            </p:cNvGrpSpPr>
            <p:nvPr/>
          </p:nvGrpSpPr>
          <p:grpSpPr>
            <a:xfrm rot="-180000">
              <a:off x="9381151" y="512111"/>
              <a:ext cx="184939" cy="184939"/>
              <a:chOff x="5994457" y="3309752"/>
              <a:chExt cx="2933700" cy="2933700"/>
            </a:xfrm>
          </p:grpSpPr>
          <p:sp>
            <p:nvSpPr>
              <p:cNvPr id="90" name="Oval 89">
                <a:extLst>
                  <a:ext uri="{FF2B5EF4-FFF2-40B4-BE49-F238E27FC236}">
                    <a16:creationId xmlns:a16="http://schemas.microsoft.com/office/drawing/2014/main" id="{6BBC06CB-B1DD-451D-AF64-49754B8C60B5}"/>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a:extLst>
                  <a:ext uri="{FF2B5EF4-FFF2-40B4-BE49-F238E27FC236}">
                    <a16:creationId xmlns:a16="http://schemas.microsoft.com/office/drawing/2014/main" id="{214D1D9C-D35B-4C27-BDF9-765771117212}"/>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4" name="Group 63" descr="Glow Light">
              <a:extLst>
                <a:ext uri="{FF2B5EF4-FFF2-40B4-BE49-F238E27FC236}">
                  <a16:creationId xmlns:a16="http://schemas.microsoft.com/office/drawing/2014/main" id="{E02D279D-1502-4397-AF99-49DAF0C7EB95}"/>
                </a:ext>
              </a:extLst>
            </p:cNvPr>
            <p:cNvGrpSpPr>
              <a:grpSpLocks noChangeAspect="1"/>
            </p:cNvGrpSpPr>
            <p:nvPr/>
          </p:nvGrpSpPr>
          <p:grpSpPr>
            <a:xfrm rot="-180000">
              <a:off x="11785864" y="781091"/>
              <a:ext cx="184939" cy="184939"/>
              <a:chOff x="5994457" y="3309752"/>
              <a:chExt cx="2933700" cy="2933700"/>
            </a:xfrm>
          </p:grpSpPr>
          <p:sp>
            <p:nvSpPr>
              <p:cNvPr id="88" name="Oval 87">
                <a:extLst>
                  <a:ext uri="{FF2B5EF4-FFF2-40B4-BE49-F238E27FC236}">
                    <a16:creationId xmlns:a16="http://schemas.microsoft.com/office/drawing/2014/main" id="{E6928743-4054-49A2-9517-36381DFA80D8}"/>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Oval 88">
                <a:extLst>
                  <a:ext uri="{FF2B5EF4-FFF2-40B4-BE49-F238E27FC236}">
                    <a16:creationId xmlns:a16="http://schemas.microsoft.com/office/drawing/2014/main" id="{CB46406D-3428-4805-B5D5-B29F6977D95F}"/>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5" name="Group 64" descr="Glow Light">
              <a:extLst>
                <a:ext uri="{FF2B5EF4-FFF2-40B4-BE49-F238E27FC236}">
                  <a16:creationId xmlns:a16="http://schemas.microsoft.com/office/drawing/2014/main" id="{3C6017F2-A975-4C6B-9A32-BDA94DA7AFC9}"/>
                </a:ext>
              </a:extLst>
            </p:cNvPr>
            <p:cNvGrpSpPr>
              <a:grpSpLocks noChangeAspect="1"/>
            </p:cNvGrpSpPr>
            <p:nvPr/>
          </p:nvGrpSpPr>
          <p:grpSpPr>
            <a:xfrm rot="-180000">
              <a:off x="11339810" y="-55205"/>
              <a:ext cx="184939" cy="184939"/>
              <a:chOff x="5994457" y="3309752"/>
              <a:chExt cx="2933700" cy="2933700"/>
            </a:xfrm>
          </p:grpSpPr>
          <p:sp>
            <p:nvSpPr>
              <p:cNvPr id="86" name="Oval 85">
                <a:extLst>
                  <a:ext uri="{FF2B5EF4-FFF2-40B4-BE49-F238E27FC236}">
                    <a16:creationId xmlns:a16="http://schemas.microsoft.com/office/drawing/2014/main" id="{249AA986-8B04-4120-BAB9-1ECD70B2659A}"/>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Oval 86">
                <a:extLst>
                  <a:ext uri="{FF2B5EF4-FFF2-40B4-BE49-F238E27FC236}">
                    <a16:creationId xmlns:a16="http://schemas.microsoft.com/office/drawing/2014/main" id="{103C4028-4F5F-4303-B9C0-45E1A2D7229D}"/>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6" name="Group 65" descr="Glow Light">
              <a:extLst>
                <a:ext uri="{FF2B5EF4-FFF2-40B4-BE49-F238E27FC236}">
                  <a16:creationId xmlns:a16="http://schemas.microsoft.com/office/drawing/2014/main" id="{5382CC89-ABF4-4D2F-94C5-77CCE3481EDB}"/>
                </a:ext>
              </a:extLst>
            </p:cNvPr>
            <p:cNvGrpSpPr>
              <a:grpSpLocks noChangeAspect="1"/>
            </p:cNvGrpSpPr>
            <p:nvPr/>
          </p:nvGrpSpPr>
          <p:grpSpPr>
            <a:xfrm rot="-180000">
              <a:off x="11976466" y="13232"/>
              <a:ext cx="184939" cy="184939"/>
              <a:chOff x="5994457" y="3309752"/>
              <a:chExt cx="2933700" cy="2933700"/>
            </a:xfrm>
          </p:grpSpPr>
          <p:sp>
            <p:nvSpPr>
              <p:cNvPr id="84" name="Oval 83">
                <a:extLst>
                  <a:ext uri="{FF2B5EF4-FFF2-40B4-BE49-F238E27FC236}">
                    <a16:creationId xmlns:a16="http://schemas.microsoft.com/office/drawing/2014/main" id="{D544917A-9AC2-4300-97D2-E1AB2FABBB5D}"/>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Oval 84">
                <a:extLst>
                  <a:ext uri="{FF2B5EF4-FFF2-40B4-BE49-F238E27FC236}">
                    <a16:creationId xmlns:a16="http://schemas.microsoft.com/office/drawing/2014/main" id="{96BC916E-AD5B-41D8-8DFB-BB822DEE1EA2}"/>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7" name="Circle: Hollow 66">
              <a:extLst>
                <a:ext uri="{FF2B5EF4-FFF2-40B4-BE49-F238E27FC236}">
                  <a16:creationId xmlns:a16="http://schemas.microsoft.com/office/drawing/2014/main" id="{52AEB91B-E65D-47F4-8322-3766ECDAA0F4}"/>
                </a:ext>
              </a:extLst>
            </p:cNvPr>
            <p:cNvSpPr/>
            <p:nvPr/>
          </p:nvSpPr>
          <p:spPr>
            <a:xfrm>
              <a:off x="5823225" y="45486"/>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8" name="Circle: Hollow 67">
              <a:extLst>
                <a:ext uri="{FF2B5EF4-FFF2-40B4-BE49-F238E27FC236}">
                  <a16:creationId xmlns:a16="http://schemas.microsoft.com/office/drawing/2014/main" id="{DFB1BB06-FDAB-41D6-8C3B-950A2D8A0FC9}"/>
                </a:ext>
              </a:extLst>
            </p:cNvPr>
            <p:cNvSpPr/>
            <p:nvPr/>
          </p:nvSpPr>
          <p:spPr>
            <a:xfrm>
              <a:off x="6697902" y="1387389"/>
              <a:ext cx="719972" cy="719972"/>
            </a:xfrm>
            <a:prstGeom prst="donut">
              <a:avLst>
                <a:gd name="adj" fmla="val 26011"/>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9" name="Oval 68">
              <a:extLst>
                <a:ext uri="{FF2B5EF4-FFF2-40B4-BE49-F238E27FC236}">
                  <a16:creationId xmlns:a16="http://schemas.microsoft.com/office/drawing/2014/main" id="{BD62823A-32EE-4AD7-8AED-2FEF57B2571D}"/>
                </a:ext>
              </a:extLst>
            </p:cNvPr>
            <p:cNvSpPr>
              <a:spLocks noChangeAspect="1"/>
            </p:cNvSpPr>
            <p:nvPr/>
          </p:nvSpPr>
          <p:spPr>
            <a:xfrm>
              <a:off x="745543" y="37264"/>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Oval 69">
              <a:extLst>
                <a:ext uri="{FF2B5EF4-FFF2-40B4-BE49-F238E27FC236}">
                  <a16:creationId xmlns:a16="http://schemas.microsoft.com/office/drawing/2014/main" id="{4CF77F6F-45BC-40B4-B71C-0A005757D790}"/>
                </a:ext>
              </a:extLst>
            </p:cNvPr>
            <p:cNvSpPr>
              <a:spLocks noChangeAspect="1"/>
            </p:cNvSpPr>
            <p:nvPr/>
          </p:nvSpPr>
          <p:spPr>
            <a:xfrm>
              <a:off x="1475566" y="239791"/>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Oval 70">
              <a:extLst>
                <a:ext uri="{FF2B5EF4-FFF2-40B4-BE49-F238E27FC236}">
                  <a16:creationId xmlns:a16="http://schemas.microsoft.com/office/drawing/2014/main" id="{F6F9DA65-51E0-4BED-AC6F-9672ED18A825}"/>
                </a:ext>
              </a:extLst>
            </p:cNvPr>
            <p:cNvSpPr>
              <a:spLocks noChangeAspect="1"/>
            </p:cNvSpPr>
            <p:nvPr/>
          </p:nvSpPr>
          <p:spPr>
            <a:xfrm>
              <a:off x="2598372" y="27486"/>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Oval 71">
              <a:extLst>
                <a:ext uri="{FF2B5EF4-FFF2-40B4-BE49-F238E27FC236}">
                  <a16:creationId xmlns:a16="http://schemas.microsoft.com/office/drawing/2014/main" id="{741D2857-D466-4D6E-9B0C-5485F4AB739C}"/>
                </a:ext>
              </a:extLst>
            </p:cNvPr>
            <p:cNvSpPr>
              <a:spLocks noChangeAspect="1"/>
            </p:cNvSpPr>
            <p:nvPr/>
          </p:nvSpPr>
          <p:spPr>
            <a:xfrm>
              <a:off x="2605867" y="217786"/>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Oval 72">
              <a:extLst>
                <a:ext uri="{FF2B5EF4-FFF2-40B4-BE49-F238E27FC236}">
                  <a16:creationId xmlns:a16="http://schemas.microsoft.com/office/drawing/2014/main" id="{823E91C4-737A-4C3F-8E5D-D53C02E554B0}"/>
                </a:ext>
              </a:extLst>
            </p:cNvPr>
            <p:cNvSpPr>
              <a:spLocks noChangeAspect="1"/>
            </p:cNvSpPr>
            <p:nvPr/>
          </p:nvSpPr>
          <p:spPr>
            <a:xfrm>
              <a:off x="4724150" y="84474"/>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Oval 73">
              <a:extLst>
                <a:ext uri="{FF2B5EF4-FFF2-40B4-BE49-F238E27FC236}">
                  <a16:creationId xmlns:a16="http://schemas.microsoft.com/office/drawing/2014/main" id="{9A594004-0701-451B-B077-0F543D968C2D}"/>
                </a:ext>
              </a:extLst>
            </p:cNvPr>
            <p:cNvSpPr>
              <a:spLocks noChangeAspect="1"/>
            </p:cNvSpPr>
            <p:nvPr/>
          </p:nvSpPr>
          <p:spPr>
            <a:xfrm>
              <a:off x="5752914" y="16037"/>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Oval 74">
              <a:extLst>
                <a:ext uri="{FF2B5EF4-FFF2-40B4-BE49-F238E27FC236}">
                  <a16:creationId xmlns:a16="http://schemas.microsoft.com/office/drawing/2014/main" id="{358EAF6B-4DB1-4AE7-9BC6-DBA4F573E44F}"/>
                </a:ext>
              </a:extLst>
            </p:cNvPr>
            <p:cNvSpPr>
              <a:spLocks noChangeAspect="1"/>
            </p:cNvSpPr>
            <p:nvPr/>
          </p:nvSpPr>
          <p:spPr>
            <a:xfrm>
              <a:off x="6378663" y="160401"/>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val 75">
              <a:extLst>
                <a:ext uri="{FF2B5EF4-FFF2-40B4-BE49-F238E27FC236}">
                  <a16:creationId xmlns:a16="http://schemas.microsoft.com/office/drawing/2014/main" id="{C48FBA50-98C5-451C-BA17-E225FBA503EA}"/>
                </a:ext>
              </a:extLst>
            </p:cNvPr>
            <p:cNvSpPr>
              <a:spLocks noChangeAspect="1"/>
            </p:cNvSpPr>
            <p:nvPr/>
          </p:nvSpPr>
          <p:spPr>
            <a:xfrm>
              <a:off x="6749456" y="22585"/>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Oval 76">
              <a:extLst>
                <a:ext uri="{FF2B5EF4-FFF2-40B4-BE49-F238E27FC236}">
                  <a16:creationId xmlns:a16="http://schemas.microsoft.com/office/drawing/2014/main" id="{1F06742A-FEC7-47E9-A915-F0049BE93BBA}"/>
                </a:ext>
              </a:extLst>
            </p:cNvPr>
            <p:cNvSpPr>
              <a:spLocks noChangeAspect="1"/>
            </p:cNvSpPr>
            <p:nvPr/>
          </p:nvSpPr>
          <p:spPr>
            <a:xfrm>
              <a:off x="8745400" y="30704"/>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Oval 77">
              <a:extLst>
                <a:ext uri="{FF2B5EF4-FFF2-40B4-BE49-F238E27FC236}">
                  <a16:creationId xmlns:a16="http://schemas.microsoft.com/office/drawing/2014/main" id="{265C1CDB-8B4A-4472-9BCD-5BA32AEF6C38}"/>
                </a:ext>
              </a:extLst>
            </p:cNvPr>
            <p:cNvSpPr>
              <a:spLocks noChangeAspect="1"/>
            </p:cNvSpPr>
            <p:nvPr/>
          </p:nvSpPr>
          <p:spPr>
            <a:xfrm>
              <a:off x="9362386" y="297198"/>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Oval 78">
              <a:extLst>
                <a:ext uri="{FF2B5EF4-FFF2-40B4-BE49-F238E27FC236}">
                  <a16:creationId xmlns:a16="http://schemas.microsoft.com/office/drawing/2014/main" id="{DCF05132-766E-4296-A7F1-9184654D9F1E}"/>
                </a:ext>
              </a:extLst>
            </p:cNvPr>
            <p:cNvSpPr>
              <a:spLocks noChangeAspect="1"/>
            </p:cNvSpPr>
            <p:nvPr/>
          </p:nvSpPr>
          <p:spPr>
            <a:xfrm>
              <a:off x="10315997" y="48704"/>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Oval 79">
              <a:extLst>
                <a:ext uri="{FF2B5EF4-FFF2-40B4-BE49-F238E27FC236}">
                  <a16:creationId xmlns:a16="http://schemas.microsoft.com/office/drawing/2014/main" id="{562D48CD-50CF-4FE4-A613-507A83E97949}"/>
                </a:ext>
              </a:extLst>
            </p:cNvPr>
            <p:cNvSpPr>
              <a:spLocks noChangeAspect="1"/>
            </p:cNvSpPr>
            <p:nvPr/>
          </p:nvSpPr>
          <p:spPr>
            <a:xfrm>
              <a:off x="11117901" y="207612"/>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Oval 80">
              <a:extLst>
                <a:ext uri="{FF2B5EF4-FFF2-40B4-BE49-F238E27FC236}">
                  <a16:creationId xmlns:a16="http://schemas.microsoft.com/office/drawing/2014/main" id="{9DFD9077-D1F5-4D77-AFEC-50B240472A17}"/>
                </a:ext>
              </a:extLst>
            </p:cNvPr>
            <p:cNvSpPr>
              <a:spLocks noChangeAspect="1"/>
            </p:cNvSpPr>
            <p:nvPr/>
          </p:nvSpPr>
          <p:spPr>
            <a:xfrm>
              <a:off x="11654224" y="48474"/>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a:extLst>
                <a:ext uri="{FF2B5EF4-FFF2-40B4-BE49-F238E27FC236}">
                  <a16:creationId xmlns:a16="http://schemas.microsoft.com/office/drawing/2014/main" id="{3F964FF6-088A-4B47-8E23-080A739BB9CD}"/>
                </a:ext>
              </a:extLst>
            </p:cNvPr>
            <p:cNvSpPr>
              <a:spLocks noChangeAspect="1"/>
            </p:cNvSpPr>
            <p:nvPr/>
          </p:nvSpPr>
          <p:spPr>
            <a:xfrm>
              <a:off x="7271002" y="436248"/>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Oval 82">
              <a:extLst>
                <a:ext uri="{FF2B5EF4-FFF2-40B4-BE49-F238E27FC236}">
                  <a16:creationId xmlns:a16="http://schemas.microsoft.com/office/drawing/2014/main" id="{9CE5C981-5D55-4181-BB29-787925046AF3}"/>
                </a:ext>
              </a:extLst>
            </p:cNvPr>
            <p:cNvSpPr>
              <a:spLocks noChangeAspect="1"/>
            </p:cNvSpPr>
            <p:nvPr/>
          </p:nvSpPr>
          <p:spPr>
            <a:xfrm>
              <a:off x="43745" y="714473"/>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Subtitle 2">
            <a:extLst>
              <a:ext uri="{FF2B5EF4-FFF2-40B4-BE49-F238E27FC236}">
                <a16:creationId xmlns:a16="http://schemas.microsoft.com/office/drawing/2014/main" id="{7C9D4321-91CE-4918-8904-678C1EC960A7}"/>
              </a:ext>
            </a:extLst>
          </p:cNvPr>
          <p:cNvSpPr>
            <a:spLocks noGrp="1"/>
          </p:cNvSpPr>
          <p:nvPr>
            <p:ph type="subTitle" idx="1"/>
          </p:nvPr>
        </p:nvSpPr>
        <p:spPr>
          <a:xfrm rot="-180000">
            <a:off x="1495720" y="4491145"/>
            <a:ext cx="4812627" cy="461565"/>
          </a:xfrm>
        </p:spPr>
        <p:txBody>
          <a:bodyPr lIns="0" tIns="0" rIns="0" bIns="0">
            <a:noAutofit/>
          </a:bodyPr>
          <a:lstStyle>
            <a:lvl1pPr marL="0" indent="0" algn="ctr">
              <a:lnSpc>
                <a:spcPct val="100000"/>
              </a:lnSpc>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itle 8">
            <a:extLst>
              <a:ext uri="{FF2B5EF4-FFF2-40B4-BE49-F238E27FC236}">
                <a16:creationId xmlns:a16="http://schemas.microsoft.com/office/drawing/2014/main" id="{B12D46C1-4851-4C82-AD46-2B742E76287D}"/>
              </a:ext>
            </a:extLst>
          </p:cNvPr>
          <p:cNvSpPr>
            <a:spLocks noGrp="1"/>
          </p:cNvSpPr>
          <p:nvPr>
            <p:ph type="title" hasCustomPrompt="1"/>
          </p:nvPr>
        </p:nvSpPr>
        <p:spPr>
          <a:xfrm rot="-180000">
            <a:off x="40953" y="2794383"/>
            <a:ext cx="6219567" cy="1727875"/>
          </a:xfrm>
        </p:spPr>
        <p:txBody>
          <a:bodyPr/>
          <a:lstStyle>
            <a:lvl1pPr algn="r">
              <a:defRPr/>
            </a:lvl1pPr>
          </a:lstStyle>
          <a:p>
            <a:r>
              <a:rPr lang="en-US" dirty="0"/>
              <a:t>Your Wedding Album Title</a:t>
            </a:r>
          </a:p>
        </p:txBody>
      </p:sp>
      <p:sp>
        <p:nvSpPr>
          <p:cNvPr id="11" name="Picture Placeholder 10">
            <a:extLst>
              <a:ext uri="{FF2B5EF4-FFF2-40B4-BE49-F238E27FC236}">
                <a16:creationId xmlns:a16="http://schemas.microsoft.com/office/drawing/2014/main" id="{E9DD11AA-1CCD-4B1C-9A38-D2972E57703F}"/>
              </a:ext>
            </a:extLst>
          </p:cNvPr>
          <p:cNvSpPr>
            <a:spLocks noGrp="1"/>
          </p:cNvSpPr>
          <p:nvPr>
            <p:ph type="pic" sz="quarter" idx="10" hasCustomPrompt="1"/>
          </p:nvPr>
        </p:nvSpPr>
        <p:spPr>
          <a:xfrm rot="-180000">
            <a:off x="7017652" y="783000"/>
            <a:ext cx="4356000" cy="5292000"/>
          </a:xfrm>
          <a:solidFill>
            <a:schemeClr val="accent1"/>
          </a:solidFill>
          <a:ln w="635000" cap="rnd" cmpd="tri">
            <a:gradFill>
              <a:gsLst>
                <a:gs pos="100000">
                  <a:srgbClr val="665B3C"/>
                </a:gs>
                <a:gs pos="41620">
                  <a:srgbClr val="E4D6AE"/>
                </a:gs>
                <a:gs pos="43000">
                  <a:schemeClr val="bg1">
                    <a:lumMod val="95000"/>
                  </a:schemeClr>
                </a:gs>
                <a:gs pos="17000">
                  <a:schemeClr val="bg1">
                    <a:lumMod val="50000"/>
                  </a:schemeClr>
                </a:gs>
                <a:gs pos="0">
                  <a:schemeClr val="tx1">
                    <a:lumMod val="65000"/>
                    <a:lumOff val="35000"/>
                  </a:schemeClr>
                </a:gs>
              </a:gsLst>
              <a:lin ang="5220000" scaled="0"/>
            </a:gradFill>
            <a:miter lim="800000"/>
          </a:ln>
          <a:effectLst>
            <a:innerShdw blurRad="63500" dist="50800" dir="13500000">
              <a:prstClr val="black">
                <a:alpha val="50000"/>
              </a:prstClr>
            </a:innerShdw>
          </a:effectLst>
        </p:spPr>
        <p:txBody>
          <a:bodyPr anchor="ctr">
            <a:normAutofit/>
          </a:bodyPr>
          <a:lstStyle>
            <a:lvl1pPr marL="0" indent="0" algn="ctr">
              <a:buNone/>
              <a:defRPr sz="1600"/>
            </a:lvl1pPr>
          </a:lstStyle>
          <a:p>
            <a:r>
              <a:rPr lang="en-US" dirty="0"/>
              <a:t>Drag and Drop or Insert Your Picture</a:t>
            </a:r>
          </a:p>
        </p:txBody>
      </p:sp>
    </p:spTree>
    <p:extLst>
      <p:ext uri="{BB962C8B-B14F-4D97-AF65-F5344CB8AC3E}">
        <p14:creationId xmlns:p14="http://schemas.microsoft.com/office/powerpoint/2010/main" val="1675258209"/>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troduction">
    <p:bg>
      <p:bgPr>
        <a:gradFill>
          <a:gsLst>
            <a:gs pos="100000">
              <a:srgbClr val="232939"/>
            </a:gs>
            <a:gs pos="0">
              <a:schemeClr val="tx1">
                <a:lumMod val="95000"/>
                <a:lumOff val="5000"/>
              </a:schemeClr>
            </a:gs>
          </a:gsLst>
          <a:lin ang="5220000" scaled="0"/>
        </a:gradFill>
        <a:effectLst/>
      </p:bgPr>
    </p:bg>
    <p:spTree>
      <p:nvGrpSpPr>
        <p:cNvPr id="1" name=""/>
        <p:cNvGrpSpPr/>
        <p:nvPr/>
      </p:nvGrpSpPr>
      <p:grpSpPr>
        <a:xfrm>
          <a:off x="0" y="0"/>
          <a:ext cx="0" cy="0"/>
          <a:chOff x="0" y="0"/>
          <a:chExt cx="0" cy="0"/>
        </a:xfrm>
      </p:grpSpPr>
      <p:grpSp>
        <p:nvGrpSpPr>
          <p:cNvPr id="10" name="Group 9" descr="Sparkles Top">
            <a:extLst>
              <a:ext uri="{FF2B5EF4-FFF2-40B4-BE49-F238E27FC236}">
                <a16:creationId xmlns:a16="http://schemas.microsoft.com/office/drawing/2014/main" id="{836D5C16-9550-47AD-8F49-FE66AE504429}"/>
              </a:ext>
            </a:extLst>
          </p:cNvPr>
          <p:cNvGrpSpPr/>
          <p:nvPr userDrawn="1"/>
        </p:nvGrpSpPr>
        <p:grpSpPr>
          <a:xfrm>
            <a:off x="43745" y="-55205"/>
            <a:ext cx="12117660" cy="2534216"/>
            <a:chOff x="43745" y="-55205"/>
            <a:chExt cx="12117660" cy="2534216"/>
          </a:xfrm>
        </p:grpSpPr>
        <p:sp>
          <p:nvSpPr>
            <p:cNvPr id="11" name="Circle: Hollow 10">
              <a:extLst>
                <a:ext uri="{FF2B5EF4-FFF2-40B4-BE49-F238E27FC236}">
                  <a16:creationId xmlns:a16="http://schemas.microsoft.com/office/drawing/2014/main" id="{F6C6C246-909E-4274-965A-329EB0B3EF30}"/>
                </a:ext>
              </a:extLst>
            </p:cNvPr>
            <p:cNvSpPr/>
            <p:nvPr/>
          </p:nvSpPr>
          <p:spPr>
            <a:xfrm>
              <a:off x="809223" y="660629"/>
              <a:ext cx="310114" cy="31011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2" name="Circle: Hollow 11">
              <a:extLst>
                <a:ext uri="{FF2B5EF4-FFF2-40B4-BE49-F238E27FC236}">
                  <a16:creationId xmlns:a16="http://schemas.microsoft.com/office/drawing/2014/main" id="{4F9D3504-AAED-4BBD-A38F-3BAC27C39C47}"/>
                </a:ext>
              </a:extLst>
            </p:cNvPr>
            <p:cNvSpPr/>
            <p:nvPr/>
          </p:nvSpPr>
          <p:spPr>
            <a:xfrm>
              <a:off x="1125914" y="333199"/>
              <a:ext cx="436185" cy="43618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3" name="Circle: Hollow 12">
              <a:extLst>
                <a:ext uri="{FF2B5EF4-FFF2-40B4-BE49-F238E27FC236}">
                  <a16:creationId xmlns:a16="http://schemas.microsoft.com/office/drawing/2014/main" id="{C01C36EC-F7DF-4D62-A56C-CDABFC02C05C}"/>
                </a:ext>
              </a:extLst>
            </p:cNvPr>
            <p:cNvSpPr/>
            <p:nvPr/>
          </p:nvSpPr>
          <p:spPr>
            <a:xfrm>
              <a:off x="1678364" y="886186"/>
              <a:ext cx="436185" cy="436185"/>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4" name="Circle: Hollow 13">
              <a:extLst>
                <a:ext uri="{FF2B5EF4-FFF2-40B4-BE49-F238E27FC236}">
                  <a16:creationId xmlns:a16="http://schemas.microsoft.com/office/drawing/2014/main" id="{A30896F2-2F06-436B-BF3B-DFB6743B5A18}"/>
                </a:ext>
              </a:extLst>
            </p:cNvPr>
            <p:cNvSpPr/>
            <p:nvPr/>
          </p:nvSpPr>
          <p:spPr>
            <a:xfrm>
              <a:off x="1215567" y="1142985"/>
              <a:ext cx="92220" cy="92220"/>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5" name="Circle: Hollow 14">
              <a:extLst>
                <a:ext uri="{FF2B5EF4-FFF2-40B4-BE49-F238E27FC236}">
                  <a16:creationId xmlns:a16="http://schemas.microsoft.com/office/drawing/2014/main" id="{191BF932-C10E-4600-A0D0-E8BEA4A3E4B6}"/>
                </a:ext>
              </a:extLst>
            </p:cNvPr>
            <p:cNvSpPr/>
            <p:nvPr/>
          </p:nvSpPr>
          <p:spPr>
            <a:xfrm>
              <a:off x="2233749" y="309992"/>
              <a:ext cx="512376" cy="512376"/>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6" name="Circle: Hollow 15">
              <a:extLst>
                <a:ext uri="{FF2B5EF4-FFF2-40B4-BE49-F238E27FC236}">
                  <a16:creationId xmlns:a16="http://schemas.microsoft.com/office/drawing/2014/main" id="{D4939365-6235-4B22-A60A-6D4D96F063ED}"/>
                </a:ext>
              </a:extLst>
            </p:cNvPr>
            <p:cNvSpPr/>
            <p:nvPr/>
          </p:nvSpPr>
          <p:spPr>
            <a:xfrm>
              <a:off x="1513348" y="1876589"/>
              <a:ext cx="174176" cy="174176"/>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7" name="Oval 16">
              <a:extLst>
                <a:ext uri="{FF2B5EF4-FFF2-40B4-BE49-F238E27FC236}">
                  <a16:creationId xmlns:a16="http://schemas.microsoft.com/office/drawing/2014/main" id="{2F4F3357-F3CF-451A-B928-451576AC33E4}"/>
                </a:ext>
              </a:extLst>
            </p:cNvPr>
            <p:cNvSpPr/>
            <p:nvPr/>
          </p:nvSpPr>
          <p:spPr>
            <a:xfrm>
              <a:off x="1870075" y="511175"/>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18" name="Group 17" descr="Glow Light">
              <a:extLst>
                <a:ext uri="{FF2B5EF4-FFF2-40B4-BE49-F238E27FC236}">
                  <a16:creationId xmlns:a16="http://schemas.microsoft.com/office/drawing/2014/main" id="{D32B275B-B23E-4577-80D5-AFBCEC88EE8F}"/>
                </a:ext>
              </a:extLst>
            </p:cNvPr>
            <p:cNvGrpSpPr>
              <a:grpSpLocks noChangeAspect="1"/>
            </p:cNvGrpSpPr>
            <p:nvPr/>
          </p:nvGrpSpPr>
          <p:grpSpPr>
            <a:xfrm rot="-180000">
              <a:off x="2038715" y="664767"/>
              <a:ext cx="184939" cy="184939"/>
              <a:chOff x="5994457" y="3309752"/>
              <a:chExt cx="2933700" cy="2933700"/>
            </a:xfrm>
          </p:grpSpPr>
          <p:sp>
            <p:nvSpPr>
              <p:cNvPr id="110" name="Oval 109">
                <a:extLst>
                  <a:ext uri="{FF2B5EF4-FFF2-40B4-BE49-F238E27FC236}">
                    <a16:creationId xmlns:a16="http://schemas.microsoft.com/office/drawing/2014/main" id="{671E840D-1520-4DE3-B069-1708A2CB1488}"/>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1" name="Oval 110">
                <a:extLst>
                  <a:ext uri="{FF2B5EF4-FFF2-40B4-BE49-F238E27FC236}">
                    <a16:creationId xmlns:a16="http://schemas.microsoft.com/office/drawing/2014/main" id="{9C79033A-94FD-4014-A215-80C4A8D240FE}"/>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9" name="Group 18" descr="Glow Light">
              <a:extLst>
                <a:ext uri="{FF2B5EF4-FFF2-40B4-BE49-F238E27FC236}">
                  <a16:creationId xmlns:a16="http://schemas.microsoft.com/office/drawing/2014/main" id="{D1E48C29-D539-4E22-8517-F4D88044FFCA}"/>
                </a:ext>
              </a:extLst>
            </p:cNvPr>
            <p:cNvGrpSpPr>
              <a:grpSpLocks noChangeAspect="1"/>
            </p:cNvGrpSpPr>
            <p:nvPr/>
          </p:nvGrpSpPr>
          <p:grpSpPr>
            <a:xfrm rot="-180000">
              <a:off x="797250" y="429683"/>
              <a:ext cx="184939" cy="184939"/>
              <a:chOff x="5994457" y="3309752"/>
              <a:chExt cx="2933700" cy="2933700"/>
            </a:xfrm>
          </p:grpSpPr>
          <p:sp>
            <p:nvSpPr>
              <p:cNvPr id="108" name="Oval 107">
                <a:extLst>
                  <a:ext uri="{FF2B5EF4-FFF2-40B4-BE49-F238E27FC236}">
                    <a16:creationId xmlns:a16="http://schemas.microsoft.com/office/drawing/2014/main" id="{5471477F-E07E-4642-B653-8FF3B7FFD389}"/>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9" name="Oval 108">
                <a:extLst>
                  <a:ext uri="{FF2B5EF4-FFF2-40B4-BE49-F238E27FC236}">
                    <a16:creationId xmlns:a16="http://schemas.microsoft.com/office/drawing/2014/main" id="{1EFDD83F-696D-4D05-AE98-DD9E5053E8B8}"/>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0" name="Circle: Hollow 19">
              <a:extLst>
                <a:ext uri="{FF2B5EF4-FFF2-40B4-BE49-F238E27FC236}">
                  <a16:creationId xmlns:a16="http://schemas.microsoft.com/office/drawing/2014/main" id="{C3F33867-B70E-4CE2-8DD6-CB31CC78071A}"/>
                </a:ext>
              </a:extLst>
            </p:cNvPr>
            <p:cNvSpPr/>
            <p:nvPr/>
          </p:nvSpPr>
          <p:spPr>
            <a:xfrm>
              <a:off x="49998" y="37264"/>
              <a:ext cx="719972" cy="719972"/>
            </a:xfrm>
            <a:prstGeom prst="donut">
              <a:avLst>
                <a:gd name="adj" fmla="val 26011"/>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1" name="Circle: Hollow 20">
              <a:extLst>
                <a:ext uri="{FF2B5EF4-FFF2-40B4-BE49-F238E27FC236}">
                  <a16:creationId xmlns:a16="http://schemas.microsoft.com/office/drawing/2014/main" id="{1176DF06-4ECB-4F8C-9479-361488DA60F4}"/>
                </a:ext>
              </a:extLst>
            </p:cNvPr>
            <p:cNvSpPr/>
            <p:nvPr/>
          </p:nvSpPr>
          <p:spPr>
            <a:xfrm>
              <a:off x="4183142" y="381022"/>
              <a:ext cx="352722" cy="352722"/>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2" name="Circle: Hollow 21">
              <a:extLst>
                <a:ext uri="{FF2B5EF4-FFF2-40B4-BE49-F238E27FC236}">
                  <a16:creationId xmlns:a16="http://schemas.microsoft.com/office/drawing/2014/main" id="{1623B06F-C071-4938-8B6D-DFF18F9B2206}"/>
                </a:ext>
              </a:extLst>
            </p:cNvPr>
            <p:cNvSpPr/>
            <p:nvPr/>
          </p:nvSpPr>
          <p:spPr>
            <a:xfrm>
              <a:off x="3283557" y="479357"/>
              <a:ext cx="332635" cy="33263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3" name="Circle: Hollow 22">
              <a:extLst>
                <a:ext uri="{FF2B5EF4-FFF2-40B4-BE49-F238E27FC236}">
                  <a16:creationId xmlns:a16="http://schemas.microsoft.com/office/drawing/2014/main" id="{D26E3BBC-2F19-433E-BD7C-83D9EE1CDE5F}"/>
                </a:ext>
              </a:extLst>
            </p:cNvPr>
            <p:cNvSpPr/>
            <p:nvPr/>
          </p:nvSpPr>
          <p:spPr>
            <a:xfrm>
              <a:off x="2837658" y="1565732"/>
              <a:ext cx="512376" cy="512376"/>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4" name="Circle: Hollow 23">
              <a:extLst>
                <a:ext uri="{FF2B5EF4-FFF2-40B4-BE49-F238E27FC236}">
                  <a16:creationId xmlns:a16="http://schemas.microsoft.com/office/drawing/2014/main" id="{AD1C7158-1687-4C77-A0B2-2CFFBA9AF0A4}"/>
                </a:ext>
              </a:extLst>
            </p:cNvPr>
            <p:cNvSpPr/>
            <p:nvPr/>
          </p:nvSpPr>
          <p:spPr>
            <a:xfrm>
              <a:off x="3770388" y="37264"/>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5" name="Circle: Hollow 24">
              <a:extLst>
                <a:ext uri="{FF2B5EF4-FFF2-40B4-BE49-F238E27FC236}">
                  <a16:creationId xmlns:a16="http://schemas.microsoft.com/office/drawing/2014/main" id="{8C09BD45-C7D3-4455-9D48-421D0ED806F3}"/>
                </a:ext>
              </a:extLst>
            </p:cNvPr>
            <p:cNvSpPr/>
            <p:nvPr/>
          </p:nvSpPr>
          <p:spPr>
            <a:xfrm>
              <a:off x="5413908" y="166881"/>
              <a:ext cx="332635" cy="33263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6" name="Circle: Hollow 25">
              <a:extLst>
                <a:ext uri="{FF2B5EF4-FFF2-40B4-BE49-F238E27FC236}">
                  <a16:creationId xmlns:a16="http://schemas.microsoft.com/office/drawing/2014/main" id="{D88F1368-2549-4153-80D6-DBCD6B2D97E4}"/>
                </a:ext>
              </a:extLst>
            </p:cNvPr>
            <p:cNvSpPr/>
            <p:nvPr/>
          </p:nvSpPr>
          <p:spPr>
            <a:xfrm>
              <a:off x="3841382" y="1017229"/>
              <a:ext cx="512376" cy="512376"/>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7" name="Circle: Hollow 26">
              <a:extLst>
                <a:ext uri="{FF2B5EF4-FFF2-40B4-BE49-F238E27FC236}">
                  <a16:creationId xmlns:a16="http://schemas.microsoft.com/office/drawing/2014/main" id="{137E945D-98B2-49D4-833A-2177760D70A5}"/>
                </a:ext>
              </a:extLst>
            </p:cNvPr>
            <p:cNvSpPr/>
            <p:nvPr/>
          </p:nvSpPr>
          <p:spPr>
            <a:xfrm>
              <a:off x="5965135" y="1011115"/>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8" name="Circle: Hollow 27">
              <a:extLst>
                <a:ext uri="{FF2B5EF4-FFF2-40B4-BE49-F238E27FC236}">
                  <a16:creationId xmlns:a16="http://schemas.microsoft.com/office/drawing/2014/main" id="{4A8D07A7-9304-4799-9262-BCC5E2A6983B}"/>
                </a:ext>
              </a:extLst>
            </p:cNvPr>
            <p:cNvSpPr/>
            <p:nvPr/>
          </p:nvSpPr>
          <p:spPr>
            <a:xfrm>
              <a:off x="4712286" y="1433856"/>
              <a:ext cx="1045155" cy="1045155"/>
            </a:xfrm>
            <a:prstGeom prst="donut">
              <a:avLst>
                <a:gd name="adj" fmla="val 37636"/>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9" name="Circle: Hollow 28">
              <a:extLst>
                <a:ext uri="{FF2B5EF4-FFF2-40B4-BE49-F238E27FC236}">
                  <a16:creationId xmlns:a16="http://schemas.microsoft.com/office/drawing/2014/main" id="{799C36B6-F93B-4AD6-BCFF-9A478E3530FC}"/>
                </a:ext>
              </a:extLst>
            </p:cNvPr>
            <p:cNvSpPr/>
            <p:nvPr/>
          </p:nvSpPr>
          <p:spPr>
            <a:xfrm>
              <a:off x="6280721" y="285944"/>
              <a:ext cx="512376" cy="512376"/>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0" name="Circle: Hollow 29">
              <a:extLst>
                <a:ext uri="{FF2B5EF4-FFF2-40B4-BE49-F238E27FC236}">
                  <a16:creationId xmlns:a16="http://schemas.microsoft.com/office/drawing/2014/main" id="{06219481-C934-476B-A9AB-674656050977}"/>
                </a:ext>
              </a:extLst>
            </p:cNvPr>
            <p:cNvSpPr/>
            <p:nvPr/>
          </p:nvSpPr>
          <p:spPr>
            <a:xfrm>
              <a:off x="7330529" y="455309"/>
              <a:ext cx="332635" cy="33263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1" name="Circle: Hollow 30">
              <a:extLst>
                <a:ext uri="{FF2B5EF4-FFF2-40B4-BE49-F238E27FC236}">
                  <a16:creationId xmlns:a16="http://schemas.microsoft.com/office/drawing/2014/main" id="{8054BDB9-6A10-4286-AB0B-17DCB6C8687C}"/>
                </a:ext>
              </a:extLst>
            </p:cNvPr>
            <p:cNvSpPr/>
            <p:nvPr/>
          </p:nvSpPr>
          <p:spPr>
            <a:xfrm>
              <a:off x="7826733" y="37264"/>
              <a:ext cx="512376" cy="512376"/>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2" name="Circle: Hollow 31">
              <a:extLst>
                <a:ext uri="{FF2B5EF4-FFF2-40B4-BE49-F238E27FC236}">
                  <a16:creationId xmlns:a16="http://schemas.microsoft.com/office/drawing/2014/main" id="{FEC1AFB6-A966-4732-A8E4-AF3CB33346EB}"/>
                </a:ext>
              </a:extLst>
            </p:cNvPr>
            <p:cNvSpPr/>
            <p:nvPr/>
          </p:nvSpPr>
          <p:spPr>
            <a:xfrm>
              <a:off x="4403894" y="732473"/>
              <a:ext cx="174176" cy="174176"/>
            </a:xfrm>
            <a:prstGeom prst="donut">
              <a:avLst>
                <a:gd name="adj" fmla="val 26011"/>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3" name="Oval 32">
              <a:extLst>
                <a:ext uri="{FF2B5EF4-FFF2-40B4-BE49-F238E27FC236}">
                  <a16:creationId xmlns:a16="http://schemas.microsoft.com/office/drawing/2014/main" id="{F4CC96CD-2599-4FCA-AF57-6A37294AF2B3}"/>
                </a:ext>
              </a:extLst>
            </p:cNvPr>
            <p:cNvSpPr/>
            <p:nvPr/>
          </p:nvSpPr>
          <p:spPr>
            <a:xfrm>
              <a:off x="4846163" y="397465"/>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Circle: Hollow 33">
              <a:extLst>
                <a:ext uri="{FF2B5EF4-FFF2-40B4-BE49-F238E27FC236}">
                  <a16:creationId xmlns:a16="http://schemas.microsoft.com/office/drawing/2014/main" id="{6EE8D9F0-A76A-4932-AC43-CB5110E47196}"/>
                </a:ext>
              </a:extLst>
            </p:cNvPr>
            <p:cNvSpPr/>
            <p:nvPr/>
          </p:nvSpPr>
          <p:spPr>
            <a:xfrm>
              <a:off x="8617098" y="1035703"/>
              <a:ext cx="677141" cy="677141"/>
            </a:xfrm>
            <a:prstGeom prst="donut">
              <a:avLst>
                <a:gd name="adj" fmla="val 30113"/>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5" name="Circle: Hollow 34">
              <a:extLst>
                <a:ext uri="{FF2B5EF4-FFF2-40B4-BE49-F238E27FC236}">
                  <a16:creationId xmlns:a16="http://schemas.microsoft.com/office/drawing/2014/main" id="{D8815C16-A46F-4B9E-A81B-BE1FE184C8F8}"/>
                </a:ext>
              </a:extLst>
            </p:cNvPr>
            <p:cNvSpPr/>
            <p:nvPr/>
          </p:nvSpPr>
          <p:spPr>
            <a:xfrm>
              <a:off x="10838049" y="331418"/>
              <a:ext cx="817385" cy="817385"/>
            </a:xfrm>
            <a:prstGeom prst="donut">
              <a:avLst>
                <a:gd name="adj" fmla="val 36896"/>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6" name="Circle: Hollow 35">
              <a:extLst>
                <a:ext uri="{FF2B5EF4-FFF2-40B4-BE49-F238E27FC236}">
                  <a16:creationId xmlns:a16="http://schemas.microsoft.com/office/drawing/2014/main" id="{7C98BB16-692C-4EAF-8301-9A7615E5A96F}"/>
                </a:ext>
              </a:extLst>
            </p:cNvPr>
            <p:cNvSpPr/>
            <p:nvPr/>
          </p:nvSpPr>
          <p:spPr>
            <a:xfrm>
              <a:off x="7844878" y="897901"/>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7" name="Circle: Hollow 36">
              <a:extLst>
                <a:ext uri="{FF2B5EF4-FFF2-40B4-BE49-F238E27FC236}">
                  <a16:creationId xmlns:a16="http://schemas.microsoft.com/office/drawing/2014/main" id="{2BE244F3-3AF1-4DB2-8B19-55E8A8E35C44}"/>
                </a:ext>
              </a:extLst>
            </p:cNvPr>
            <p:cNvSpPr/>
            <p:nvPr/>
          </p:nvSpPr>
          <p:spPr>
            <a:xfrm>
              <a:off x="9381615" y="520894"/>
              <a:ext cx="1369058" cy="1369058"/>
            </a:xfrm>
            <a:prstGeom prst="donut">
              <a:avLst>
                <a:gd name="adj" fmla="val 9630"/>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8" name="Circle: Hollow 37">
              <a:extLst>
                <a:ext uri="{FF2B5EF4-FFF2-40B4-BE49-F238E27FC236}">
                  <a16:creationId xmlns:a16="http://schemas.microsoft.com/office/drawing/2014/main" id="{A5D8F151-D95C-4555-BC35-C791964741AA}"/>
                </a:ext>
              </a:extLst>
            </p:cNvPr>
            <p:cNvSpPr/>
            <p:nvPr/>
          </p:nvSpPr>
          <p:spPr>
            <a:xfrm>
              <a:off x="10385764" y="37264"/>
              <a:ext cx="496406" cy="496406"/>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9" name="Circle: Hollow 38">
              <a:extLst>
                <a:ext uri="{FF2B5EF4-FFF2-40B4-BE49-F238E27FC236}">
                  <a16:creationId xmlns:a16="http://schemas.microsoft.com/office/drawing/2014/main" id="{62C0E85B-8765-4231-8CCE-0CEAFE370776}"/>
                </a:ext>
              </a:extLst>
            </p:cNvPr>
            <p:cNvSpPr/>
            <p:nvPr/>
          </p:nvSpPr>
          <p:spPr>
            <a:xfrm>
              <a:off x="7482440" y="787944"/>
              <a:ext cx="174176" cy="174176"/>
            </a:xfrm>
            <a:prstGeom prst="donut">
              <a:avLst>
                <a:gd name="adj" fmla="val 26011"/>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40" name="Circle: Hollow 39">
              <a:extLst>
                <a:ext uri="{FF2B5EF4-FFF2-40B4-BE49-F238E27FC236}">
                  <a16:creationId xmlns:a16="http://schemas.microsoft.com/office/drawing/2014/main" id="{54A709B8-255A-49C8-B429-E55813B3E3C0}"/>
                </a:ext>
              </a:extLst>
            </p:cNvPr>
            <p:cNvSpPr/>
            <p:nvPr/>
          </p:nvSpPr>
          <p:spPr>
            <a:xfrm>
              <a:off x="8339397" y="198379"/>
              <a:ext cx="174176" cy="174176"/>
            </a:xfrm>
            <a:prstGeom prst="donut">
              <a:avLst>
                <a:gd name="adj" fmla="val 26011"/>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41" name="Circle: Hollow 40">
              <a:extLst>
                <a:ext uri="{FF2B5EF4-FFF2-40B4-BE49-F238E27FC236}">
                  <a16:creationId xmlns:a16="http://schemas.microsoft.com/office/drawing/2014/main" id="{C4F5F415-E41D-41F4-AE5A-FD1B616FA9ED}"/>
                </a:ext>
              </a:extLst>
            </p:cNvPr>
            <p:cNvSpPr/>
            <p:nvPr/>
          </p:nvSpPr>
          <p:spPr>
            <a:xfrm>
              <a:off x="10633967" y="635675"/>
              <a:ext cx="174176" cy="174176"/>
            </a:xfrm>
            <a:prstGeom prst="donut">
              <a:avLst>
                <a:gd name="adj" fmla="val 26011"/>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42" name="Oval 41">
              <a:extLst>
                <a:ext uri="{FF2B5EF4-FFF2-40B4-BE49-F238E27FC236}">
                  <a16:creationId xmlns:a16="http://schemas.microsoft.com/office/drawing/2014/main" id="{5E890C18-2FE4-430E-B81F-312A818C1086}"/>
                </a:ext>
              </a:extLst>
            </p:cNvPr>
            <p:cNvSpPr/>
            <p:nvPr/>
          </p:nvSpPr>
          <p:spPr>
            <a:xfrm>
              <a:off x="3702945" y="1034552"/>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3" name="Oval 42">
              <a:extLst>
                <a:ext uri="{FF2B5EF4-FFF2-40B4-BE49-F238E27FC236}">
                  <a16:creationId xmlns:a16="http://schemas.microsoft.com/office/drawing/2014/main" id="{483458A5-4311-4B26-903E-083F3A76B8BE}"/>
                </a:ext>
              </a:extLst>
            </p:cNvPr>
            <p:cNvSpPr/>
            <p:nvPr/>
          </p:nvSpPr>
          <p:spPr>
            <a:xfrm>
              <a:off x="5731508" y="787944"/>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4" name="Oval 43">
              <a:extLst>
                <a:ext uri="{FF2B5EF4-FFF2-40B4-BE49-F238E27FC236}">
                  <a16:creationId xmlns:a16="http://schemas.microsoft.com/office/drawing/2014/main" id="{988CD9A6-8677-4E42-BF96-220A9712DE49}"/>
                </a:ext>
              </a:extLst>
            </p:cNvPr>
            <p:cNvSpPr/>
            <p:nvPr/>
          </p:nvSpPr>
          <p:spPr>
            <a:xfrm>
              <a:off x="7080910" y="464566"/>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5" name="Oval 44">
              <a:extLst>
                <a:ext uri="{FF2B5EF4-FFF2-40B4-BE49-F238E27FC236}">
                  <a16:creationId xmlns:a16="http://schemas.microsoft.com/office/drawing/2014/main" id="{FA698D87-D15B-4756-9AD4-A8470F05AC86}"/>
                </a:ext>
              </a:extLst>
            </p:cNvPr>
            <p:cNvSpPr/>
            <p:nvPr/>
          </p:nvSpPr>
          <p:spPr>
            <a:xfrm>
              <a:off x="9243586" y="996130"/>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6" name="Oval 45">
              <a:extLst>
                <a:ext uri="{FF2B5EF4-FFF2-40B4-BE49-F238E27FC236}">
                  <a16:creationId xmlns:a16="http://schemas.microsoft.com/office/drawing/2014/main" id="{6DC6EDD7-DE6E-4321-91D6-8D5332280DD5}"/>
                </a:ext>
              </a:extLst>
            </p:cNvPr>
            <p:cNvSpPr/>
            <p:nvPr/>
          </p:nvSpPr>
          <p:spPr>
            <a:xfrm>
              <a:off x="11005711" y="166881"/>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7" name="Oval 46">
              <a:extLst>
                <a:ext uri="{FF2B5EF4-FFF2-40B4-BE49-F238E27FC236}">
                  <a16:creationId xmlns:a16="http://schemas.microsoft.com/office/drawing/2014/main" id="{147E7E02-226B-43A4-895F-FF6539770A18}"/>
                </a:ext>
              </a:extLst>
            </p:cNvPr>
            <p:cNvSpPr/>
            <p:nvPr/>
          </p:nvSpPr>
          <p:spPr>
            <a:xfrm>
              <a:off x="12030153" y="737610"/>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8" name="Oval 47">
              <a:extLst>
                <a:ext uri="{FF2B5EF4-FFF2-40B4-BE49-F238E27FC236}">
                  <a16:creationId xmlns:a16="http://schemas.microsoft.com/office/drawing/2014/main" id="{C10B385E-EAEF-457C-8BD1-698C69173E4D}"/>
                </a:ext>
              </a:extLst>
            </p:cNvPr>
            <p:cNvSpPr/>
            <p:nvPr/>
          </p:nvSpPr>
          <p:spPr>
            <a:xfrm>
              <a:off x="11599010" y="1013091"/>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9" name="Circle: Hollow 48">
              <a:extLst>
                <a:ext uri="{FF2B5EF4-FFF2-40B4-BE49-F238E27FC236}">
                  <a16:creationId xmlns:a16="http://schemas.microsoft.com/office/drawing/2014/main" id="{7E650C54-1048-4960-957B-5184FC9A635E}"/>
                </a:ext>
              </a:extLst>
            </p:cNvPr>
            <p:cNvSpPr/>
            <p:nvPr/>
          </p:nvSpPr>
          <p:spPr>
            <a:xfrm>
              <a:off x="11622146" y="159879"/>
              <a:ext cx="512376" cy="512376"/>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50" name="Circle: Hollow 49">
              <a:extLst>
                <a:ext uri="{FF2B5EF4-FFF2-40B4-BE49-F238E27FC236}">
                  <a16:creationId xmlns:a16="http://schemas.microsoft.com/office/drawing/2014/main" id="{E3AF1407-BE71-4161-8707-6F42ECEB0D2E}"/>
                </a:ext>
              </a:extLst>
            </p:cNvPr>
            <p:cNvSpPr/>
            <p:nvPr/>
          </p:nvSpPr>
          <p:spPr>
            <a:xfrm>
              <a:off x="9989354" y="122309"/>
              <a:ext cx="352722" cy="352722"/>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51" name="Circle: Hollow 50">
              <a:extLst>
                <a:ext uri="{FF2B5EF4-FFF2-40B4-BE49-F238E27FC236}">
                  <a16:creationId xmlns:a16="http://schemas.microsoft.com/office/drawing/2014/main" id="{81B37500-E02C-48C7-9ECD-CCCAD5371D92}"/>
                </a:ext>
              </a:extLst>
            </p:cNvPr>
            <p:cNvSpPr/>
            <p:nvPr/>
          </p:nvSpPr>
          <p:spPr>
            <a:xfrm>
              <a:off x="10765179" y="1798455"/>
              <a:ext cx="352722" cy="352722"/>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grpSp>
          <p:nvGrpSpPr>
            <p:cNvPr id="52" name="Group 51" descr="Glow Light">
              <a:extLst>
                <a:ext uri="{FF2B5EF4-FFF2-40B4-BE49-F238E27FC236}">
                  <a16:creationId xmlns:a16="http://schemas.microsoft.com/office/drawing/2014/main" id="{7916422D-370E-4CCF-B07F-0C42A2357F30}"/>
                </a:ext>
              </a:extLst>
            </p:cNvPr>
            <p:cNvGrpSpPr>
              <a:grpSpLocks noChangeAspect="1"/>
            </p:cNvGrpSpPr>
            <p:nvPr/>
          </p:nvGrpSpPr>
          <p:grpSpPr>
            <a:xfrm rot="-180000">
              <a:off x="1808279" y="95391"/>
              <a:ext cx="184939" cy="184939"/>
              <a:chOff x="5994457" y="3309752"/>
              <a:chExt cx="2933700" cy="2933700"/>
            </a:xfrm>
          </p:grpSpPr>
          <p:sp>
            <p:nvSpPr>
              <p:cNvPr id="106" name="Oval 105">
                <a:extLst>
                  <a:ext uri="{FF2B5EF4-FFF2-40B4-BE49-F238E27FC236}">
                    <a16:creationId xmlns:a16="http://schemas.microsoft.com/office/drawing/2014/main" id="{75C1B329-3AD7-4F89-A9CE-06916F9BBAEF}"/>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7" name="Oval 106">
                <a:extLst>
                  <a:ext uri="{FF2B5EF4-FFF2-40B4-BE49-F238E27FC236}">
                    <a16:creationId xmlns:a16="http://schemas.microsoft.com/office/drawing/2014/main" id="{E71F7334-3870-4E2A-855A-73120661444E}"/>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3" name="Group 52" descr="Glow Light">
              <a:extLst>
                <a:ext uri="{FF2B5EF4-FFF2-40B4-BE49-F238E27FC236}">
                  <a16:creationId xmlns:a16="http://schemas.microsoft.com/office/drawing/2014/main" id="{0269C54F-92D3-4F69-9E9D-7A725C6BE5E5}"/>
                </a:ext>
              </a:extLst>
            </p:cNvPr>
            <p:cNvGrpSpPr>
              <a:grpSpLocks noChangeAspect="1"/>
            </p:cNvGrpSpPr>
            <p:nvPr/>
          </p:nvGrpSpPr>
          <p:grpSpPr>
            <a:xfrm rot="-180000">
              <a:off x="2998830" y="467500"/>
              <a:ext cx="184939" cy="184939"/>
              <a:chOff x="5994457" y="3309752"/>
              <a:chExt cx="2933700" cy="2933700"/>
            </a:xfrm>
          </p:grpSpPr>
          <p:sp>
            <p:nvSpPr>
              <p:cNvPr id="104" name="Oval 103">
                <a:extLst>
                  <a:ext uri="{FF2B5EF4-FFF2-40B4-BE49-F238E27FC236}">
                    <a16:creationId xmlns:a16="http://schemas.microsoft.com/office/drawing/2014/main" id="{1E961C85-0444-454E-8EFD-2E41EAF58DBF}"/>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5" name="Oval 104">
                <a:extLst>
                  <a:ext uri="{FF2B5EF4-FFF2-40B4-BE49-F238E27FC236}">
                    <a16:creationId xmlns:a16="http://schemas.microsoft.com/office/drawing/2014/main" id="{4D0CC834-0953-4431-9DDB-B6BBBE9C7205}"/>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4" name="Group 53" descr="Glow Light">
              <a:extLst>
                <a:ext uri="{FF2B5EF4-FFF2-40B4-BE49-F238E27FC236}">
                  <a16:creationId xmlns:a16="http://schemas.microsoft.com/office/drawing/2014/main" id="{B0CD8673-A1BA-4FEA-81BB-38D465B1E40D}"/>
                </a:ext>
              </a:extLst>
            </p:cNvPr>
            <p:cNvGrpSpPr>
              <a:grpSpLocks noChangeAspect="1"/>
            </p:cNvGrpSpPr>
            <p:nvPr/>
          </p:nvGrpSpPr>
          <p:grpSpPr>
            <a:xfrm rot="-180000">
              <a:off x="4389929" y="980865"/>
              <a:ext cx="184939" cy="184939"/>
              <a:chOff x="5994457" y="3309752"/>
              <a:chExt cx="2933700" cy="2933700"/>
            </a:xfrm>
          </p:grpSpPr>
          <p:sp>
            <p:nvSpPr>
              <p:cNvPr id="102" name="Oval 101">
                <a:extLst>
                  <a:ext uri="{FF2B5EF4-FFF2-40B4-BE49-F238E27FC236}">
                    <a16:creationId xmlns:a16="http://schemas.microsoft.com/office/drawing/2014/main" id="{5EBBCDF0-10D2-492F-BB65-F018DCFF998B}"/>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3" name="Oval 102">
                <a:extLst>
                  <a:ext uri="{FF2B5EF4-FFF2-40B4-BE49-F238E27FC236}">
                    <a16:creationId xmlns:a16="http://schemas.microsoft.com/office/drawing/2014/main" id="{50291890-BC98-4F24-9C11-2479038739C7}"/>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5" name="Group 54" descr="Glow Light">
              <a:extLst>
                <a:ext uri="{FF2B5EF4-FFF2-40B4-BE49-F238E27FC236}">
                  <a16:creationId xmlns:a16="http://schemas.microsoft.com/office/drawing/2014/main" id="{735026EB-0FFC-458E-8BE6-8014E9E0B182}"/>
                </a:ext>
              </a:extLst>
            </p:cNvPr>
            <p:cNvGrpSpPr>
              <a:grpSpLocks noChangeAspect="1"/>
            </p:cNvGrpSpPr>
            <p:nvPr/>
          </p:nvGrpSpPr>
          <p:grpSpPr>
            <a:xfrm rot="-180000">
              <a:off x="5180568" y="62211"/>
              <a:ext cx="184939" cy="184939"/>
              <a:chOff x="5994457" y="3309752"/>
              <a:chExt cx="2933700" cy="2933700"/>
            </a:xfrm>
          </p:grpSpPr>
          <p:sp>
            <p:nvSpPr>
              <p:cNvPr id="100" name="Oval 99">
                <a:extLst>
                  <a:ext uri="{FF2B5EF4-FFF2-40B4-BE49-F238E27FC236}">
                    <a16:creationId xmlns:a16="http://schemas.microsoft.com/office/drawing/2014/main" id="{CAD55B03-EB6C-4445-9DA3-6752940DE1FB}"/>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1" name="Oval 100">
                <a:extLst>
                  <a:ext uri="{FF2B5EF4-FFF2-40B4-BE49-F238E27FC236}">
                    <a16:creationId xmlns:a16="http://schemas.microsoft.com/office/drawing/2014/main" id="{619CD9B4-CF20-4915-A97C-0A47901B8F30}"/>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6" name="Group 55" descr="Glow Light">
              <a:extLst>
                <a:ext uri="{FF2B5EF4-FFF2-40B4-BE49-F238E27FC236}">
                  <a16:creationId xmlns:a16="http://schemas.microsoft.com/office/drawing/2014/main" id="{B1056688-3950-4886-BD0B-34C53A95B758}"/>
                </a:ext>
              </a:extLst>
            </p:cNvPr>
            <p:cNvGrpSpPr>
              <a:grpSpLocks noChangeAspect="1"/>
            </p:cNvGrpSpPr>
            <p:nvPr/>
          </p:nvGrpSpPr>
          <p:grpSpPr>
            <a:xfrm rot="-180000">
              <a:off x="7603546" y="62377"/>
              <a:ext cx="184939" cy="184939"/>
              <a:chOff x="5994457" y="3309752"/>
              <a:chExt cx="2933700" cy="2933700"/>
            </a:xfrm>
          </p:grpSpPr>
          <p:sp>
            <p:nvSpPr>
              <p:cNvPr id="98" name="Oval 97">
                <a:extLst>
                  <a:ext uri="{FF2B5EF4-FFF2-40B4-BE49-F238E27FC236}">
                    <a16:creationId xmlns:a16="http://schemas.microsoft.com/office/drawing/2014/main" id="{D72D8464-A9F3-4478-BBA1-01BAAFFF0005}"/>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9" name="Oval 98">
                <a:extLst>
                  <a:ext uri="{FF2B5EF4-FFF2-40B4-BE49-F238E27FC236}">
                    <a16:creationId xmlns:a16="http://schemas.microsoft.com/office/drawing/2014/main" id="{E64EF60A-4E07-45AC-AB01-F66B513CBB06}"/>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7" name="Group 56" descr="Glow Light">
              <a:extLst>
                <a:ext uri="{FF2B5EF4-FFF2-40B4-BE49-F238E27FC236}">
                  <a16:creationId xmlns:a16="http://schemas.microsoft.com/office/drawing/2014/main" id="{6B704415-9656-48AD-893D-6B998B8E7DF4}"/>
                </a:ext>
              </a:extLst>
            </p:cNvPr>
            <p:cNvGrpSpPr>
              <a:grpSpLocks noChangeAspect="1"/>
            </p:cNvGrpSpPr>
            <p:nvPr/>
          </p:nvGrpSpPr>
          <p:grpSpPr>
            <a:xfrm rot="-180000">
              <a:off x="8308409" y="490883"/>
              <a:ext cx="184939" cy="184939"/>
              <a:chOff x="5994457" y="3309752"/>
              <a:chExt cx="2933700" cy="2933700"/>
            </a:xfrm>
          </p:grpSpPr>
          <p:sp>
            <p:nvSpPr>
              <p:cNvPr id="96" name="Oval 95">
                <a:extLst>
                  <a:ext uri="{FF2B5EF4-FFF2-40B4-BE49-F238E27FC236}">
                    <a16:creationId xmlns:a16="http://schemas.microsoft.com/office/drawing/2014/main" id="{162B0D19-A9E7-46CB-826A-252A7EB6F6F9}"/>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7" name="Oval 96">
                <a:extLst>
                  <a:ext uri="{FF2B5EF4-FFF2-40B4-BE49-F238E27FC236}">
                    <a16:creationId xmlns:a16="http://schemas.microsoft.com/office/drawing/2014/main" id="{7EA59DBD-5C6D-4E74-920F-DD86C9AE3780}"/>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8" name="Group 57" descr="Glow Light">
              <a:extLst>
                <a:ext uri="{FF2B5EF4-FFF2-40B4-BE49-F238E27FC236}">
                  <a16:creationId xmlns:a16="http://schemas.microsoft.com/office/drawing/2014/main" id="{445E43E2-FA2F-4B70-85CF-FAE63E37259A}"/>
                </a:ext>
              </a:extLst>
            </p:cNvPr>
            <p:cNvGrpSpPr>
              <a:grpSpLocks noChangeAspect="1"/>
            </p:cNvGrpSpPr>
            <p:nvPr/>
          </p:nvGrpSpPr>
          <p:grpSpPr>
            <a:xfrm rot="-180000">
              <a:off x="9639018" y="331227"/>
              <a:ext cx="184939" cy="184939"/>
              <a:chOff x="5994457" y="3309752"/>
              <a:chExt cx="2933700" cy="2933700"/>
            </a:xfrm>
          </p:grpSpPr>
          <p:sp>
            <p:nvSpPr>
              <p:cNvPr id="94" name="Oval 93">
                <a:extLst>
                  <a:ext uri="{FF2B5EF4-FFF2-40B4-BE49-F238E27FC236}">
                    <a16:creationId xmlns:a16="http://schemas.microsoft.com/office/drawing/2014/main" id="{D2F4FB4A-B90B-4D42-B072-7FCBDA887FF9}"/>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5" name="Oval 94">
                <a:extLst>
                  <a:ext uri="{FF2B5EF4-FFF2-40B4-BE49-F238E27FC236}">
                    <a16:creationId xmlns:a16="http://schemas.microsoft.com/office/drawing/2014/main" id="{6B684501-92E0-4CAD-8438-F7BF0100B944}"/>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9" name="Group 58" descr="Glow Light">
              <a:extLst>
                <a:ext uri="{FF2B5EF4-FFF2-40B4-BE49-F238E27FC236}">
                  <a16:creationId xmlns:a16="http://schemas.microsoft.com/office/drawing/2014/main" id="{F2009098-CF52-47AD-9CC7-C8F5CCFF6B21}"/>
                </a:ext>
              </a:extLst>
            </p:cNvPr>
            <p:cNvGrpSpPr>
              <a:grpSpLocks noChangeAspect="1"/>
            </p:cNvGrpSpPr>
            <p:nvPr/>
          </p:nvGrpSpPr>
          <p:grpSpPr>
            <a:xfrm rot="-180000">
              <a:off x="9991429" y="16107"/>
              <a:ext cx="184939" cy="184939"/>
              <a:chOff x="5994457" y="3309752"/>
              <a:chExt cx="2933700" cy="2933700"/>
            </a:xfrm>
          </p:grpSpPr>
          <p:sp>
            <p:nvSpPr>
              <p:cNvPr id="92" name="Oval 91">
                <a:extLst>
                  <a:ext uri="{FF2B5EF4-FFF2-40B4-BE49-F238E27FC236}">
                    <a16:creationId xmlns:a16="http://schemas.microsoft.com/office/drawing/2014/main" id="{49E6F8E2-DB60-4B21-8EA3-EE7D6C69921E}"/>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3" name="Oval 92">
                <a:extLst>
                  <a:ext uri="{FF2B5EF4-FFF2-40B4-BE49-F238E27FC236}">
                    <a16:creationId xmlns:a16="http://schemas.microsoft.com/office/drawing/2014/main" id="{14E13FE8-675B-4882-8582-2C8EFABE445A}"/>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0" name="Group 59" descr="Glow Light">
              <a:extLst>
                <a:ext uri="{FF2B5EF4-FFF2-40B4-BE49-F238E27FC236}">
                  <a16:creationId xmlns:a16="http://schemas.microsoft.com/office/drawing/2014/main" id="{D0ABAF15-EAD1-4CA8-8067-E899516D7E69}"/>
                </a:ext>
              </a:extLst>
            </p:cNvPr>
            <p:cNvGrpSpPr>
              <a:grpSpLocks noChangeAspect="1"/>
            </p:cNvGrpSpPr>
            <p:nvPr/>
          </p:nvGrpSpPr>
          <p:grpSpPr>
            <a:xfrm rot="-180000">
              <a:off x="10315183" y="453725"/>
              <a:ext cx="184939" cy="184939"/>
              <a:chOff x="5994457" y="3309752"/>
              <a:chExt cx="2933700" cy="2933700"/>
            </a:xfrm>
          </p:grpSpPr>
          <p:sp>
            <p:nvSpPr>
              <p:cNvPr id="90" name="Oval 89">
                <a:extLst>
                  <a:ext uri="{FF2B5EF4-FFF2-40B4-BE49-F238E27FC236}">
                    <a16:creationId xmlns:a16="http://schemas.microsoft.com/office/drawing/2014/main" id="{5203AEE1-2D93-4A21-BF4B-5CCA3CFC2161}"/>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1" name="Oval 90">
                <a:extLst>
                  <a:ext uri="{FF2B5EF4-FFF2-40B4-BE49-F238E27FC236}">
                    <a16:creationId xmlns:a16="http://schemas.microsoft.com/office/drawing/2014/main" id="{88B2C366-CA5F-4280-88B4-272C92F0831F}"/>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1" name="Group 60" descr="Glow Light">
              <a:extLst>
                <a:ext uri="{FF2B5EF4-FFF2-40B4-BE49-F238E27FC236}">
                  <a16:creationId xmlns:a16="http://schemas.microsoft.com/office/drawing/2014/main" id="{52EBFF8D-C351-4349-A23B-06AB34E7D15E}"/>
                </a:ext>
              </a:extLst>
            </p:cNvPr>
            <p:cNvGrpSpPr>
              <a:grpSpLocks noChangeAspect="1"/>
            </p:cNvGrpSpPr>
            <p:nvPr/>
          </p:nvGrpSpPr>
          <p:grpSpPr>
            <a:xfrm rot="-180000">
              <a:off x="9381151" y="512111"/>
              <a:ext cx="184939" cy="184939"/>
              <a:chOff x="5994457" y="3309752"/>
              <a:chExt cx="2933700" cy="2933700"/>
            </a:xfrm>
          </p:grpSpPr>
          <p:sp>
            <p:nvSpPr>
              <p:cNvPr id="88" name="Oval 87">
                <a:extLst>
                  <a:ext uri="{FF2B5EF4-FFF2-40B4-BE49-F238E27FC236}">
                    <a16:creationId xmlns:a16="http://schemas.microsoft.com/office/drawing/2014/main" id="{B3AFF2F0-0D2C-49DE-8D72-8722119098A3}"/>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9" name="Oval 88">
                <a:extLst>
                  <a:ext uri="{FF2B5EF4-FFF2-40B4-BE49-F238E27FC236}">
                    <a16:creationId xmlns:a16="http://schemas.microsoft.com/office/drawing/2014/main" id="{E9BAE880-AAAA-4972-8613-1A2C904911FE}"/>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2" name="Group 61" descr="Glow Light">
              <a:extLst>
                <a:ext uri="{FF2B5EF4-FFF2-40B4-BE49-F238E27FC236}">
                  <a16:creationId xmlns:a16="http://schemas.microsoft.com/office/drawing/2014/main" id="{28FB8663-4B6F-4176-B449-E95767817464}"/>
                </a:ext>
              </a:extLst>
            </p:cNvPr>
            <p:cNvGrpSpPr>
              <a:grpSpLocks noChangeAspect="1"/>
            </p:cNvGrpSpPr>
            <p:nvPr/>
          </p:nvGrpSpPr>
          <p:grpSpPr>
            <a:xfrm rot="-180000">
              <a:off x="11785864" y="781091"/>
              <a:ext cx="184939" cy="184939"/>
              <a:chOff x="5994457" y="3309752"/>
              <a:chExt cx="2933700" cy="2933700"/>
            </a:xfrm>
          </p:grpSpPr>
          <p:sp>
            <p:nvSpPr>
              <p:cNvPr id="86" name="Oval 85">
                <a:extLst>
                  <a:ext uri="{FF2B5EF4-FFF2-40B4-BE49-F238E27FC236}">
                    <a16:creationId xmlns:a16="http://schemas.microsoft.com/office/drawing/2014/main" id="{91C9326B-4B48-412E-BD25-44DDB6FF2575}"/>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7" name="Oval 86">
                <a:extLst>
                  <a:ext uri="{FF2B5EF4-FFF2-40B4-BE49-F238E27FC236}">
                    <a16:creationId xmlns:a16="http://schemas.microsoft.com/office/drawing/2014/main" id="{D5786FE3-4E2E-401E-9C90-CB7B77B944B7}"/>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3" name="Group 62" descr="Glow Light">
              <a:extLst>
                <a:ext uri="{FF2B5EF4-FFF2-40B4-BE49-F238E27FC236}">
                  <a16:creationId xmlns:a16="http://schemas.microsoft.com/office/drawing/2014/main" id="{16172E90-8823-4B6C-9611-7E84654D2EED}"/>
                </a:ext>
              </a:extLst>
            </p:cNvPr>
            <p:cNvGrpSpPr>
              <a:grpSpLocks noChangeAspect="1"/>
            </p:cNvGrpSpPr>
            <p:nvPr/>
          </p:nvGrpSpPr>
          <p:grpSpPr>
            <a:xfrm rot="-180000">
              <a:off x="11339810" y="-55205"/>
              <a:ext cx="184939" cy="184939"/>
              <a:chOff x="5994457" y="3309752"/>
              <a:chExt cx="2933700" cy="2933700"/>
            </a:xfrm>
          </p:grpSpPr>
          <p:sp>
            <p:nvSpPr>
              <p:cNvPr id="84" name="Oval 83">
                <a:extLst>
                  <a:ext uri="{FF2B5EF4-FFF2-40B4-BE49-F238E27FC236}">
                    <a16:creationId xmlns:a16="http://schemas.microsoft.com/office/drawing/2014/main" id="{7E94B85C-2E8C-40E8-9130-4A1BAADA392A}"/>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5" name="Oval 84">
                <a:extLst>
                  <a:ext uri="{FF2B5EF4-FFF2-40B4-BE49-F238E27FC236}">
                    <a16:creationId xmlns:a16="http://schemas.microsoft.com/office/drawing/2014/main" id="{67F0BB27-072D-492B-92C5-6D2007B99A4D}"/>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4" name="Group 63" descr="Glow Light">
              <a:extLst>
                <a:ext uri="{FF2B5EF4-FFF2-40B4-BE49-F238E27FC236}">
                  <a16:creationId xmlns:a16="http://schemas.microsoft.com/office/drawing/2014/main" id="{CC21219A-4C2D-444A-BEF5-1CD794F19512}"/>
                </a:ext>
              </a:extLst>
            </p:cNvPr>
            <p:cNvGrpSpPr>
              <a:grpSpLocks noChangeAspect="1"/>
            </p:cNvGrpSpPr>
            <p:nvPr/>
          </p:nvGrpSpPr>
          <p:grpSpPr>
            <a:xfrm rot="-180000">
              <a:off x="11976466" y="13232"/>
              <a:ext cx="184939" cy="184939"/>
              <a:chOff x="5994457" y="3309752"/>
              <a:chExt cx="2933700" cy="2933700"/>
            </a:xfrm>
          </p:grpSpPr>
          <p:sp>
            <p:nvSpPr>
              <p:cNvPr id="82" name="Oval 81">
                <a:extLst>
                  <a:ext uri="{FF2B5EF4-FFF2-40B4-BE49-F238E27FC236}">
                    <a16:creationId xmlns:a16="http://schemas.microsoft.com/office/drawing/2014/main" id="{44843B80-A1EB-4248-8375-E8CC57A068A5}"/>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3" name="Oval 82">
                <a:extLst>
                  <a:ext uri="{FF2B5EF4-FFF2-40B4-BE49-F238E27FC236}">
                    <a16:creationId xmlns:a16="http://schemas.microsoft.com/office/drawing/2014/main" id="{513A6C61-3E4F-43E9-9F5D-832584B1D5EC}"/>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65" name="Circle: Hollow 64">
              <a:extLst>
                <a:ext uri="{FF2B5EF4-FFF2-40B4-BE49-F238E27FC236}">
                  <a16:creationId xmlns:a16="http://schemas.microsoft.com/office/drawing/2014/main" id="{C76B0261-640E-4AE6-A46D-0F4A514250EB}"/>
                </a:ext>
              </a:extLst>
            </p:cNvPr>
            <p:cNvSpPr/>
            <p:nvPr/>
          </p:nvSpPr>
          <p:spPr>
            <a:xfrm>
              <a:off x="5823225" y="45486"/>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66" name="Circle: Hollow 65">
              <a:extLst>
                <a:ext uri="{FF2B5EF4-FFF2-40B4-BE49-F238E27FC236}">
                  <a16:creationId xmlns:a16="http://schemas.microsoft.com/office/drawing/2014/main" id="{5C686F1E-1B9B-4FB5-9CD4-5A4B3C0BFAB9}"/>
                </a:ext>
              </a:extLst>
            </p:cNvPr>
            <p:cNvSpPr/>
            <p:nvPr/>
          </p:nvSpPr>
          <p:spPr>
            <a:xfrm>
              <a:off x="6697902" y="1387389"/>
              <a:ext cx="719972" cy="719972"/>
            </a:xfrm>
            <a:prstGeom prst="donut">
              <a:avLst>
                <a:gd name="adj" fmla="val 26011"/>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67" name="Oval 66">
              <a:extLst>
                <a:ext uri="{FF2B5EF4-FFF2-40B4-BE49-F238E27FC236}">
                  <a16:creationId xmlns:a16="http://schemas.microsoft.com/office/drawing/2014/main" id="{7CFC60D0-F063-4498-B6BA-97F205370A50}"/>
                </a:ext>
              </a:extLst>
            </p:cNvPr>
            <p:cNvSpPr>
              <a:spLocks noChangeAspect="1"/>
            </p:cNvSpPr>
            <p:nvPr/>
          </p:nvSpPr>
          <p:spPr>
            <a:xfrm>
              <a:off x="745543" y="37264"/>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8" name="Oval 67">
              <a:extLst>
                <a:ext uri="{FF2B5EF4-FFF2-40B4-BE49-F238E27FC236}">
                  <a16:creationId xmlns:a16="http://schemas.microsoft.com/office/drawing/2014/main" id="{CAC46E1E-952B-49D6-86F1-5B97009520C4}"/>
                </a:ext>
              </a:extLst>
            </p:cNvPr>
            <p:cNvSpPr>
              <a:spLocks noChangeAspect="1"/>
            </p:cNvSpPr>
            <p:nvPr/>
          </p:nvSpPr>
          <p:spPr>
            <a:xfrm>
              <a:off x="1475566" y="239791"/>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9" name="Oval 68">
              <a:extLst>
                <a:ext uri="{FF2B5EF4-FFF2-40B4-BE49-F238E27FC236}">
                  <a16:creationId xmlns:a16="http://schemas.microsoft.com/office/drawing/2014/main" id="{187D8EF1-8EA4-43B8-A137-66293E977456}"/>
                </a:ext>
              </a:extLst>
            </p:cNvPr>
            <p:cNvSpPr>
              <a:spLocks noChangeAspect="1"/>
            </p:cNvSpPr>
            <p:nvPr/>
          </p:nvSpPr>
          <p:spPr>
            <a:xfrm>
              <a:off x="2598372" y="27486"/>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0" name="Oval 69">
              <a:extLst>
                <a:ext uri="{FF2B5EF4-FFF2-40B4-BE49-F238E27FC236}">
                  <a16:creationId xmlns:a16="http://schemas.microsoft.com/office/drawing/2014/main" id="{4F0A51F0-E310-4BB0-B28A-7B7195F0D7E1}"/>
                </a:ext>
              </a:extLst>
            </p:cNvPr>
            <p:cNvSpPr>
              <a:spLocks noChangeAspect="1"/>
            </p:cNvSpPr>
            <p:nvPr/>
          </p:nvSpPr>
          <p:spPr>
            <a:xfrm>
              <a:off x="2605867" y="217786"/>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1" name="Oval 70">
              <a:extLst>
                <a:ext uri="{FF2B5EF4-FFF2-40B4-BE49-F238E27FC236}">
                  <a16:creationId xmlns:a16="http://schemas.microsoft.com/office/drawing/2014/main" id="{F22AF50C-4EF6-4FCA-9D4A-24ADB2C134E5}"/>
                </a:ext>
              </a:extLst>
            </p:cNvPr>
            <p:cNvSpPr>
              <a:spLocks noChangeAspect="1"/>
            </p:cNvSpPr>
            <p:nvPr/>
          </p:nvSpPr>
          <p:spPr>
            <a:xfrm>
              <a:off x="4724150" y="84474"/>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2" name="Oval 71">
              <a:extLst>
                <a:ext uri="{FF2B5EF4-FFF2-40B4-BE49-F238E27FC236}">
                  <a16:creationId xmlns:a16="http://schemas.microsoft.com/office/drawing/2014/main" id="{1DA157F2-6D5A-4BDB-B735-D60124A99184}"/>
                </a:ext>
              </a:extLst>
            </p:cNvPr>
            <p:cNvSpPr>
              <a:spLocks noChangeAspect="1"/>
            </p:cNvSpPr>
            <p:nvPr/>
          </p:nvSpPr>
          <p:spPr>
            <a:xfrm>
              <a:off x="5752914" y="16037"/>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3" name="Oval 72">
              <a:extLst>
                <a:ext uri="{FF2B5EF4-FFF2-40B4-BE49-F238E27FC236}">
                  <a16:creationId xmlns:a16="http://schemas.microsoft.com/office/drawing/2014/main" id="{1B73FFCB-EB61-4CC4-88F0-04D2EAD4E1D6}"/>
                </a:ext>
              </a:extLst>
            </p:cNvPr>
            <p:cNvSpPr>
              <a:spLocks noChangeAspect="1"/>
            </p:cNvSpPr>
            <p:nvPr/>
          </p:nvSpPr>
          <p:spPr>
            <a:xfrm>
              <a:off x="6378663" y="160401"/>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4" name="Oval 73">
              <a:extLst>
                <a:ext uri="{FF2B5EF4-FFF2-40B4-BE49-F238E27FC236}">
                  <a16:creationId xmlns:a16="http://schemas.microsoft.com/office/drawing/2014/main" id="{8448DFE9-7DB5-47E9-81F9-F98AECB8E968}"/>
                </a:ext>
              </a:extLst>
            </p:cNvPr>
            <p:cNvSpPr>
              <a:spLocks noChangeAspect="1"/>
            </p:cNvSpPr>
            <p:nvPr/>
          </p:nvSpPr>
          <p:spPr>
            <a:xfrm>
              <a:off x="6749456" y="22585"/>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5" name="Oval 74">
              <a:extLst>
                <a:ext uri="{FF2B5EF4-FFF2-40B4-BE49-F238E27FC236}">
                  <a16:creationId xmlns:a16="http://schemas.microsoft.com/office/drawing/2014/main" id="{AC98859A-D38D-40A0-A74D-A05A631BAC5D}"/>
                </a:ext>
              </a:extLst>
            </p:cNvPr>
            <p:cNvSpPr>
              <a:spLocks noChangeAspect="1"/>
            </p:cNvSpPr>
            <p:nvPr/>
          </p:nvSpPr>
          <p:spPr>
            <a:xfrm>
              <a:off x="8745400" y="30704"/>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6" name="Oval 75">
              <a:extLst>
                <a:ext uri="{FF2B5EF4-FFF2-40B4-BE49-F238E27FC236}">
                  <a16:creationId xmlns:a16="http://schemas.microsoft.com/office/drawing/2014/main" id="{715F6880-49C3-4ACA-ACE4-99C260C434F6}"/>
                </a:ext>
              </a:extLst>
            </p:cNvPr>
            <p:cNvSpPr>
              <a:spLocks noChangeAspect="1"/>
            </p:cNvSpPr>
            <p:nvPr/>
          </p:nvSpPr>
          <p:spPr>
            <a:xfrm>
              <a:off x="9362386" y="297198"/>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7" name="Oval 76">
              <a:extLst>
                <a:ext uri="{FF2B5EF4-FFF2-40B4-BE49-F238E27FC236}">
                  <a16:creationId xmlns:a16="http://schemas.microsoft.com/office/drawing/2014/main" id="{7EA68FA6-F752-4247-98A1-BB6622B8E7AE}"/>
                </a:ext>
              </a:extLst>
            </p:cNvPr>
            <p:cNvSpPr>
              <a:spLocks noChangeAspect="1"/>
            </p:cNvSpPr>
            <p:nvPr/>
          </p:nvSpPr>
          <p:spPr>
            <a:xfrm>
              <a:off x="10315997" y="48704"/>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8" name="Oval 77">
              <a:extLst>
                <a:ext uri="{FF2B5EF4-FFF2-40B4-BE49-F238E27FC236}">
                  <a16:creationId xmlns:a16="http://schemas.microsoft.com/office/drawing/2014/main" id="{353F3308-C2C5-4D0D-86DF-6E8DAB206926}"/>
                </a:ext>
              </a:extLst>
            </p:cNvPr>
            <p:cNvSpPr>
              <a:spLocks noChangeAspect="1"/>
            </p:cNvSpPr>
            <p:nvPr/>
          </p:nvSpPr>
          <p:spPr>
            <a:xfrm>
              <a:off x="11117901" y="207612"/>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9" name="Oval 78">
              <a:extLst>
                <a:ext uri="{FF2B5EF4-FFF2-40B4-BE49-F238E27FC236}">
                  <a16:creationId xmlns:a16="http://schemas.microsoft.com/office/drawing/2014/main" id="{38FF6E99-DB43-48FE-BEF2-2C81F6E6A0C6}"/>
                </a:ext>
              </a:extLst>
            </p:cNvPr>
            <p:cNvSpPr>
              <a:spLocks noChangeAspect="1"/>
            </p:cNvSpPr>
            <p:nvPr/>
          </p:nvSpPr>
          <p:spPr>
            <a:xfrm>
              <a:off x="11654224" y="48474"/>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0" name="Oval 79">
              <a:extLst>
                <a:ext uri="{FF2B5EF4-FFF2-40B4-BE49-F238E27FC236}">
                  <a16:creationId xmlns:a16="http://schemas.microsoft.com/office/drawing/2014/main" id="{7EC8EE57-C89B-4446-850F-B722D9B4C770}"/>
                </a:ext>
              </a:extLst>
            </p:cNvPr>
            <p:cNvSpPr>
              <a:spLocks noChangeAspect="1"/>
            </p:cNvSpPr>
            <p:nvPr/>
          </p:nvSpPr>
          <p:spPr>
            <a:xfrm>
              <a:off x="7271002" y="436248"/>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1" name="Oval 80">
              <a:extLst>
                <a:ext uri="{FF2B5EF4-FFF2-40B4-BE49-F238E27FC236}">
                  <a16:creationId xmlns:a16="http://schemas.microsoft.com/office/drawing/2014/main" id="{F958533A-2A77-4DBA-A02D-6911A48DD916}"/>
                </a:ext>
              </a:extLst>
            </p:cNvPr>
            <p:cNvSpPr>
              <a:spLocks noChangeAspect="1"/>
            </p:cNvSpPr>
            <p:nvPr/>
          </p:nvSpPr>
          <p:spPr>
            <a:xfrm>
              <a:off x="43745" y="714473"/>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a:extLst>
              <a:ext uri="{FF2B5EF4-FFF2-40B4-BE49-F238E27FC236}">
                <a16:creationId xmlns:a16="http://schemas.microsoft.com/office/drawing/2014/main" id="{B36EE7BC-9EA4-49B9-B640-C710D30E7A5B}"/>
              </a:ext>
            </a:extLst>
          </p:cNvPr>
          <p:cNvSpPr>
            <a:spLocks noGrp="1"/>
          </p:cNvSpPr>
          <p:nvPr>
            <p:ph type="title" hasCustomPrompt="1"/>
          </p:nvPr>
        </p:nvSpPr>
        <p:spPr/>
        <p:txBody>
          <a:bodyPr/>
          <a:lstStyle>
            <a:lvl1pPr>
              <a:defRPr lang="en-US" sz="8800" kern="1200" spc="-300" dirty="0">
                <a:gradFill>
                  <a:gsLst>
                    <a:gs pos="0">
                      <a:schemeClr val="accent4"/>
                    </a:gs>
                    <a:gs pos="100000">
                      <a:schemeClr val="accent3"/>
                    </a:gs>
                  </a:gsLst>
                  <a:lin ang="5400000" scaled="0"/>
                </a:gradFill>
                <a:latin typeface="+mj-lt"/>
                <a:ea typeface="+mj-ea"/>
                <a:cs typeface="+mj-cs"/>
              </a:defRPr>
            </a:lvl1pPr>
          </a:lstStyle>
          <a:p>
            <a:r>
              <a:rPr lang="en-US" noProof="0"/>
              <a:t>Slide Title</a:t>
            </a:r>
          </a:p>
        </p:txBody>
      </p:sp>
      <p:sp>
        <p:nvSpPr>
          <p:cNvPr id="113" name="Text Placeholder 112">
            <a:extLst>
              <a:ext uri="{FF2B5EF4-FFF2-40B4-BE49-F238E27FC236}">
                <a16:creationId xmlns:a16="http://schemas.microsoft.com/office/drawing/2014/main" id="{FCF9E464-9F47-493E-932D-2874A9554B14}"/>
              </a:ext>
            </a:extLst>
          </p:cNvPr>
          <p:cNvSpPr>
            <a:spLocks noGrp="1"/>
          </p:cNvSpPr>
          <p:nvPr>
            <p:ph type="body" sz="quarter" idx="10"/>
          </p:nvPr>
        </p:nvSpPr>
        <p:spPr>
          <a:xfrm>
            <a:off x="431800" y="3124200"/>
            <a:ext cx="5383213" cy="2946400"/>
          </a:xfrm>
        </p:spPr>
        <p:txBody>
          <a:bodyPr anchor="b"/>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5" name="Picture Placeholder 114">
            <a:extLst>
              <a:ext uri="{FF2B5EF4-FFF2-40B4-BE49-F238E27FC236}">
                <a16:creationId xmlns:a16="http://schemas.microsoft.com/office/drawing/2014/main" id="{E3EBE92A-7725-4607-8F24-45AAB047DF2D}"/>
              </a:ext>
            </a:extLst>
          </p:cNvPr>
          <p:cNvSpPr>
            <a:spLocks noGrp="1"/>
          </p:cNvSpPr>
          <p:nvPr>
            <p:ph type="pic" sz="quarter" idx="11" hasCustomPrompt="1"/>
          </p:nvPr>
        </p:nvSpPr>
        <p:spPr>
          <a:xfrm rot="-180000">
            <a:off x="6991322" y="1539000"/>
            <a:ext cx="3780000" cy="3780000"/>
          </a:xfrm>
          <a:ln w="635000" cap="rnd" cmpd="sng">
            <a:solidFill>
              <a:schemeClr val="bg1"/>
            </a:solidFill>
            <a:miter lim="800000"/>
          </a:ln>
          <a:effectLst>
            <a:outerShdw dist="114300" dir="2700000" algn="tl" rotWithShape="0">
              <a:prstClr val="black">
                <a:alpha val="14000"/>
              </a:prstClr>
            </a:outerShdw>
          </a:effectLst>
        </p:spPr>
        <p:txBody>
          <a:bodyPr anchor="ctr">
            <a:normAutofit/>
          </a:bodyPr>
          <a:lstStyle>
            <a:lvl1pPr marL="0" indent="0" algn="ctr">
              <a:buNone/>
              <a:defRPr sz="1600"/>
            </a:lvl1pPr>
          </a:lstStyle>
          <a:p>
            <a:r>
              <a:rPr lang="en-US" noProof="0" dirty="0"/>
              <a:t>Drag and Drop or Insert Your Picture</a:t>
            </a:r>
          </a:p>
        </p:txBody>
      </p:sp>
    </p:spTree>
    <p:extLst>
      <p:ext uri="{BB962C8B-B14F-4D97-AF65-F5344CB8AC3E}">
        <p14:creationId xmlns:p14="http://schemas.microsoft.com/office/powerpoint/2010/main" val="2753470529"/>
      </p:ext>
    </p:extLst>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Imag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4E8D1-AFA6-4EE7-8B23-86B5C4A416C1}"/>
              </a:ext>
            </a:extLst>
          </p:cNvPr>
          <p:cNvSpPr>
            <a:spLocks noGrp="1"/>
          </p:cNvSpPr>
          <p:nvPr>
            <p:ph type="title" hasCustomPrompt="1"/>
          </p:nvPr>
        </p:nvSpPr>
        <p:spPr>
          <a:xfrm rot="-180000">
            <a:off x="6014970" y="3579816"/>
            <a:ext cx="5347784" cy="2416374"/>
          </a:xfrm>
        </p:spPr>
        <p:txBody>
          <a:bodyPr anchor="b"/>
          <a:lstStyle>
            <a:lvl1pPr algn="r">
              <a:defRPr/>
            </a:lvl1pPr>
          </a:lstStyle>
          <a:p>
            <a:r>
              <a:rPr lang="en-US" noProof="0"/>
              <a:t>Slide Title</a:t>
            </a:r>
          </a:p>
        </p:txBody>
      </p:sp>
      <p:grpSp>
        <p:nvGrpSpPr>
          <p:cNvPr id="110" name="Group 109">
            <a:extLst>
              <a:ext uri="{FF2B5EF4-FFF2-40B4-BE49-F238E27FC236}">
                <a16:creationId xmlns:a16="http://schemas.microsoft.com/office/drawing/2014/main" id="{DC28DCE5-4EF5-4245-A4C1-D72386FE1159}"/>
              </a:ext>
            </a:extLst>
          </p:cNvPr>
          <p:cNvGrpSpPr/>
          <p:nvPr userDrawn="1"/>
        </p:nvGrpSpPr>
        <p:grpSpPr>
          <a:xfrm>
            <a:off x="9657783" y="0"/>
            <a:ext cx="2462974" cy="6749352"/>
            <a:chOff x="9657783" y="0"/>
            <a:chExt cx="2462974" cy="6749352"/>
          </a:xfrm>
        </p:grpSpPr>
        <p:sp>
          <p:nvSpPr>
            <p:cNvPr id="9" name="Circle: Hollow 8">
              <a:extLst>
                <a:ext uri="{FF2B5EF4-FFF2-40B4-BE49-F238E27FC236}">
                  <a16:creationId xmlns:a16="http://schemas.microsoft.com/office/drawing/2014/main" id="{FF5B8A73-BC39-41D8-8B31-F8F39276F757}"/>
                </a:ext>
              </a:extLst>
            </p:cNvPr>
            <p:cNvSpPr/>
            <p:nvPr/>
          </p:nvSpPr>
          <p:spPr>
            <a:xfrm rot="5400000">
              <a:off x="11166051" y="765478"/>
              <a:ext cx="310114" cy="31011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0" name="Circle: Hollow 9">
              <a:extLst>
                <a:ext uri="{FF2B5EF4-FFF2-40B4-BE49-F238E27FC236}">
                  <a16:creationId xmlns:a16="http://schemas.microsoft.com/office/drawing/2014/main" id="{199E79BC-CA5A-4366-8A2A-F11B8CDF48F4}"/>
                </a:ext>
              </a:extLst>
            </p:cNvPr>
            <p:cNvSpPr/>
            <p:nvPr/>
          </p:nvSpPr>
          <p:spPr>
            <a:xfrm rot="5400000">
              <a:off x="11367410" y="1082169"/>
              <a:ext cx="436185" cy="43618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1" name="Circle: Hollow 10">
              <a:extLst>
                <a:ext uri="{FF2B5EF4-FFF2-40B4-BE49-F238E27FC236}">
                  <a16:creationId xmlns:a16="http://schemas.microsoft.com/office/drawing/2014/main" id="{959B9653-644E-42A6-9E70-B8A7261D7D62}"/>
                </a:ext>
              </a:extLst>
            </p:cNvPr>
            <p:cNvSpPr/>
            <p:nvPr/>
          </p:nvSpPr>
          <p:spPr>
            <a:xfrm rot="5400000">
              <a:off x="10814423" y="1634619"/>
              <a:ext cx="436185" cy="436185"/>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2" name="Circle: Hollow 11">
              <a:extLst>
                <a:ext uri="{FF2B5EF4-FFF2-40B4-BE49-F238E27FC236}">
                  <a16:creationId xmlns:a16="http://schemas.microsoft.com/office/drawing/2014/main" id="{5FCD6E3E-0BDD-466D-A62C-664E1D5871D7}"/>
                </a:ext>
              </a:extLst>
            </p:cNvPr>
            <p:cNvSpPr/>
            <p:nvPr/>
          </p:nvSpPr>
          <p:spPr>
            <a:xfrm rot="5400000">
              <a:off x="10901589" y="1171822"/>
              <a:ext cx="92220" cy="92220"/>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3" name="Circle: Hollow 12">
              <a:extLst>
                <a:ext uri="{FF2B5EF4-FFF2-40B4-BE49-F238E27FC236}">
                  <a16:creationId xmlns:a16="http://schemas.microsoft.com/office/drawing/2014/main" id="{8EB92B71-555D-4B64-912C-CB451C304571}"/>
                </a:ext>
              </a:extLst>
            </p:cNvPr>
            <p:cNvSpPr/>
            <p:nvPr/>
          </p:nvSpPr>
          <p:spPr>
            <a:xfrm rot="5400000">
              <a:off x="11314426" y="2190004"/>
              <a:ext cx="512376" cy="512376"/>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4" name="Circle: Hollow 13">
              <a:extLst>
                <a:ext uri="{FF2B5EF4-FFF2-40B4-BE49-F238E27FC236}">
                  <a16:creationId xmlns:a16="http://schemas.microsoft.com/office/drawing/2014/main" id="{2C0C1FB6-9702-4C64-A3A4-1225BB191404}"/>
                </a:ext>
              </a:extLst>
            </p:cNvPr>
            <p:cNvSpPr/>
            <p:nvPr/>
          </p:nvSpPr>
          <p:spPr>
            <a:xfrm rot="5400000">
              <a:off x="10086029" y="1469603"/>
              <a:ext cx="174176" cy="174176"/>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5" name="Oval 14">
              <a:extLst>
                <a:ext uri="{FF2B5EF4-FFF2-40B4-BE49-F238E27FC236}">
                  <a16:creationId xmlns:a16="http://schemas.microsoft.com/office/drawing/2014/main" id="{E7FBE056-541F-4F9A-853A-6E875652D2B6}"/>
                </a:ext>
              </a:extLst>
            </p:cNvPr>
            <p:cNvSpPr/>
            <p:nvPr/>
          </p:nvSpPr>
          <p:spPr>
            <a:xfrm rot="5400000">
              <a:off x="11548053" y="1826330"/>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16" name="Group 15" descr="Glow Light">
              <a:extLst>
                <a:ext uri="{FF2B5EF4-FFF2-40B4-BE49-F238E27FC236}">
                  <a16:creationId xmlns:a16="http://schemas.microsoft.com/office/drawing/2014/main" id="{A96FD3DA-BBB6-463F-9DF0-BF051309E6A4}"/>
                </a:ext>
              </a:extLst>
            </p:cNvPr>
            <p:cNvGrpSpPr>
              <a:grpSpLocks noChangeAspect="1"/>
            </p:cNvGrpSpPr>
            <p:nvPr/>
          </p:nvGrpSpPr>
          <p:grpSpPr>
            <a:xfrm rot="5220000">
              <a:off x="11287088" y="1994970"/>
              <a:ext cx="184939" cy="184939"/>
              <a:chOff x="5994457" y="3309752"/>
              <a:chExt cx="2933700" cy="2933700"/>
            </a:xfrm>
          </p:grpSpPr>
          <p:sp>
            <p:nvSpPr>
              <p:cNvPr id="108" name="Oval 107">
                <a:extLst>
                  <a:ext uri="{FF2B5EF4-FFF2-40B4-BE49-F238E27FC236}">
                    <a16:creationId xmlns:a16="http://schemas.microsoft.com/office/drawing/2014/main" id="{60EB66E1-E5B2-42D3-811F-5AACFF26EE3E}"/>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9" name="Oval 108">
                <a:extLst>
                  <a:ext uri="{FF2B5EF4-FFF2-40B4-BE49-F238E27FC236}">
                    <a16:creationId xmlns:a16="http://schemas.microsoft.com/office/drawing/2014/main" id="{13EEA5B4-0ECE-40D2-A9BE-66BD58196597}"/>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7" name="Group 16" descr="Glow Light">
              <a:extLst>
                <a:ext uri="{FF2B5EF4-FFF2-40B4-BE49-F238E27FC236}">
                  <a16:creationId xmlns:a16="http://schemas.microsoft.com/office/drawing/2014/main" id="{89EFC309-737F-4356-A306-560F61C838C1}"/>
                </a:ext>
              </a:extLst>
            </p:cNvPr>
            <p:cNvGrpSpPr>
              <a:grpSpLocks noChangeAspect="1"/>
            </p:cNvGrpSpPr>
            <p:nvPr/>
          </p:nvGrpSpPr>
          <p:grpSpPr>
            <a:xfrm rot="5220000">
              <a:off x="11522172" y="753505"/>
              <a:ext cx="184939" cy="184939"/>
              <a:chOff x="5994457" y="3309752"/>
              <a:chExt cx="2933700" cy="2933700"/>
            </a:xfrm>
          </p:grpSpPr>
          <p:sp>
            <p:nvSpPr>
              <p:cNvPr id="106" name="Oval 105">
                <a:extLst>
                  <a:ext uri="{FF2B5EF4-FFF2-40B4-BE49-F238E27FC236}">
                    <a16:creationId xmlns:a16="http://schemas.microsoft.com/office/drawing/2014/main" id="{45B73985-E6B5-489F-B020-29F3785A32ED}"/>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7" name="Oval 106">
                <a:extLst>
                  <a:ext uri="{FF2B5EF4-FFF2-40B4-BE49-F238E27FC236}">
                    <a16:creationId xmlns:a16="http://schemas.microsoft.com/office/drawing/2014/main" id="{496DE42D-A50E-424C-8206-984DCB961A57}"/>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18" name="Circle: Hollow 17">
              <a:extLst>
                <a:ext uri="{FF2B5EF4-FFF2-40B4-BE49-F238E27FC236}">
                  <a16:creationId xmlns:a16="http://schemas.microsoft.com/office/drawing/2014/main" id="{5B011C8C-FF96-4C60-90EA-B09FB7CD57BC}"/>
                </a:ext>
              </a:extLst>
            </p:cNvPr>
            <p:cNvSpPr/>
            <p:nvPr/>
          </p:nvSpPr>
          <p:spPr>
            <a:xfrm rot="5400000">
              <a:off x="11379558" y="6253"/>
              <a:ext cx="719972" cy="719972"/>
            </a:xfrm>
            <a:prstGeom prst="donut">
              <a:avLst>
                <a:gd name="adj" fmla="val 26011"/>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9" name="Circle: Hollow 18">
              <a:extLst>
                <a:ext uri="{FF2B5EF4-FFF2-40B4-BE49-F238E27FC236}">
                  <a16:creationId xmlns:a16="http://schemas.microsoft.com/office/drawing/2014/main" id="{7EFC9E61-618B-4B62-8F52-5AD1EF41D44D}"/>
                </a:ext>
              </a:extLst>
            </p:cNvPr>
            <p:cNvSpPr/>
            <p:nvPr/>
          </p:nvSpPr>
          <p:spPr>
            <a:xfrm rot="5400000">
              <a:off x="11403050" y="4139397"/>
              <a:ext cx="352722" cy="352722"/>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0" name="Circle: Hollow 19">
              <a:extLst>
                <a:ext uri="{FF2B5EF4-FFF2-40B4-BE49-F238E27FC236}">
                  <a16:creationId xmlns:a16="http://schemas.microsoft.com/office/drawing/2014/main" id="{3263E4D0-BFDC-4C22-B5D0-D37E5DB03762}"/>
                </a:ext>
              </a:extLst>
            </p:cNvPr>
            <p:cNvSpPr/>
            <p:nvPr/>
          </p:nvSpPr>
          <p:spPr>
            <a:xfrm rot="5400000">
              <a:off x="11324802" y="3239812"/>
              <a:ext cx="332635" cy="33263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1" name="Circle: Hollow 20">
              <a:extLst>
                <a:ext uri="{FF2B5EF4-FFF2-40B4-BE49-F238E27FC236}">
                  <a16:creationId xmlns:a16="http://schemas.microsoft.com/office/drawing/2014/main" id="{51A910BC-0220-41EB-B0ED-F0D52C6872C0}"/>
                </a:ext>
              </a:extLst>
            </p:cNvPr>
            <p:cNvSpPr/>
            <p:nvPr/>
          </p:nvSpPr>
          <p:spPr>
            <a:xfrm rot="5400000">
              <a:off x="10058686" y="2793913"/>
              <a:ext cx="512376" cy="512376"/>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2" name="Circle: Hollow 21">
              <a:extLst>
                <a:ext uri="{FF2B5EF4-FFF2-40B4-BE49-F238E27FC236}">
                  <a16:creationId xmlns:a16="http://schemas.microsoft.com/office/drawing/2014/main" id="{D9427784-4541-4255-8648-A16650ED2DDA}"/>
                </a:ext>
              </a:extLst>
            </p:cNvPr>
            <p:cNvSpPr/>
            <p:nvPr/>
          </p:nvSpPr>
          <p:spPr>
            <a:xfrm rot="5400000">
              <a:off x="11686776" y="3726643"/>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3" name="Circle: Hollow 22">
              <a:extLst>
                <a:ext uri="{FF2B5EF4-FFF2-40B4-BE49-F238E27FC236}">
                  <a16:creationId xmlns:a16="http://schemas.microsoft.com/office/drawing/2014/main" id="{463A6B59-7EEF-4DBE-8085-DB7F7D7E29A7}"/>
                </a:ext>
              </a:extLst>
            </p:cNvPr>
            <p:cNvSpPr/>
            <p:nvPr/>
          </p:nvSpPr>
          <p:spPr>
            <a:xfrm rot="5400000">
              <a:off x="11637278" y="5370163"/>
              <a:ext cx="332635" cy="33263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4" name="Circle: Hollow 23">
              <a:extLst>
                <a:ext uri="{FF2B5EF4-FFF2-40B4-BE49-F238E27FC236}">
                  <a16:creationId xmlns:a16="http://schemas.microsoft.com/office/drawing/2014/main" id="{FCCBFF77-4EAE-40D3-869B-D5D0B248BDC8}"/>
                </a:ext>
              </a:extLst>
            </p:cNvPr>
            <p:cNvSpPr/>
            <p:nvPr/>
          </p:nvSpPr>
          <p:spPr>
            <a:xfrm rot="5400000">
              <a:off x="10607189" y="3797637"/>
              <a:ext cx="512376" cy="512376"/>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5" name="Circle: Hollow 24">
              <a:extLst>
                <a:ext uri="{FF2B5EF4-FFF2-40B4-BE49-F238E27FC236}">
                  <a16:creationId xmlns:a16="http://schemas.microsoft.com/office/drawing/2014/main" id="{AD223B1B-B47D-46D9-B442-8CA82405B7FC}"/>
                </a:ext>
              </a:extLst>
            </p:cNvPr>
            <p:cNvSpPr/>
            <p:nvPr/>
          </p:nvSpPr>
          <p:spPr>
            <a:xfrm rot="5400000">
              <a:off x="10712925" y="5921390"/>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6" name="Circle: Hollow 25">
              <a:extLst>
                <a:ext uri="{FF2B5EF4-FFF2-40B4-BE49-F238E27FC236}">
                  <a16:creationId xmlns:a16="http://schemas.microsoft.com/office/drawing/2014/main" id="{9D25F00B-D48E-4587-8EA5-CE5CFA0A5C2B}"/>
                </a:ext>
              </a:extLst>
            </p:cNvPr>
            <p:cNvSpPr/>
            <p:nvPr/>
          </p:nvSpPr>
          <p:spPr>
            <a:xfrm rot="5400000">
              <a:off x="9657783" y="4668541"/>
              <a:ext cx="1045155" cy="1045155"/>
            </a:xfrm>
            <a:prstGeom prst="donut">
              <a:avLst>
                <a:gd name="adj" fmla="val 37636"/>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7" name="Circle: Hollow 26">
              <a:extLst>
                <a:ext uri="{FF2B5EF4-FFF2-40B4-BE49-F238E27FC236}">
                  <a16:creationId xmlns:a16="http://schemas.microsoft.com/office/drawing/2014/main" id="{B396C88A-B36B-452B-9789-13FE210568DB}"/>
                </a:ext>
              </a:extLst>
            </p:cNvPr>
            <p:cNvSpPr/>
            <p:nvPr/>
          </p:nvSpPr>
          <p:spPr>
            <a:xfrm rot="5400000">
              <a:off x="11338474" y="6236976"/>
              <a:ext cx="512376" cy="512376"/>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0" name="Circle: Hollow 29">
              <a:extLst>
                <a:ext uri="{FF2B5EF4-FFF2-40B4-BE49-F238E27FC236}">
                  <a16:creationId xmlns:a16="http://schemas.microsoft.com/office/drawing/2014/main" id="{A66B7218-4B11-4920-9D4C-9C74338F026D}"/>
                </a:ext>
              </a:extLst>
            </p:cNvPr>
            <p:cNvSpPr/>
            <p:nvPr/>
          </p:nvSpPr>
          <p:spPr>
            <a:xfrm rot="5400000">
              <a:off x="11230145" y="4360149"/>
              <a:ext cx="174176" cy="174176"/>
            </a:xfrm>
            <a:prstGeom prst="donut">
              <a:avLst>
                <a:gd name="adj" fmla="val 26011"/>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1" name="Oval 30">
              <a:extLst>
                <a:ext uri="{FF2B5EF4-FFF2-40B4-BE49-F238E27FC236}">
                  <a16:creationId xmlns:a16="http://schemas.microsoft.com/office/drawing/2014/main" id="{19147D32-60E0-4E93-A3D9-58F49A848497}"/>
                </a:ext>
              </a:extLst>
            </p:cNvPr>
            <p:cNvSpPr/>
            <p:nvPr/>
          </p:nvSpPr>
          <p:spPr>
            <a:xfrm rot="5400000">
              <a:off x="11661763" y="4802418"/>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0" name="Oval 39">
              <a:extLst>
                <a:ext uri="{FF2B5EF4-FFF2-40B4-BE49-F238E27FC236}">
                  <a16:creationId xmlns:a16="http://schemas.microsoft.com/office/drawing/2014/main" id="{78062DAF-1B39-4562-AED7-58346141D27F}"/>
                </a:ext>
              </a:extLst>
            </p:cNvPr>
            <p:cNvSpPr/>
            <p:nvPr/>
          </p:nvSpPr>
          <p:spPr>
            <a:xfrm rot="5400000">
              <a:off x="11024676" y="3659200"/>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1" name="Oval 40">
              <a:extLst>
                <a:ext uri="{FF2B5EF4-FFF2-40B4-BE49-F238E27FC236}">
                  <a16:creationId xmlns:a16="http://schemas.microsoft.com/office/drawing/2014/main" id="{06B258A2-A92B-469D-9FCB-EFDE3451F027}"/>
                </a:ext>
              </a:extLst>
            </p:cNvPr>
            <p:cNvSpPr/>
            <p:nvPr/>
          </p:nvSpPr>
          <p:spPr>
            <a:xfrm rot="5400000">
              <a:off x="11271284" y="5687763"/>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50" name="Group 49" descr="Glow Light">
              <a:extLst>
                <a:ext uri="{FF2B5EF4-FFF2-40B4-BE49-F238E27FC236}">
                  <a16:creationId xmlns:a16="http://schemas.microsoft.com/office/drawing/2014/main" id="{BEB92D39-5CA4-45E8-A07F-8738D9713390}"/>
                </a:ext>
              </a:extLst>
            </p:cNvPr>
            <p:cNvGrpSpPr>
              <a:grpSpLocks noChangeAspect="1"/>
            </p:cNvGrpSpPr>
            <p:nvPr/>
          </p:nvGrpSpPr>
          <p:grpSpPr>
            <a:xfrm rot="5220000">
              <a:off x="11856464" y="1764534"/>
              <a:ext cx="184939" cy="184939"/>
              <a:chOff x="5994457" y="3309752"/>
              <a:chExt cx="2933700" cy="2933700"/>
            </a:xfrm>
          </p:grpSpPr>
          <p:sp>
            <p:nvSpPr>
              <p:cNvPr id="104" name="Oval 103">
                <a:extLst>
                  <a:ext uri="{FF2B5EF4-FFF2-40B4-BE49-F238E27FC236}">
                    <a16:creationId xmlns:a16="http://schemas.microsoft.com/office/drawing/2014/main" id="{4D4C559A-14E0-4427-9E8F-01F921FD052E}"/>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5" name="Oval 104">
                <a:extLst>
                  <a:ext uri="{FF2B5EF4-FFF2-40B4-BE49-F238E27FC236}">
                    <a16:creationId xmlns:a16="http://schemas.microsoft.com/office/drawing/2014/main" id="{485EE5E0-7E94-4697-A5BE-C909E1A81BD1}"/>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1" name="Group 50" descr="Glow Light">
              <a:extLst>
                <a:ext uri="{FF2B5EF4-FFF2-40B4-BE49-F238E27FC236}">
                  <a16:creationId xmlns:a16="http://schemas.microsoft.com/office/drawing/2014/main" id="{BAC49E4C-CEB6-4529-88F9-6627D488F24B}"/>
                </a:ext>
              </a:extLst>
            </p:cNvPr>
            <p:cNvGrpSpPr>
              <a:grpSpLocks noChangeAspect="1"/>
            </p:cNvGrpSpPr>
            <p:nvPr/>
          </p:nvGrpSpPr>
          <p:grpSpPr>
            <a:xfrm rot="5220000">
              <a:off x="11484355" y="2955085"/>
              <a:ext cx="184939" cy="184939"/>
              <a:chOff x="5994457" y="3309752"/>
              <a:chExt cx="2933700" cy="2933700"/>
            </a:xfrm>
          </p:grpSpPr>
          <p:sp>
            <p:nvSpPr>
              <p:cNvPr id="102" name="Oval 101">
                <a:extLst>
                  <a:ext uri="{FF2B5EF4-FFF2-40B4-BE49-F238E27FC236}">
                    <a16:creationId xmlns:a16="http://schemas.microsoft.com/office/drawing/2014/main" id="{7AD4140C-2CC8-403E-929B-69E6672A7CC0}"/>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3" name="Oval 102">
                <a:extLst>
                  <a:ext uri="{FF2B5EF4-FFF2-40B4-BE49-F238E27FC236}">
                    <a16:creationId xmlns:a16="http://schemas.microsoft.com/office/drawing/2014/main" id="{167E604D-D5A9-4952-A59F-2E67BC675A14}"/>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2" name="Group 51" descr="Glow Light">
              <a:extLst>
                <a:ext uri="{FF2B5EF4-FFF2-40B4-BE49-F238E27FC236}">
                  <a16:creationId xmlns:a16="http://schemas.microsoft.com/office/drawing/2014/main" id="{7838236C-42C8-4F94-AC62-B4AE110D4087}"/>
                </a:ext>
              </a:extLst>
            </p:cNvPr>
            <p:cNvGrpSpPr>
              <a:grpSpLocks noChangeAspect="1"/>
            </p:cNvGrpSpPr>
            <p:nvPr/>
          </p:nvGrpSpPr>
          <p:grpSpPr>
            <a:xfrm rot="5220000">
              <a:off x="10970990" y="4346184"/>
              <a:ext cx="184939" cy="184939"/>
              <a:chOff x="5994457" y="3309752"/>
              <a:chExt cx="2933700" cy="2933700"/>
            </a:xfrm>
          </p:grpSpPr>
          <p:sp>
            <p:nvSpPr>
              <p:cNvPr id="100" name="Oval 99">
                <a:extLst>
                  <a:ext uri="{FF2B5EF4-FFF2-40B4-BE49-F238E27FC236}">
                    <a16:creationId xmlns:a16="http://schemas.microsoft.com/office/drawing/2014/main" id="{2AF34199-A1C5-4227-948C-290234EABC99}"/>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1" name="Oval 100">
                <a:extLst>
                  <a:ext uri="{FF2B5EF4-FFF2-40B4-BE49-F238E27FC236}">
                    <a16:creationId xmlns:a16="http://schemas.microsoft.com/office/drawing/2014/main" id="{CCFB6D43-C7DA-489C-9740-0702C85B476F}"/>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3" name="Group 52" descr="Glow Light">
              <a:extLst>
                <a:ext uri="{FF2B5EF4-FFF2-40B4-BE49-F238E27FC236}">
                  <a16:creationId xmlns:a16="http://schemas.microsoft.com/office/drawing/2014/main" id="{303D63A2-FEE7-495F-881C-7028FDC096AE}"/>
                </a:ext>
              </a:extLst>
            </p:cNvPr>
            <p:cNvGrpSpPr>
              <a:grpSpLocks noChangeAspect="1"/>
            </p:cNvGrpSpPr>
            <p:nvPr/>
          </p:nvGrpSpPr>
          <p:grpSpPr>
            <a:xfrm rot="5220000">
              <a:off x="11889644" y="5136823"/>
              <a:ext cx="184939" cy="184939"/>
              <a:chOff x="5994457" y="3309752"/>
              <a:chExt cx="2933700" cy="2933700"/>
            </a:xfrm>
          </p:grpSpPr>
          <p:sp>
            <p:nvSpPr>
              <p:cNvPr id="98" name="Oval 97">
                <a:extLst>
                  <a:ext uri="{FF2B5EF4-FFF2-40B4-BE49-F238E27FC236}">
                    <a16:creationId xmlns:a16="http://schemas.microsoft.com/office/drawing/2014/main" id="{73B0285C-0566-46B3-B613-D822060D9251}"/>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9" name="Oval 98">
                <a:extLst>
                  <a:ext uri="{FF2B5EF4-FFF2-40B4-BE49-F238E27FC236}">
                    <a16:creationId xmlns:a16="http://schemas.microsoft.com/office/drawing/2014/main" id="{750FF39F-F8D3-4758-8798-998A73A5FBB3}"/>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63" name="Circle: Hollow 62">
              <a:extLst>
                <a:ext uri="{FF2B5EF4-FFF2-40B4-BE49-F238E27FC236}">
                  <a16:creationId xmlns:a16="http://schemas.microsoft.com/office/drawing/2014/main" id="{A4FA9C58-CEBC-4357-8941-C1E6F057EB59}"/>
                </a:ext>
              </a:extLst>
            </p:cNvPr>
            <p:cNvSpPr/>
            <p:nvPr/>
          </p:nvSpPr>
          <p:spPr>
            <a:xfrm rot="5400000">
              <a:off x="11678554" y="5779480"/>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65" name="Oval 64">
              <a:extLst>
                <a:ext uri="{FF2B5EF4-FFF2-40B4-BE49-F238E27FC236}">
                  <a16:creationId xmlns:a16="http://schemas.microsoft.com/office/drawing/2014/main" id="{64E0AD60-4448-4FB8-842F-6AE0025834CF}"/>
                </a:ext>
              </a:extLst>
            </p:cNvPr>
            <p:cNvSpPr>
              <a:spLocks noChangeAspect="1"/>
            </p:cNvSpPr>
            <p:nvPr/>
          </p:nvSpPr>
          <p:spPr>
            <a:xfrm rot="5400000">
              <a:off x="12063530" y="701798"/>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6" name="Oval 65">
              <a:extLst>
                <a:ext uri="{FF2B5EF4-FFF2-40B4-BE49-F238E27FC236}">
                  <a16:creationId xmlns:a16="http://schemas.microsoft.com/office/drawing/2014/main" id="{3956D8F9-A036-43AB-92AE-3AFEB561108D}"/>
                </a:ext>
              </a:extLst>
            </p:cNvPr>
            <p:cNvSpPr>
              <a:spLocks noChangeAspect="1"/>
            </p:cNvSpPr>
            <p:nvPr/>
          </p:nvSpPr>
          <p:spPr>
            <a:xfrm rot="5400000">
              <a:off x="11861003" y="1431821"/>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7" name="Oval 66">
              <a:extLst>
                <a:ext uri="{FF2B5EF4-FFF2-40B4-BE49-F238E27FC236}">
                  <a16:creationId xmlns:a16="http://schemas.microsoft.com/office/drawing/2014/main" id="{AE34B283-3B48-466F-8A98-0B721A4E7661}"/>
                </a:ext>
              </a:extLst>
            </p:cNvPr>
            <p:cNvSpPr>
              <a:spLocks noChangeAspect="1"/>
            </p:cNvSpPr>
            <p:nvPr/>
          </p:nvSpPr>
          <p:spPr>
            <a:xfrm rot="5400000">
              <a:off x="12073308" y="2554627"/>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8" name="Oval 67">
              <a:extLst>
                <a:ext uri="{FF2B5EF4-FFF2-40B4-BE49-F238E27FC236}">
                  <a16:creationId xmlns:a16="http://schemas.microsoft.com/office/drawing/2014/main" id="{BAA1264D-42ED-4258-9FAE-069F2953C107}"/>
                </a:ext>
              </a:extLst>
            </p:cNvPr>
            <p:cNvSpPr>
              <a:spLocks noChangeAspect="1"/>
            </p:cNvSpPr>
            <p:nvPr/>
          </p:nvSpPr>
          <p:spPr>
            <a:xfrm rot="5400000">
              <a:off x="11883008" y="2562122"/>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9" name="Oval 68">
              <a:extLst>
                <a:ext uri="{FF2B5EF4-FFF2-40B4-BE49-F238E27FC236}">
                  <a16:creationId xmlns:a16="http://schemas.microsoft.com/office/drawing/2014/main" id="{892FD2DF-F710-431B-A923-689DDE60BB17}"/>
                </a:ext>
              </a:extLst>
            </p:cNvPr>
            <p:cNvSpPr>
              <a:spLocks noChangeAspect="1"/>
            </p:cNvSpPr>
            <p:nvPr/>
          </p:nvSpPr>
          <p:spPr>
            <a:xfrm rot="5400000">
              <a:off x="12016320" y="4680405"/>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0" name="Oval 69">
              <a:extLst>
                <a:ext uri="{FF2B5EF4-FFF2-40B4-BE49-F238E27FC236}">
                  <a16:creationId xmlns:a16="http://schemas.microsoft.com/office/drawing/2014/main" id="{36C84EAA-63DA-4B5B-A657-79F6CB496521}"/>
                </a:ext>
              </a:extLst>
            </p:cNvPr>
            <p:cNvSpPr>
              <a:spLocks noChangeAspect="1"/>
            </p:cNvSpPr>
            <p:nvPr/>
          </p:nvSpPr>
          <p:spPr>
            <a:xfrm rot="5400000">
              <a:off x="12084757" y="5709169"/>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1" name="Oval 70">
              <a:extLst>
                <a:ext uri="{FF2B5EF4-FFF2-40B4-BE49-F238E27FC236}">
                  <a16:creationId xmlns:a16="http://schemas.microsoft.com/office/drawing/2014/main" id="{7E92F13A-FEA6-425F-AE15-6AE0B8E8179D}"/>
                </a:ext>
              </a:extLst>
            </p:cNvPr>
            <p:cNvSpPr>
              <a:spLocks noChangeAspect="1"/>
            </p:cNvSpPr>
            <p:nvPr/>
          </p:nvSpPr>
          <p:spPr>
            <a:xfrm rot="5400000">
              <a:off x="11940393" y="6334918"/>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2" name="Oval 71">
              <a:extLst>
                <a:ext uri="{FF2B5EF4-FFF2-40B4-BE49-F238E27FC236}">
                  <a16:creationId xmlns:a16="http://schemas.microsoft.com/office/drawing/2014/main" id="{82665872-DAF5-48B3-99F3-3111E98B9A45}"/>
                </a:ext>
              </a:extLst>
            </p:cNvPr>
            <p:cNvSpPr>
              <a:spLocks noChangeAspect="1"/>
            </p:cNvSpPr>
            <p:nvPr/>
          </p:nvSpPr>
          <p:spPr>
            <a:xfrm rot="5400000">
              <a:off x="12078209" y="6705711"/>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9" name="Oval 78">
              <a:extLst>
                <a:ext uri="{FF2B5EF4-FFF2-40B4-BE49-F238E27FC236}">
                  <a16:creationId xmlns:a16="http://schemas.microsoft.com/office/drawing/2014/main" id="{AAEF14A7-7F9E-4674-B6EA-249C2BC6189F}"/>
                </a:ext>
              </a:extLst>
            </p:cNvPr>
            <p:cNvSpPr>
              <a:spLocks noChangeAspect="1"/>
            </p:cNvSpPr>
            <p:nvPr/>
          </p:nvSpPr>
          <p:spPr>
            <a:xfrm rot="5400000">
              <a:off x="11386321" y="0"/>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112" name="Picture Placeholder 111">
            <a:extLst>
              <a:ext uri="{FF2B5EF4-FFF2-40B4-BE49-F238E27FC236}">
                <a16:creationId xmlns:a16="http://schemas.microsoft.com/office/drawing/2014/main" id="{9FEED34F-4AA7-4658-9B90-9D5CB3622892}"/>
              </a:ext>
            </a:extLst>
          </p:cNvPr>
          <p:cNvSpPr>
            <a:spLocks noGrp="1"/>
          </p:cNvSpPr>
          <p:nvPr>
            <p:ph type="pic" sz="quarter" idx="10" hasCustomPrompt="1"/>
          </p:nvPr>
        </p:nvSpPr>
        <p:spPr>
          <a:xfrm rot="-180000">
            <a:off x="6993835" y="800217"/>
            <a:ext cx="2736000" cy="2736000"/>
          </a:xfrm>
          <a:ln w="254000" cap="rnd" cmpd="sng">
            <a:solidFill>
              <a:schemeClr val="bg1">
                <a:lumMod val="95000"/>
              </a:schemeClr>
            </a:solidFill>
            <a:miter lim="800000"/>
          </a:ln>
          <a:effectLst>
            <a:outerShdw dist="114300" dir="2700000" algn="tl" rotWithShape="0">
              <a:prstClr val="black">
                <a:alpha val="14000"/>
              </a:prstClr>
            </a:outerShdw>
          </a:effectLst>
        </p:spPr>
        <p:txBody>
          <a:bodyPr anchor="ctr">
            <a:normAutofit/>
          </a:bodyPr>
          <a:lstStyle>
            <a:lvl1pPr marL="0" indent="0" algn="ctr">
              <a:buNone/>
              <a:defRPr sz="1600"/>
            </a:lvl1pPr>
          </a:lstStyle>
          <a:p>
            <a:r>
              <a:rPr lang="en-US" noProof="0" dirty="0"/>
              <a:t>Drag and Drop or Insert Your Picture</a:t>
            </a:r>
          </a:p>
        </p:txBody>
      </p:sp>
      <p:sp>
        <p:nvSpPr>
          <p:cNvPr id="114" name="Picture Placeholder 113">
            <a:extLst>
              <a:ext uri="{FF2B5EF4-FFF2-40B4-BE49-F238E27FC236}">
                <a16:creationId xmlns:a16="http://schemas.microsoft.com/office/drawing/2014/main" id="{14CD6FD6-4EF7-4BF2-A5AA-5EECBC06E826}"/>
              </a:ext>
            </a:extLst>
          </p:cNvPr>
          <p:cNvSpPr>
            <a:spLocks noGrp="1"/>
          </p:cNvSpPr>
          <p:nvPr>
            <p:ph type="pic" sz="quarter" idx="11" hasCustomPrompt="1"/>
          </p:nvPr>
        </p:nvSpPr>
        <p:spPr>
          <a:xfrm rot="-180000">
            <a:off x="1211513" y="1087728"/>
            <a:ext cx="4636800" cy="4636800"/>
          </a:xfrm>
          <a:ln w="244475" cap="rnd" cmpd="sng">
            <a:gradFill>
              <a:gsLst>
                <a:gs pos="100000">
                  <a:srgbClr val="665B3C"/>
                </a:gs>
                <a:gs pos="66000">
                  <a:srgbClr val="E4D6AE"/>
                </a:gs>
                <a:gs pos="0">
                  <a:schemeClr val="bg1">
                    <a:lumMod val="95000"/>
                  </a:schemeClr>
                </a:gs>
              </a:gsLst>
              <a:lin ang="5220000" scaled="0"/>
            </a:gradFill>
            <a:prstDash val="sysDot"/>
            <a:miter lim="800000"/>
          </a:ln>
          <a:effectLst>
            <a:glow rad="114300">
              <a:schemeClr val="bg1">
                <a:alpha val="10000"/>
              </a:schemeClr>
            </a:glow>
          </a:effectLst>
        </p:spPr>
        <p:txBody>
          <a:bodyPr anchor="ctr">
            <a:normAutofit/>
          </a:bodyPr>
          <a:lstStyle>
            <a:lvl1pPr marL="0" indent="0" algn="ctr">
              <a:buNone/>
              <a:defRPr sz="1600"/>
            </a:lvl1pPr>
          </a:lstStyle>
          <a:p>
            <a:r>
              <a:rPr lang="en-US" noProof="0" dirty="0"/>
              <a:t>Drag and Drop or Insert Your Picture</a:t>
            </a:r>
          </a:p>
        </p:txBody>
      </p:sp>
    </p:spTree>
    <p:extLst>
      <p:ext uri="{BB962C8B-B14F-4D97-AF65-F5344CB8AC3E}">
        <p14:creationId xmlns:p14="http://schemas.microsoft.com/office/powerpoint/2010/main" val="3553940757"/>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ull Image">
    <p:bg>
      <p:bgPr>
        <a:solidFill>
          <a:schemeClr val="tx1">
            <a:lumMod val="50000"/>
            <a:lumOff val="50000"/>
          </a:schemeClr>
        </a:solidFill>
        <a:effectLst/>
      </p:bgPr>
    </p:bg>
    <p:spTree>
      <p:nvGrpSpPr>
        <p:cNvPr id="1" name=""/>
        <p:cNvGrpSpPr/>
        <p:nvPr/>
      </p:nvGrpSpPr>
      <p:grpSpPr>
        <a:xfrm>
          <a:off x="0" y="0"/>
          <a:ext cx="0" cy="0"/>
          <a:chOff x="0" y="0"/>
          <a:chExt cx="0" cy="0"/>
        </a:xfrm>
      </p:grpSpPr>
      <p:grpSp>
        <p:nvGrpSpPr>
          <p:cNvPr id="110" name="Group 109">
            <a:extLst>
              <a:ext uri="{FF2B5EF4-FFF2-40B4-BE49-F238E27FC236}">
                <a16:creationId xmlns:a16="http://schemas.microsoft.com/office/drawing/2014/main" id="{DC28DCE5-4EF5-4245-A4C1-D72386FE1159}"/>
              </a:ext>
            </a:extLst>
          </p:cNvPr>
          <p:cNvGrpSpPr/>
          <p:nvPr userDrawn="1"/>
        </p:nvGrpSpPr>
        <p:grpSpPr>
          <a:xfrm>
            <a:off x="9657783" y="0"/>
            <a:ext cx="2462974" cy="6749352"/>
            <a:chOff x="9657783" y="0"/>
            <a:chExt cx="2462974" cy="6749352"/>
          </a:xfrm>
        </p:grpSpPr>
        <p:sp>
          <p:nvSpPr>
            <p:cNvPr id="9" name="Circle: Hollow 8">
              <a:extLst>
                <a:ext uri="{FF2B5EF4-FFF2-40B4-BE49-F238E27FC236}">
                  <a16:creationId xmlns:a16="http://schemas.microsoft.com/office/drawing/2014/main" id="{FF5B8A73-BC39-41D8-8B31-F8F39276F757}"/>
                </a:ext>
              </a:extLst>
            </p:cNvPr>
            <p:cNvSpPr/>
            <p:nvPr/>
          </p:nvSpPr>
          <p:spPr>
            <a:xfrm rot="5400000">
              <a:off x="11166051" y="765478"/>
              <a:ext cx="310114" cy="31011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0" name="Circle: Hollow 9">
              <a:extLst>
                <a:ext uri="{FF2B5EF4-FFF2-40B4-BE49-F238E27FC236}">
                  <a16:creationId xmlns:a16="http://schemas.microsoft.com/office/drawing/2014/main" id="{199E79BC-CA5A-4366-8A2A-F11B8CDF48F4}"/>
                </a:ext>
              </a:extLst>
            </p:cNvPr>
            <p:cNvSpPr/>
            <p:nvPr/>
          </p:nvSpPr>
          <p:spPr>
            <a:xfrm rot="5400000">
              <a:off x="11367410" y="1082169"/>
              <a:ext cx="436185" cy="43618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1" name="Circle: Hollow 10">
              <a:extLst>
                <a:ext uri="{FF2B5EF4-FFF2-40B4-BE49-F238E27FC236}">
                  <a16:creationId xmlns:a16="http://schemas.microsoft.com/office/drawing/2014/main" id="{959B9653-644E-42A6-9E70-B8A7261D7D62}"/>
                </a:ext>
              </a:extLst>
            </p:cNvPr>
            <p:cNvSpPr/>
            <p:nvPr/>
          </p:nvSpPr>
          <p:spPr>
            <a:xfrm rot="5400000">
              <a:off x="10814423" y="1634619"/>
              <a:ext cx="436185" cy="436185"/>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2" name="Circle: Hollow 11">
              <a:extLst>
                <a:ext uri="{FF2B5EF4-FFF2-40B4-BE49-F238E27FC236}">
                  <a16:creationId xmlns:a16="http://schemas.microsoft.com/office/drawing/2014/main" id="{5FCD6E3E-0BDD-466D-A62C-664E1D5871D7}"/>
                </a:ext>
              </a:extLst>
            </p:cNvPr>
            <p:cNvSpPr/>
            <p:nvPr/>
          </p:nvSpPr>
          <p:spPr>
            <a:xfrm rot="5400000">
              <a:off x="10901589" y="1171822"/>
              <a:ext cx="92220" cy="92220"/>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3" name="Circle: Hollow 12">
              <a:extLst>
                <a:ext uri="{FF2B5EF4-FFF2-40B4-BE49-F238E27FC236}">
                  <a16:creationId xmlns:a16="http://schemas.microsoft.com/office/drawing/2014/main" id="{8EB92B71-555D-4B64-912C-CB451C304571}"/>
                </a:ext>
              </a:extLst>
            </p:cNvPr>
            <p:cNvSpPr/>
            <p:nvPr/>
          </p:nvSpPr>
          <p:spPr>
            <a:xfrm rot="5400000">
              <a:off x="11314426" y="2190004"/>
              <a:ext cx="512376" cy="512376"/>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4" name="Circle: Hollow 13">
              <a:extLst>
                <a:ext uri="{FF2B5EF4-FFF2-40B4-BE49-F238E27FC236}">
                  <a16:creationId xmlns:a16="http://schemas.microsoft.com/office/drawing/2014/main" id="{2C0C1FB6-9702-4C64-A3A4-1225BB191404}"/>
                </a:ext>
              </a:extLst>
            </p:cNvPr>
            <p:cNvSpPr/>
            <p:nvPr/>
          </p:nvSpPr>
          <p:spPr>
            <a:xfrm rot="5400000">
              <a:off x="10086029" y="1469603"/>
              <a:ext cx="174176" cy="174176"/>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5" name="Oval 14">
              <a:extLst>
                <a:ext uri="{FF2B5EF4-FFF2-40B4-BE49-F238E27FC236}">
                  <a16:creationId xmlns:a16="http://schemas.microsoft.com/office/drawing/2014/main" id="{E7FBE056-541F-4F9A-853A-6E875652D2B6}"/>
                </a:ext>
              </a:extLst>
            </p:cNvPr>
            <p:cNvSpPr/>
            <p:nvPr/>
          </p:nvSpPr>
          <p:spPr>
            <a:xfrm rot="5400000">
              <a:off x="11548053" y="1826330"/>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16" name="Group 15" descr="Glow Light">
              <a:extLst>
                <a:ext uri="{FF2B5EF4-FFF2-40B4-BE49-F238E27FC236}">
                  <a16:creationId xmlns:a16="http://schemas.microsoft.com/office/drawing/2014/main" id="{A96FD3DA-BBB6-463F-9DF0-BF051309E6A4}"/>
                </a:ext>
              </a:extLst>
            </p:cNvPr>
            <p:cNvGrpSpPr>
              <a:grpSpLocks noChangeAspect="1"/>
            </p:cNvGrpSpPr>
            <p:nvPr/>
          </p:nvGrpSpPr>
          <p:grpSpPr>
            <a:xfrm rot="5220000">
              <a:off x="11287088" y="1994970"/>
              <a:ext cx="184939" cy="184939"/>
              <a:chOff x="5994457" y="3309752"/>
              <a:chExt cx="2933700" cy="2933700"/>
            </a:xfrm>
          </p:grpSpPr>
          <p:sp>
            <p:nvSpPr>
              <p:cNvPr id="108" name="Oval 107">
                <a:extLst>
                  <a:ext uri="{FF2B5EF4-FFF2-40B4-BE49-F238E27FC236}">
                    <a16:creationId xmlns:a16="http://schemas.microsoft.com/office/drawing/2014/main" id="{60EB66E1-E5B2-42D3-811F-5AACFF26EE3E}"/>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9" name="Oval 108">
                <a:extLst>
                  <a:ext uri="{FF2B5EF4-FFF2-40B4-BE49-F238E27FC236}">
                    <a16:creationId xmlns:a16="http://schemas.microsoft.com/office/drawing/2014/main" id="{13EEA5B4-0ECE-40D2-A9BE-66BD58196597}"/>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7" name="Group 16" descr="Glow Light">
              <a:extLst>
                <a:ext uri="{FF2B5EF4-FFF2-40B4-BE49-F238E27FC236}">
                  <a16:creationId xmlns:a16="http://schemas.microsoft.com/office/drawing/2014/main" id="{89EFC309-737F-4356-A306-560F61C838C1}"/>
                </a:ext>
              </a:extLst>
            </p:cNvPr>
            <p:cNvGrpSpPr>
              <a:grpSpLocks noChangeAspect="1"/>
            </p:cNvGrpSpPr>
            <p:nvPr/>
          </p:nvGrpSpPr>
          <p:grpSpPr>
            <a:xfrm rot="5220000">
              <a:off x="11522172" y="753505"/>
              <a:ext cx="184939" cy="184939"/>
              <a:chOff x="5994457" y="3309752"/>
              <a:chExt cx="2933700" cy="2933700"/>
            </a:xfrm>
          </p:grpSpPr>
          <p:sp>
            <p:nvSpPr>
              <p:cNvPr id="106" name="Oval 105">
                <a:extLst>
                  <a:ext uri="{FF2B5EF4-FFF2-40B4-BE49-F238E27FC236}">
                    <a16:creationId xmlns:a16="http://schemas.microsoft.com/office/drawing/2014/main" id="{45B73985-E6B5-489F-B020-29F3785A32ED}"/>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7" name="Oval 106">
                <a:extLst>
                  <a:ext uri="{FF2B5EF4-FFF2-40B4-BE49-F238E27FC236}">
                    <a16:creationId xmlns:a16="http://schemas.microsoft.com/office/drawing/2014/main" id="{496DE42D-A50E-424C-8206-984DCB961A57}"/>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18" name="Circle: Hollow 17">
              <a:extLst>
                <a:ext uri="{FF2B5EF4-FFF2-40B4-BE49-F238E27FC236}">
                  <a16:creationId xmlns:a16="http://schemas.microsoft.com/office/drawing/2014/main" id="{5B011C8C-FF96-4C60-90EA-B09FB7CD57BC}"/>
                </a:ext>
              </a:extLst>
            </p:cNvPr>
            <p:cNvSpPr/>
            <p:nvPr/>
          </p:nvSpPr>
          <p:spPr>
            <a:xfrm rot="5400000">
              <a:off x="11379558" y="6253"/>
              <a:ext cx="719972" cy="719972"/>
            </a:xfrm>
            <a:prstGeom prst="donut">
              <a:avLst>
                <a:gd name="adj" fmla="val 26011"/>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9" name="Circle: Hollow 18">
              <a:extLst>
                <a:ext uri="{FF2B5EF4-FFF2-40B4-BE49-F238E27FC236}">
                  <a16:creationId xmlns:a16="http://schemas.microsoft.com/office/drawing/2014/main" id="{7EFC9E61-618B-4B62-8F52-5AD1EF41D44D}"/>
                </a:ext>
              </a:extLst>
            </p:cNvPr>
            <p:cNvSpPr/>
            <p:nvPr/>
          </p:nvSpPr>
          <p:spPr>
            <a:xfrm rot="5400000">
              <a:off x="11403050" y="4139397"/>
              <a:ext cx="352722" cy="352722"/>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0" name="Circle: Hollow 19">
              <a:extLst>
                <a:ext uri="{FF2B5EF4-FFF2-40B4-BE49-F238E27FC236}">
                  <a16:creationId xmlns:a16="http://schemas.microsoft.com/office/drawing/2014/main" id="{3263E4D0-BFDC-4C22-B5D0-D37E5DB03762}"/>
                </a:ext>
              </a:extLst>
            </p:cNvPr>
            <p:cNvSpPr/>
            <p:nvPr/>
          </p:nvSpPr>
          <p:spPr>
            <a:xfrm rot="5400000">
              <a:off x="11324802" y="3239812"/>
              <a:ext cx="332635" cy="33263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1" name="Circle: Hollow 20">
              <a:extLst>
                <a:ext uri="{FF2B5EF4-FFF2-40B4-BE49-F238E27FC236}">
                  <a16:creationId xmlns:a16="http://schemas.microsoft.com/office/drawing/2014/main" id="{51A910BC-0220-41EB-B0ED-F0D52C6872C0}"/>
                </a:ext>
              </a:extLst>
            </p:cNvPr>
            <p:cNvSpPr/>
            <p:nvPr/>
          </p:nvSpPr>
          <p:spPr>
            <a:xfrm rot="5400000">
              <a:off x="10058686" y="2793913"/>
              <a:ext cx="512376" cy="512376"/>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2" name="Circle: Hollow 21">
              <a:extLst>
                <a:ext uri="{FF2B5EF4-FFF2-40B4-BE49-F238E27FC236}">
                  <a16:creationId xmlns:a16="http://schemas.microsoft.com/office/drawing/2014/main" id="{D9427784-4541-4255-8648-A16650ED2DDA}"/>
                </a:ext>
              </a:extLst>
            </p:cNvPr>
            <p:cNvSpPr/>
            <p:nvPr/>
          </p:nvSpPr>
          <p:spPr>
            <a:xfrm rot="5400000">
              <a:off x="11686776" y="3726643"/>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3" name="Circle: Hollow 22">
              <a:extLst>
                <a:ext uri="{FF2B5EF4-FFF2-40B4-BE49-F238E27FC236}">
                  <a16:creationId xmlns:a16="http://schemas.microsoft.com/office/drawing/2014/main" id="{463A6B59-7EEF-4DBE-8085-DB7F7D7E29A7}"/>
                </a:ext>
              </a:extLst>
            </p:cNvPr>
            <p:cNvSpPr/>
            <p:nvPr/>
          </p:nvSpPr>
          <p:spPr>
            <a:xfrm rot="5400000">
              <a:off x="11637278" y="5370163"/>
              <a:ext cx="332635" cy="33263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4" name="Circle: Hollow 23">
              <a:extLst>
                <a:ext uri="{FF2B5EF4-FFF2-40B4-BE49-F238E27FC236}">
                  <a16:creationId xmlns:a16="http://schemas.microsoft.com/office/drawing/2014/main" id="{FCCBFF77-4EAE-40D3-869B-D5D0B248BDC8}"/>
                </a:ext>
              </a:extLst>
            </p:cNvPr>
            <p:cNvSpPr/>
            <p:nvPr/>
          </p:nvSpPr>
          <p:spPr>
            <a:xfrm rot="5400000">
              <a:off x="10607189" y="3797637"/>
              <a:ext cx="512376" cy="512376"/>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5" name="Circle: Hollow 24">
              <a:extLst>
                <a:ext uri="{FF2B5EF4-FFF2-40B4-BE49-F238E27FC236}">
                  <a16:creationId xmlns:a16="http://schemas.microsoft.com/office/drawing/2014/main" id="{AD223B1B-B47D-46D9-B442-8CA82405B7FC}"/>
                </a:ext>
              </a:extLst>
            </p:cNvPr>
            <p:cNvSpPr/>
            <p:nvPr/>
          </p:nvSpPr>
          <p:spPr>
            <a:xfrm rot="5400000">
              <a:off x="10712925" y="5921390"/>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6" name="Circle: Hollow 25">
              <a:extLst>
                <a:ext uri="{FF2B5EF4-FFF2-40B4-BE49-F238E27FC236}">
                  <a16:creationId xmlns:a16="http://schemas.microsoft.com/office/drawing/2014/main" id="{9D25F00B-D48E-4587-8EA5-CE5CFA0A5C2B}"/>
                </a:ext>
              </a:extLst>
            </p:cNvPr>
            <p:cNvSpPr/>
            <p:nvPr/>
          </p:nvSpPr>
          <p:spPr>
            <a:xfrm rot="5400000">
              <a:off x="9657783" y="4668541"/>
              <a:ext cx="1045155" cy="1045155"/>
            </a:xfrm>
            <a:prstGeom prst="donut">
              <a:avLst>
                <a:gd name="adj" fmla="val 37636"/>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7" name="Circle: Hollow 26">
              <a:extLst>
                <a:ext uri="{FF2B5EF4-FFF2-40B4-BE49-F238E27FC236}">
                  <a16:creationId xmlns:a16="http://schemas.microsoft.com/office/drawing/2014/main" id="{B396C88A-B36B-452B-9789-13FE210568DB}"/>
                </a:ext>
              </a:extLst>
            </p:cNvPr>
            <p:cNvSpPr/>
            <p:nvPr/>
          </p:nvSpPr>
          <p:spPr>
            <a:xfrm rot="5400000">
              <a:off x="11338474" y="6236976"/>
              <a:ext cx="512376" cy="512376"/>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0" name="Circle: Hollow 29">
              <a:extLst>
                <a:ext uri="{FF2B5EF4-FFF2-40B4-BE49-F238E27FC236}">
                  <a16:creationId xmlns:a16="http://schemas.microsoft.com/office/drawing/2014/main" id="{A66B7218-4B11-4920-9D4C-9C74338F026D}"/>
                </a:ext>
              </a:extLst>
            </p:cNvPr>
            <p:cNvSpPr/>
            <p:nvPr/>
          </p:nvSpPr>
          <p:spPr>
            <a:xfrm rot="5400000">
              <a:off x="11230145" y="4360149"/>
              <a:ext cx="174176" cy="174176"/>
            </a:xfrm>
            <a:prstGeom prst="donut">
              <a:avLst>
                <a:gd name="adj" fmla="val 26011"/>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1" name="Oval 30">
              <a:extLst>
                <a:ext uri="{FF2B5EF4-FFF2-40B4-BE49-F238E27FC236}">
                  <a16:creationId xmlns:a16="http://schemas.microsoft.com/office/drawing/2014/main" id="{19147D32-60E0-4E93-A3D9-58F49A848497}"/>
                </a:ext>
              </a:extLst>
            </p:cNvPr>
            <p:cNvSpPr/>
            <p:nvPr/>
          </p:nvSpPr>
          <p:spPr>
            <a:xfrm rot="5400000">
              <a:off x="11661763" y="4802418"/>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0" name="Oval 39">
              <a:extLst>
                <a:ext uri="{FF2B5EF4-FFF2-40B4-BE49-F238E27FC236}">
                  <a16:creationId xmlns:a16="http://schemas.microsoft.com/office/drawing/2014/main" id="{78062DAF-1B39-4562-AED7-58346141D27F}"/>
                </a:ext>
              </a:extLst>
            </p:cNvPr>
            <p:cNvSpPr/>
            <p:nvPr/>
          </p:nvSpPr>
          <p:spPr>
            <a:xfrm rot="5400000">
              <a:off x="11024676" y="3659200"/>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1" name="Oval 40">
              <a:extLst>
                <a:ext uri="{FF2B5EF4-FFF2-40B4-BE49-F238E27FC236}">
                  <a16:creationId xmlns:a16="http://schemas.microsoft.com/office/drawing/2014/main" id="{06B258A2-A92B-469D-9FCB-EFDE3451F027}"/>
                </a:ext>
              </a:extLst>
            </p:cNvPr>
            <p:cNvSpPr/>
            <p:nvPr/>
          </p:nvSpPr>
          <p:spPr>
            <a:xfrm rot="5400000">
              <a:off x="11271284" y="5687763"/>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50" name="Group 49" descr="Glow Light">
              <a:extLst>
                <a:ext uri="{FF2B5EF4-FFF2-40B4-BE49-F238E27FC236}">
                  <a16:creationId xmlns:a16="http://schemas.microsoft.com/office/drawing/2014/main" id="{BEB92D39-5CA4-45E8-A07F-8738D9713390}"/>
                </a:ext>
              </a:extLst>
            </p:cNvPr>
            <p:cNvGrpSpPr>
              <a:grpSpLocks noChangeAspect="1"/>
            </p:cNvGrpSpPr>
            <p:nvPr/>
          </p:nvGrpSpPr>
          <p:grpSpPr>
            <a:xfrm rot="5220000">
              <a:off x="11856464" y="1764534"/>
              <a:ext cx="184939" cy="184939"/>
              <a:chOff x="5994457" y="3309752"/>
              <a:chExt cx="2933700" cy="2933700"/>
            </a:xfrm>
          </p:grpSpPr>
          <p:sp>
            <p:nvSpPr>
              <p:cNvPr id="104" name="Oval 103">
                <a:extLst>
                  <a:ext uri="{FF2B5EF4-FFF2-40B4-BE49-F238E27FC236}">
                    <a16:creationId xmlns:a16="http://schemas.microsoft.com/office/drawing/2014/main" id="{4D4C559A-14E0-4427-9E8F-01F921FD052E}"/>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5" name="Oval 104">
                <a:extLst>
                  <a:ext uri="{FF2B5EF4-FFF2-40B4-BE49-F238E27FC236}">
                    <a16:creationId xmlns:a16="http://schemas.microsoft.com/office/drawing/2014/main" id="{485EE5E0-7E94-4697-A5BE-C909E1A81BD1}"/>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1" name="Group 50" descr="Glow Light">
              <a:extLst>
                <a:ext uri="{FF2B5EF4-FFF2-40B4-BE49-F238E27FC236}">
                  <a16:creationId xmlns:a16="http://schemas.microsoft.com/office/drawing/2014/main" id="{BAC49E4C-CEB6-4529-88F9-6627D488F24B}"/>
                </a:ext>
              </a:extLst>
            </p:cNvPr>
            <p:cNvGrpSpPr>
              <a:grpSpLocks noChangeAspect="1"/>
            </p:cNvGrpSpPr>
            <p:nvPr/>
          </p:nvGrpSpPr>
          <p:grpSpPr>
            <a:xfrm rot="5220000">
              <a:off x="11484355" y="2955085"/>
              <a:ext cx="184939" cy="184939"/>
              <a:chOff x="5994457" y="3309752"/>
              <a:chExt cx="2933700" cy="2933700"/>
            </a:xfrm>
          </p:grpSpPr>
          <p:sp>
            <p:nvSpPr>
              <p:cNvPr id="102" name="Oval 101">
                <a:extLst>
                  <a:ext uri="{FF2B5EF4-FFF2-40B4-BE49-F238E27FC236}">
                    <a16:creationId xmlns:a16="http://schemas.microsoft.com/office/drawing/2014/main" id="{7AD4140C-2CC8-403E-929B-69E6672A7CC0}"/>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3" name="Oval 102">
                <a:extLst>
                  <a:ext uri="{FF2B5EF4-FFF2-40B4-BE49-F238E27FC236}">
                    <a16:creationId xmlns:a16="http://schemas.microsoft.com/office/drawing/2014/main" id="{167E604D-D5A9-4952-A59F-2E67BC675A14}"/>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2" name="Group 51" descr="Glow Light">
              <a:extLst>
                <a:ext uri="{FF2B5EF4-FFF2-40B4-BE49-F238E27FC236}">
                  <a16:creationId xmlns:a16="http://schemas.microsoft.com/office/drawing/2014/main" id="{7838236C-42C8-4F94-AC62-B4AE110D4087}"/>
                </a:ext>
              </a:extLst>
            </p:cNvPr>
            <p:cNvGrpSpPr>
              <a:grpSpLocks noChangeAspect="1"/>
            </p:cNvGrpSpPr>
            <p:nvPr/>
          </p:nvGrpSpPr>
          <p:grpSpPr>
            <a:xfrm rot="5220000">
              <a:off x="10970990" y="4346184"/>
              <a:ext cx="184939" cy="184939"/>
              <a:chOff x="5994457" y="3309752"/>
              <a:chExt cx="2933700" cy="2933700"/>
            </a:xfrm>
          </p:grpSpPr>
          <p:sp>
            <p:nvSpPr>
              <p:cNvPr id="100" name="Oval 99">
                <a:extLst>
                  <a:ext uri="{FF2B5EF4-FFF2-40B4-BE49-F238E27FC236}">
                    <a16:creationId xmlns:a16="http://schemas.microsoft.com/office/drawing/2014/main" id="{2AF34199-A1C5-4227-948C-290234EABC99}"/>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1" name="Oval 100">
                <a:extLst>
                  <a:ext uri="{FF2B5EF4-FFF2-40B4-BE49-F238E27FC236}">
                    <a16:creationId xmlns:a16="http://schemas.microsoft.com/office/drawing/2014/main" id="{CCFB6D43-C7DA-489C-9740-0702C85B476F}"/>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3" name="Group 52" descr="Glow Light">
              <a:extLst>
                <a:ext uri="{FF2B5EF4-FFF2-40B4-BE49-F238E27FC236}">
                  <a16:creationId xmlns:a16="http://schemas.microsoft.com/office/drawing/2014/main" id="{303D63A2-FEE7-495F-881C-7028FDC096AE}"/>
                </a:ext>
              </a:extLst>
            </p:cNvPr>
            <p:cNvGrpSpPr>
              <a:grpSpLocks noChangeAspect="1"/>
            </p:cNvGrpSpPr>
            <p:nvPr/>
          </p:nvGrpSpPr>
          <p:grpSpPr>
            <a:xfrm rot="5220000">
              <a:off x="11889644" y="5136823"/>
              <a:ext cx="184939" cy="184939"/>
              <a:chOff x="5994457" y="3309752"/>
              <a:chExt cx="2933700" cy="2933700"/>
            </a:xfrm>
          </p:grpSpPr>
          <p:sp>
            <p:nvSpPr>
              <p:cNvPr id="98" name="Oval 97">
                <a:extLst>
                  <a:ext uri="{FF2B5EF4-FFF2-40B4-BE49-F238E27FC236}">
                    <a16:creationId xmlns:a16="http://schemas.microsoft.com/office/drawing/2014/main" id="{73B0285C-0566-46B3-B613-D822060D9251}"/>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9" name="Oval 98">
                <a:extLst>
                  <a:ext uri="{FF2B5EF4-FFF2-40B4-BE49-F238E27FC236}">
                    <a16:creationId xmlns:a16="http://schemas.microsoft.com/office/drawing/2014/main" id="{750FF39F-F8D3-4758-8798-998A73A5FBB3}"/>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63" name="Circle: Hollow 62">
              <a:extLst>
                <a:ext uri="{FF2B5EF4-FFF2-40B4-BE49-F238E27FC236}">
                  <a16:creationId xmlns:a16="http://schemas.microsoft.com/office/drawing/2014/main" id="{A4FA9C58-CEBC-4357-8941-C1E6F057EB59}"/>
                </a:ext>
              </a:extLst>
            </p:cNvPr>
            <p:cNvSpPr/>
            <p:nvPr/>
          </p:nvSpPr>
          <p:spPr>
            <a:xfrm rot="5400000">
              <a:off x="11678554" y="5779480"/>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65" name="Oval 64">
              <a:extLst>
                <a:ext uri="{FF2B5EF4-FFF2-40B4-BE49-F238E27FC236}">
                  <a16:creationId xmlns:a16="http://schemas.microsoft.com/office/drawing/2014/main" id="{64E0AD60-4448-4FB8-842F-6AE0025834CF}"/>
                </a:ext>
              </a:extLst>
            </p:cNvPr>
            <p:cNvSpPr>
              <a:spLocks noChangeAspect="1"/>
            </p:cNvSpPr>
            <p:nvPr/>
          </p:nvSpPr>
          <p:spPr>
            <a:xfrm rot="5400000">
              <a:off x="12063530" y="701798"/>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6" name="Oval 65">
              <a:extLst>
                <a:ext uri="{FF2B5EF4-FFF2-40B4-BE49-F238E27FC236}">
                  <a16:creationId xmlns:a16="http://schemas.microsoft.com/office/drawing/2014/main" id="{3956D8F9-A036-43AB-92AE-3AFEB561108D}"/>
                </a:ext>
              </a:extLst>
            </p:cNvPr>
            <p:cNvSpPr>
              <a:spLocks noChangeAspect="1"/>
            </p:cNvSpPr>
            <p:nvPr/>
          </p:nvSpPr>
          <p:spPr>
            <a:xfrm rot="5400000">
              <a:off x="11861003" y="1431821"/>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7" name="Oval 66">
              <a:extLst>
                <a:ext uri="{FF2B5EF4-FFF2-40B4-BE49-F238E27FC236}">
                  <a16:creationId xmlns:a16="http://schemas.microsoft.com/office/drawing/2014/main" id="{AE34B283-3B48-466F-8A98-0B721A4E7661}"/>
                </a:ext>
              </a:extLst>
            </p:cNvPr>
            <p:cNvSpPr>
              <a:spLocks noChangeAspect="1"/>
            </p:cNvSpPr>
            <p:nvPr/>
          </p:nvSpPr>
          <p:spPr>
            <a:xfrm rot="5400000">
              <a:off x="12073308" y="2554627"/>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8" name="Oval 67">
              <a:extLst>
                <a:ext uri="{FF2B5EF4-FFF2-40B4-BE49-F238E27FC236}">
                  <a16:creationId xmlns:a16="http://schemas.microsoft.com/office/drawing/2014/main" id="{BAA1264D-42ED-4258-9FAE-069F2953C107}"/>
                </a:ext>
              </a:extLst>
            </p:cNvPr>
            <p:cNvSpPr>
              <a:spLocks noChangeAspect="1"/>
            </p:cNvSpPr>
            <p:nvPr/>
          </p:nvSpPr>
          <p:spPr>
            <a:xfrm rot="5400000">
              <a:off x="11883008" y="2562122"/>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9" name="Oval 68">
              <a:extLst>
                <a:ext uri="{FF2B5EF4-FFF2-40B4-BE49-F238E27FC236}">
                  <a16:creationId xmlns:a16="http://schemas.microsoft.com/office/drawing/2014/main" id="{892FD2DF-F710-431B-A923-689DDE60BB17}"/>
                </a:ext>
              </a:extLst>
            </p:cNvPr>
            <p:cNvSpPr>
              <a:spLocks noChangeAspect="1"/>
            </p:cNvSpPr>
            <p:nvPr/>
          </p:nvSpPr>
          <p:spPr>
            <a:xfrm rot="5400000">
              <a:off x="12016320" y="4680405"/>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0" name="Oval 69">
              <a:extLst>
                <a:ext uri="{FF2B5EF4-FFF2-40B4-BE49-F238E27FC236}">
                  <a16:creationId xmlns:a16="http://schemas.microsoft.com/office/drawing/2014/main" id="{36C84EAA-63DA-4B5B-A657-79F6CB496521}"/>
                </a:ext>
              </a:extLst>
            </p:cNvPr>
            <p:cNvSpPr>
              <a:spLocks noChangeAspect="1"/>
            </p:cNvSpPr>
            <p:nvPr/>
          </p:nvSpPr>
          <p:spPr>
            <a:xfrm rot="5400000">
              <a:off x="12084757" y="5709169"/>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1" name="Oval 70">
              <a:extLst>
                <a:ext uri="{FF2B5EF4-FFF2-40B4-BE49-F238E27FC236}">
                  <a16:creationId xmlns:a16="http://schemas.microsoft.com/office/drawing/2014/main" id="{7E92F13A-FEA6-425F-AE15-6AE0B8E8179D}"/>
                </a:ext>
              </a:extLst>
            </p:cNvPr>
            <p:cNvSpPr>
              <a:spLocks noChangeAspect="1"/>
            </p:cNvSpPr>
            <p:nvPr/>
          </p:nvSpPr>
          <p:spPr>
            <a:xfrm rot="5400000">
              <a:off x="11940393" y="6334918"/>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2" name="Oval 71">
              <a:extLst>
                <a:ext uri="{FF2B5EF4-FFF2-40B4-BE49-F238E27FC236}">
                  <a16:creationId xmlns:a16="http://schemas.microsoft.com/office/drawing/2014/main" id="{82665872-DAF5-48B3-99F3-3111E98B9A45}"/>
                </a:ext>
              </a:extLst>
            </p:cNvPr>
            <p:cNvSpPr>
              <a:spLocks noChangeAspect="1"/>
            </p:cNvSpPr>
            <p:nvPr/>
          </p:nvSpPr>
          <p:spPr>
            <a:xfrm rot="5400000">
              <a:off x="12078209" y="6705711"/>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9" name="Oval 78">
              <a:extLst>
                <a:ext uri="{FF2B5EF4-FFF2-40B4-BE49-F238E27FC236}">
                  <a16:creationId xmlns:a16="http://schemas.microsoft.com/office/drawing/2014/main" id="{AAEF14A7-7F9E-4674-B6EA-249C2BC6189F}"/>
                </a:ext>
              </a:extLst>
            </p:cNvPr>
            <p:cNvSpPr>
              <a:spLocks noChangeAspect="1"/>
            </p:cNvSpPr>
            <p:nvPr/>
          </p:nvSpPr>
          <p:spPr>
            <a:xfrm rot="5400000">
              <a:off x="11386321" y="0"/>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4" name="Picture Placeholder 3">
            <a:extLst>
              <a:ext uri="{FF2B5EF4-FFF2-40B4-BE49-F238E27FC236}">
                <a16:creationId xmlns:a16="http://schemas.microsoft.com/office/drawing/2014/main" id="{11EA9D95-3F5B-4091-827F-87F01A6F9079}"/>
              </a:ext>
            </a:extLst>
          </p:cNvPr>
          <p:cNvSpPr>
            <a:spLocks noGrp="1"/>
          </p:cNvSpPr>
          <p:nvPr>
            <p:ph type="pic" sz="quarter" idx="10" hasCustomPrompt="1"/>
          </p:nvPr>
        </p:nvSpPr>
        <p:spPr>
          <a:xfrm>
            <a:off x="0" y="0"/>
            <a:ext cx="12192000" cy="6851650"/>
          </a:xfrm>
        </p:spPr>
        <p:txBody>
          <a:bodyPr anchor="ctr">
            <a:normAutofit/>
          </a:bodyPr>
          <a:lstStyle>
            <a:lvl1pPr marL="0" indent="0" algn="ctr">
              <a:buNone/>
              <a:defRPr sz="1600"/>
            </a:lvl1pPr>
          </a:lstStyle>
          <a:p>
            <a:r>
              <a:rPr lang="en-US" noProof="0" dirty="0"/>
              <a:t>Drag and Drop or Insert Your Picture</a:t>
            </a:r>
          </a:p>
        </p:txBody>
      </p:sp>
      <p:sp>
        <p:nvSpPr>
          <p:cNvPr id="2" name="Title 1">
            <a:extLst>
              <a:ext uri="{FF2B5EF4-FFF2-40B4-BE49-F238E27FC236}">
                <a16:creationId xmlns:a16="http://schemas.microsoft.com/office/drawing/2014/main" id="{6304E8D1-AFA6-4EE7-8B23-86B5C4A416C1}"/>
              </a:ext>
            </a:extLst>
          </p:cNvPr>
          <p:cNvSpPr>
            <a:spLocks noGrp="1"/>
          </p:cNvSpPr>
          <p:nvPr>
            <p:ph type="title" hasCustomPrompt="1"/>
          </p:nvPr>
        </p:nvSpPr>
        <p:spPr>
          <a:xfrm rot="-180000">
            <a:off x="6014970" y="3579816"/>
            <a:ext cx="5347784" cy="2416374"/>
          </a:xfrm>
        </p:spPr>
        <p:txBody>
          <a:bodyPr anchor="b"/>
          <a:lstStyle>
            <a:lvl1pPr algn="r">
              <a:defRPr>
                <a:gradFill>
                  <a:gsLst>
                    <a:gs pos="0">
                      <a:schemeClr val="tx1"/>
                    </a:gs>
                    <a:gs pos="100000">
                      <a:schemeClr val="accent1"/>
                    </a:gs>
                  </a:gsLst>
                  <a:lin ang="5400000" scaled="0"/>
                </a:gradFill>
              </a:defRPr>
            </a:lvl1pPr>
          </a:lstStyle>
          <a:p>
            <a:r>
              <a:rPr lang="en-US" noProof="0"/>
              <a:t>Slide Title</a:t>
            </a:r>
          </a:p>
        </p:txBody>
      </p:sp>
    </p:spTree>
    <p:extLst>
      <p:ext uri="{BB962C8B-B14F-4D97-AF65-F5344CB8AC3E}">
        <p14:creationId xmlns:p14="http://schemas.microsoft.com/office/powerpoint/2010/main" val="3500014895"/>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hree Images">
    <p:bg>
      <p:bgPr>
        <a:gradFill>
          <a:gsLst>
            <a:gs pos="100000">
              <a:srgbClr val="232939"/>
            </a:gs>
            <a:gs pos="0">
              <a:schemeClr val="tx1">
                <a:lumMod val="95000"/>
                <a:lumOff val="5000"/>
              </a:schemeClr>
            </a:gs>
          </a:gsLst>
          <a:lin ang="5220000" scaled="0"/>
        </a:gradFill>
        <a:effectLst/>
      </p:bgPr>
    </p:bg>
    <p:spTree>
      <p:nvGrpSpPr>
        <p:cNvPr id="1" name=""/>
        <p:cNvGrpSpPr/>
        <p:nvPr/>
      </p:nvGrpSpPr>
      <p:grpSpPr>
        <a:xfrm>
          <a:off x="0" y="0"/>
          <a:ext cx="0" cy="0"/>
          <a:chOff x="0" y="0"/>
          <a:chExt cx="0" cy="0"/>
        </a:xfrm>
      </p:grpSpPr>
      <p:grpSp>
        <p:nvGrpSpPr>
          <p:cNvPr id="10" name="Group 9" descr="Sparkles Top">
            <a:extLst>
              <a:ext uri="{FF2B5EF4-FFF2-40B4-BE49-F238E27FC236}">
                <a16:creationId xmlns:a16="http://schemas.microsoft.com/office/drawing/2014/main" id="{836D5C16-9550-47AD-8F49-FE66AE504429}"/>
              </a:ext>
            </a:extLst>
          </p:cNvPr>
          <p:cNvGrpSpPr/>
          <p:nvPr userDrawn="1"/>
        </p:nvGrpSpPr>
        <p:grpSpPr>
          <a:xfrm>
            <a:off x="43745" y="-55205"/>
            <a:ext cx="12117660" cy="2534216"/>
            <a:chOff x="43745" y="-55205"/>
            <a:chExt cx="12117660" cy="2534216"/>
          </a:xfrm>
        </p:grpSpPr>
        <p:sp>
          <p:nvSpPr>
            <p:cNvPr id="11" name="Circle: Hollow 10">
              <a:extLst>
                <a:ext uri="{FF2B5EF4-FFF2-40B4-BE49-F238E27FC236}">
                  <a16:creationId xmlns:a16="http://schemas.microsoft.com/office/drawing/2014/main" id="{F6C6C246-909E-4274-965A-329EB0B3EF30}"/>
                </a:ext>
              </a:extLst>
            </p:cNvPr>
            <p:cNvSpPr/>
            <p:nvPr/>
          </p:nvSpPr>
          <p:spPr>
            <a:xfrm>
              <a:off x="809223" y="660629"/>
              <a:ext cx="310114" cy="31011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2" name="Circle: Hollow 11">
              <a:extLst>
                <a:ext uri="{FF2B5EF4-FFF2-40B4-BE49-F238E27FC236}">
                  <a16:creationId xmlns:a16="http://schemas.microsoft.com/office/drawing/2014/main" id="{4F9D3504-AAED-4BBD-A38F-3BAC27C39C47}"/>
                </a:ext>
              </a:extLst>
            </p:cNvPr>
            <p:cNvSpPr/>
            <p:nvPr/>
          </p:nvSpPr>
          <p:spPr>
            <a:xfrm>
              <a:off x="1125914" y="333199"/>
              <a:ext cx="436185" cy="43618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3" name="Circle: Hollow 12">
              <a:extLst>
                <a:ext uri="{FF2B5EF4-FFF2-40B4-BE49-F238E27FC236}">
                  <a16:creationId xmlns:a16="http://schemas.microsoft.com/office/drawing/2014/main" id="{C01C36EC-F7DF-4D62-A56C-CDABFC02C05C}"/>
                </a:ext>
              </a:extLst>
            </p:cNvPr>
            <p:cNvSpPr/>
            <p:nvPr/>
          </p:nvSpPr>
          <p:spPr>
            <a:xfrm>
              <a:off x="1678364" y="886186"/>
              <a:ext cx="436185" cy="436185"/>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4" name="Circle: Hollow 13">
              <a:extLst>
                <a:ext uri="{FF2B5EF4-FFF2-40B4-BE49-F238E27FC236}">
                  <a16:creationId xmlns:a16="http://schemas.microsoft.com/office/drawing/2014/main" id="{A30896F2-2F06-436B-BF3B-DFB6743B5A18}"/>
                </a:ext>
              </a:extLst>
            </p:cNvPr>
            <p:cNvSpPr/>
            <p:nvPr/>
          </p:nvSpPr>
          <p:spPr>
            <a:xfrm>
              <a:off x="1215567" y="1142985"/>
              <a:ext cx="92220" cy="92220"/>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5" name="Circle: Hollow 14">
              <a:extLst>
                <a:ext uri="{FF2B5EF4-FFF2-40B4-BE49-F238E27FC236}">
                  <a16:creationId xmlns:a16="http://schemas.microsoft.com/office/drawing/2014/main" id="{191BF932-C10E-4600-A0D0-E8BEA4A3E4B6}"/>
                </a:ext>
              </a:extLst>
            </p:cNvPr>
            <p:cNvSpPr/>
            <p:nvPr/>
          </p:nvSpPr>
          <p:spPr>
            <a:xfrm>
              <a:off x="2233749" y="309992"/>
              <a:ext cx="512376" cy="512376"/>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6" name="Circle: Hollow 15">
              <a:extLst>
                <a:ext uri="{FF2B5EF4-FFF2-40B4-BE49-F238E27FC236}">
                  <a16:creationId xmlns:a16="http://schemas.microsoft.com/office/drawing/2014/main" id="{D4939365-6235-4B22-A60A-6D4D96F063ED}"/>
                </a:ext>
              </a:extLst>
            </p:cNvPr>
            <p:cNvSpPr/>
            <p:nvPr/>
          </p:nvSpPr>
          <p:spPr>
            <a:xfrm>
              <a:off x="1513348" y="1876589"/>
              <a:ext cx="174176" cy="174176"/>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7" name="Oval 16">
              <a:extLst>
                <a:ext uri="{FF2B5EF4-FFF2-40B4-BE49-F238E27FC236}">
                  <a16:creationId xmlns:a16="http://schemas.microsoft.com/office/drawing/2014/main" id="{2F4F3357-F3CF-451A-B928-451576AC33E4}"/>
                </a:ext>
              </a:extLst>
            </p:cNvPr>
            <p:cNvSpPr/>
            <p:nvPr/>
          </p:nvSpPr>
          <p:spPr>
            <a:xfrm>
              <a:off x="1870075" y="511175"/>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18" name="Group 17" descr="Glow Light">
              <a:extLst>
                <a:ext uri="{FF2B5EF4-FFF2-40B4-BE49-F238E27FC236}">
                  <a16:creationId xmlns:a16="http://schemas.microsoft.com/office/drawing/2014/main" id="{D32B275B-B23E-4577-80D5-AFBCEC88EE8F}"/>
                </a:ext>
              </a:extLst>
            </p:cNvPr>
            <p:cNvGrpSpPr>
              <a:grpSpLocks noChangeAspect="1"/>
            </p:cNvGrpSpPr>
            <p:nvPr/>
          </p:nvGrpSpPr>
          <p:grpSpPr>
            <a:xfrm rot="-180000">
              <a:off x="2038715" y="664767"/>
              <a:ext cx="184939" cy="184939"/>
              <a:chOff x="5994457" y="3309752"/>
              <a:chExt cx="2933700" cy="2933700"/>
            </a:xfrm>
          </p:grpSpPr>
          <p:sp>
            <p:nvSpPr>
              <p:cNvPr id="110" name="Oval 109">
                <a:extLst>
                  <a:ext uri="{FF2B5EF4-FFF2-40B4-BE49-F238E27FC236}">
                    <a16:creationId xmlns:a16="http://schemas.microsoft.com/office/drawing/2014/main" id="{671E840D-1520-4DE3-B069-1708A2CB1488}"/>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1" name="Oval 110">
                <a:extLst>
                  <a:ext uri="{FF2B5EF4-FFF2-40B4-BE49-F238E27FC236}">
                    <a16:creationId xmlns:a16="http://schemas.microsoft.com/office/drawing/2014/main" id="{9C79033A-94FD-4014-A215-80C4A8D240FE}"/>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9" name="Group 18" descr="Glow Light">
              <a:extLst>
                <a:ext uri="{FF2B5EF4-FFF2-40B4-BE49-F238E27FC236}">
                  <a16:creationId xmlns:a16="http://schemas.microsoft.com/office/drawing/2014/main" id="{D1E48C29-D539-4E22-8517-F4D88044FFCA}"/>
                </a:ext>
              </a:extLst>
            </p:cNvPr>
            <p:cNvGrpSpPr>
              <a:grpSpLocks noChangeAspect="1"/>
            </p:cNvGrpSpPr>
            <p:nvPr/>
          </p:nvGrpSpPr>
          <p:grpSpPr>
            <a:xfrm rot="-180000">
              <a:off x="797250" y="429683"/>
              <a:ext cx="184939" cy="184939"/>
              <a:chOff x="5994457" y="3309752"/>
              <a:chExt cx="2933700" cy="2933700"/>
            </a:xfrm>
          </p:grpSpPr>
          <p:sp>
            <p:nvSpPr>
              <p:cNvPr id="108" name="Oval 107">
                <a:extLst>
                  <a:ext uri="{FF2B5EF4-FFF2-40B4-BE49-F238E27FC236}">
                    <a16:creationId xmlns:a16="http://schemas.microsoft.com/office/drawing/2014/main" id="{5471477F-E07E-4642-B653-8FF3B7FFD389}"/>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9" name="Oval 108">
                <a:extLst>
                  <a:ext uri="{FF2B5EF4-FFF2-40B4-BE49-F238E27FC236}">
                    <a16:creationId xmlns:a16="http://schemas.microsoft.com/office/drawing/2014/main" id="{1EFDD83F-696D-4D05-AE98-DD9E5053E8B8}"/>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0" name="Circle: Hollow 19">
              <a:extLst>
                <a:ext uri="{FF2B5EF4-FFF2-40B4-BE49-F238E27FC236}">
                  <a16:creationId xmlns:a16="http://schemas.microsoft.com/office/drawing/2014/main" id="{C3F33867-B70E-4CE2-8DD6-CB31CC78071A}"/>
                </a:ext>
              </a:extLst>
            </p:cNvPr>
            <p:cNvSpPr/>
            <p:nvPr/>
          </p:nvSpPr>
          <p:spPr>
            <a:xfrm>
              <a:off x="49998" y="37264"/>
              <a:ext cx="719972" cy="719972"/>
            </a:xfrm>
            <a:prstGeom prst="donut">
              <a:avLst>
                <a:gd name="adj" fmla="val 26011"/>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1" name="Circle: Hollow 20">
              <a:extLst>
                <a:ext uri="{FF2B5EF4-FFF2-40B4-BE49-F238E27FC236}">
                  <a16:creationId xmlns:a16="http://schemas.microsoft.com/office/drawing/2014/main" id="{1176DF06-4ECB-4F8C-9479-361488DA60F4}"/>
                </a:ext>
              </a:extLst>
            </p:cNvPr>
            <p:cNvSpPr/>
            <p:nvPr/>
          </p:nvSpPr>
          <p:spPr>
            <a:xfrm>
              <a:off x="4183142" y="381022"/>
              <a:ext cx="352722" cy="352722"/>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2" name="Circle: Hollow 21">
              <a:extLst>
                <a:ext uri="{FF2B5EF4-FFF2-40B4-BE49-F238E27FC236}">
                  <a16:creationId xmlns:a16="http://schemas.microsoft.com/office/drawing/2014/main" id="{1623B06F-C071-4938-8B6D-DFF18F9B2206}"/>
                </a:ext>
              </a:extLst>
            </p:cNvPr>
            <p:cNvSpPr/>
            <p:nvPr/>
          </p:nvSpPr>
          <p:spPr>
            <a:xfrm>
              <a:off x="3283557" y="479357"/>
              <a:ext cx="332635" cy="33263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3" name="Circle: Hollow 22">
              <a:extLst>
                <a:ext uri="{FF2B5EF4-FFF2-40B4-BE49-F238E27FC236}">
                  <a16:creationId xmlns:a16="http://schemas.microsoft.com/office/drawing/2014/main" id="{D26E3BBC-2F19-433E-BD7C-83D9EE1CDE5F}"/>
                </a:ext>
              </a:extLst>
            </p:cNvPr>
            <p:cNvSpPr/>
            <p:nvPr/>
          </p:nvSpPr>
          <p:spPr>
            <a:xfrm>
              <a:off x="2837658" y="1565732"/>
              <a:ext cx="512376" cy="512376"/>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4" name="Circle: Hollow 23">
              <a:extLst>
                <a:ext uri="{FF2B5EF4-FFF2-40B4-BE49-F238E27FC236}">
                  <a16:creationId xmlns:a16="http://schemas.microsoft.com/office/drawing/2014/main" id="{AD1C7158-1687-4C77-A0B2-2CFFBA9AF0A4}"/>
                </a:ext>
              </a:extLst>
            </p:cNvPr>
            <p:cNvSpPr/>
            <p:nvPr/>
          </p:nvSpPr>
          <p:spPr>
            <a:xfrm>
              <a:off x="3770388" y="37264"/>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5" name="Circle: Hollow 24">
              <a:extLst>
                <a:ext uri="{FF2B5EF4-FFF2-40B4-BE49-F238E27FC236}">
                  <a16:creationId xmlns:a16="http://schemas.microsoft.com/office/drawing/2014/main" id="{8C09BD45-C7D3-4455-9D48-421D0ED806F3}"/>
                </a:ext>
              </a:extLst>
            </p:cNvPr>
            <p:cNvSpPr/>
            <p:nvPr/>
          </p:nvSpPr>
          <p:spPr>
            <a:xfrm>
              <a:off x="5413908" y="166881"/>
              <a:ext cx="332635" cy="33263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6" name="Circle: Hollow 25">
              <a:extLst>
                <a:ext uri="{FF2B5EF4-FFF2-40B4-BE49-F238E27FC236}">
                  <a16:creationId xmlns:a16="http://schemas.microsoft.com/office/drawing/2014/main" id="{D88F1368-2549-4153-80D6-DBCD6B2D97E4}"/>
                </a:ext>
              </a:extLst>
            </p:cNvPr>
            <p:cNvSpPr/>
            <p:nvPr/>
          </p:nvSpPr>
          <p:spPr>
            <a:xfrm>
              <a:off x="3841382" y="1017229"/>
              <a:ext cx="512376" cy="512376"/>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7" name="Circle: Hollow 26">
              <a:extLst>
                <a:ext uri="{FF2B5EF4-FFF2-40B4-BE49-F238E27FC236}">
                  <a16:creationId xmlns:a16="http://schemas.microsoft.com/office/drawing/2014/main" id="{137E945D-98B2-49D4-833A-2177760D70A5}"/>
                </a:ext>
              </a:extLst>
            </p:cNvPr>
            <p:cNvSpPr/>
            <p:nvPr/>
          </p:nvSpPr>
          <p:spPr>
            <a:xfrm>
              <a:off x="5965135" y="1011115"/>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8" name="Circle: Hollow 27">
              <a:extLst>
                <a:ext uri="{FF2B5EF4-FFF2-40B4-BE49-F238E27FC236}">
                  <a16:creationId xmlns:a16="http://schemas.microsoft.com/office/drawing/2014/main" id="{4A8D07A7-9304-4799-9262-BCC5E2A6983B}"/>
                </a:ext>
              </a:extLst>
            </p:cNvPr>
            <p:cNvSpPr/>
            <p:nvPr/>
          </p:nvSpPr>
          <p:spPr>
            <a:xfrm>
              <a:off x="4712286" y="1433856"/>
              <a:ext cx="1045155" cy="1045155"/>
            </a:xfrm>
            <a:prstGeom prst="donut">
              <a:avLst>
                <a:gd name="adj" fmla="val 37636"/>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9" name="Circle: Hollow 28">
              <a:extLst>
                <a:ext uri="{FF2B5EF4-FFF2-40B4-BE49-F238E27FC236}">
                  <a16:creationId xmlns:a16="http://schemas.microsoft.com/office/drawing/2014/main" id="{799C36B6-F93B-4AD6-BCFF-9A478E3530FC}"/>
                </a:ext>
              </a:extLst>
            </p:cNvPr>
            <p:cNvSpPr/>
            <p:nvPr/>
          </p:nvSpPr>
          <p:spPr>
            <a:xfrm>
              <a:off x="6280721" y="285944"/>
              <a:ext cx="512376" cy="512376"/>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0" name="Circle: Hollow 29">
              <a:extLst>
                <a:ext uri="{FF2B5EF4-FFF2-40B4-BE49-F238E27FC236}">
                  <a16:creationId xmlns:a16="http://schemas.microsoft.com/office/drawing/2014/main" id="{06219481-C934-476B-A9AB-674656050977}"/>
                </a:ext>
              </a:extLst>
            </p:cNvPr>
            <p:cNvSpPr/>
            <p:nvPr/>
          </p:nvSpPr>
          <p:spPr>
            <a:xfrm>
              <a:off x="7330529" y="455309"/>
              <a:ext cx="332635" cy="33263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1" name="Circle: Hollow 30">
              <a:extLst>
                <a:ext uri="{FF2B5EF4-FFF2-40B4-BE49-F238E27FC236}">
                  <a16:creationId xmlns:a16="http://schemas.microsoft.com/office/drawing/2014/main" id="{8054BDB9-6A10-4286-AB0B-17DCB6C8687C}"/>
                </a:ext>
              </a:extLst>
            </p:cNvPr>
            <p:cNvSpPr/>
            <p:nvPr/>
          </p:nvSpPr>
          <p:spPr>
            <a:xfrm>
              <a:off x="7826733" y="37264"/>
              <a:ext cx="512376" cy="512376"/>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2" name="Circle: Hollow 31">
              <a:extLst>
                <a:ext uri="{FF2B5EF4-FFF2-40B4-BE49-F238E27FC236}">
                  <a16:creationId xmlns:a16="http://schemas.microsoft.com/office/drawing/2014/main" id="{FEC1AFB6-A966-4732-A8E4-AF3CB33346EB}"/>
                </a:ext>
              </a:extLst>
            </p:cNvPr>
            <p:cNvSpPr/>
            <p:nvPr/>
          </p:nvSpPr>
          <p:spPr>
            <a:xfrm>
              <a:off x="4403894" y="732473"/>
              <a:ext cx="174176" cy="174176"/>
            </a:xfrm>
            <a:prstGeom prst="donut">
              <a:avLst>
                <a:gd name="adj" fmla="val 26011"/>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3" name="Oval 32">
              <a:extLst>
                <a:ext uri="{FF2B5EF4-FFF2-40B4-BE49-F238E27FC236}">
                  <a16:creationId xmlns:a16="http://schemas.microsoft.com/office/drawing/2014/main" id="{F4CC96CD-2599-4FCA-AF57-6A37294AF2B3}"/>
                </a:ext>
              </a:extLst>
            </p:cNvPr>
            <p:cNvSpPr/>
            <p:nvPr/>
          </p:nvSpPr>
          <p:spPr>
            <a:xfrm>
              <a:off x="4846163" y="397465"/>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Circle: Hollow 33">
              <a:extLst>
                <a:ext uri="{FF2B5EF4-FFF2-40B4-BE49-F238E27FC236}">
                  <a16:creationId xmlns:a16="http://schemas.microsoft.com/office/drawing/2014/main" id="{6EE8D9F0-A76A-4932-AC43-CB5110E47196}"/>
                </a:ext>
              </a:extLst>
            </p:cNvPr>
            <p:cNvSpPr/>
            <p:nvPr/>
          </p:nvSpPr>
          <p:spPr>
            <a:xfrm>
              <a:off x="8617098" y="1035703"/>
              <a:ext cx="677141" cy="677141"/>
            </a:xfrm>
            <a:prstGeom prst="donut">
              <a:avLst>
                <a:gd name="adj" fmla="val 30113"/>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5" name="Circle: Hollow 34">
              <a:extLst>
                <a:ext uri="{FF2B5EF4-FFF2-40B4-BE49-F238E27FC236}">
                  <a16:creationId xmlns:a16="http://schemas.microsoft.com/office/drawing/2014/main" id="{D8815C16-A46F-4B9E-A81B-BE1FE184C8F8}"/>
                </a:ext>
              </a:extLst>
            </p:cNvPr>
            <p:cNvSpPr/>
            <p:nvPr/>
          </p:nvSpPr>
          <p:spPr>
            <a:xfrm>
              <a:off x="10838049" y="331418"/>
              <a:ext cx="817385" cy="817385"/>
            </a:xfrm>
            <a:prstGeom prst="donut">
              <a:avLst>
                <a:gd name="adj" fmla="val 36896"/>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6" name="Circle: Hollow 35">
              <a:extLst>
                <a:ext uri="{FF2B5EF4-FFF2-40B4-BE49-F238E27FC236}">
                  <a16:creationId xmlns:a16="http://schemas.microsoft.com/office/drawing/2014/main" id="{7C98BB16-692C-4EAF-8301-9A7615E5A96F}"/>
                </a:ext>
              </a:extLst>
            </p:cNvPr>
            <p:cNvSpPr/>
            <p:nvPr/>
          </p:nvSpPr>
          <p:spPr>
            <a:xfrm>
              <a:off x="7844878" y="897901"/>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7" name="Circle: Hollow 36">
              <a:extLst>
                <a:ext uri="{FF2B5EF4-FFF2-40B4-BE49-F238E27FC236}">
                  <a16:creationId xmlns:a16="http://schemas.microsoft.com/office/drawing/2014/main" id="{2BE244F3-3AF1-4DB2-8B19-55E8A8E35C44}"/>
                </a:ext>
              </a:extLst>
            </p:cNvPr>
            <p:cNvSpPr/>
            <p:nvPr/>
          </p:nvSpPr>
          <p:spPr>
            <a:xfrm>
              <a:off x="9381615" y="520894"/>
              <a:ext cx="1369058" cy="1369058"/>
            </a:xfrm>
            <a:prstGeom prst="donut">
              <a:avLst>
                <a:gd name="adj" fmla="val 9630"/>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8" name="Circle: Hollow 37">
              <a:extLst>
                <a:ext uri="{FF2B5EF4-FFF2-40B4-BE49-F238E27FC236}">
                  <a16:creationId xmlns:a16="http://schemas.microsoft.com/office/drawing/2014/main" id="{A5D8F151-D95C-4555-BC35-C791964741AA}"/>
                </a:ext>
              </a:extLst>
            </p:cNvPr>
            <p:cNvSpPr/>
            <p:nvPr/>
          </p:nvSpPr>
          <p:spPr>
            <a:xfrm>
              <a:off x="10385764" y="37264"/>
              <a:ext cx="496406" cy="496406"/>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9" name="Circle: Hollow 38">
              <a:extLst>
                <a:ext uri="{FF2B5EF4-FFF2-40B4-BE49-F238E27FC236}">
                  <a16:creationId xmlns:a16="http://schemas.microsoft.com/office/drawing/2014/main" id="{62C0E85B-8765-4231-8CCE-0CEAFE370776}"/>
                </a:ext>
              </a:extLst>
            </p:cNvPr>
            <p:cNvSpPr/>
            <p:nvPr/>
          </p:nvSpPr>
          <p:spPr>
            <a:xfrm>
              <a:off x="7482440" y="787944"/>
              <a:ext cx="174176" cy="174176"/>
            </a:xfrm>
            <a:prstGeom prst="donut">
              <a:avLst>
                <a:gd name="adj" fmla="val 26011"/>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40" name="Circle: Hollow 39">
              <a:extLst>
                <a:ext uri="{FF2B5EF4-FFF2-40B4-BE49-F238E27FC236}">
                  <a16:creationId xmlns:a16="http://schemas.microsoft.com/office/drawing/2014/main" id="{54A709B8-255A-49C8-B429-E55813B3E3C0}"/>
                </a:ext>
              </a:extLst>
            </p:cNvPr>
            <p:cNvSpPr/>
            <p:nvPr/>
          </p:nvSpPr>
          <p:spPr>
            <a:xfrm>
              <a:off x="8339397" y="198379"/>
              <a:ext cx="174176" cy="174176"/>
            </a:xfrm>
            <a:prstGeom prst="donut">
              <a:avLst>
                <a:gd name="adj" fmla="val 26011"/>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41" name="Circle: Hollow 40">
              <a:extLst>
                <a:ext uri="{FF2B5EF4-FFF2-40B4-BE49-F238E27FC236}">
                  <a16:creationId xmlns:a16="http://schemas.microsoft.com/office/drawing/2014/main" id="{C4F5F415-E41D-41F4-AE5A-FD1B616FA9ED}"/>
                </a:ext>
              </a:extLst>
            </p:cNvPr>
            <p:cNvSpPr/>
            <p:nvPr/>
          </p:nvSpPr>
          <p:spPr>
            <a:xfrm>
              <a:off x="10633967" y="635675"/>
              <a:ext cx="174176" cy="174176"/>
            </a:xfrm>
            <a:prstGeom prst="donut">
              <a:avLst>
                <a:gd name="adj" fmla="val 26011"/>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42" name="Oval 41">
              <a:extLst>
                <a:ext uri="{FF2B5EF4-FFF2-40B4-BE49-F238E27FC236}">
                  <a16:creationId xmlns:a16="http://schemas.microsoft.com/office/drawing/2014/main" id="{5E890C18-2FE4-430E-B81F-312A818C1086}"/>
                </a:ext>
              </a:extLst>
            </p:cNvPr>
            <p:cNvSpPr/>
            <p:nvPr/>
          </p:nvSpPr>
          <p:spPr>
            <a:xfrm>
              <a:off x="3702945" y="1034552"/>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3" name="Oval 42">
              <a:extLst>
                <a:ext uri="{FF2B5EF4-FFF2-40B4-BE49-F238E27FC236}">
                  <a16:creationId xmlns:a16="http://schemas.microsoft.com/office/drawing/2014/main" id="{483458A5-4311-4B26-903E-083F3A76B8BE}"/>
                </a:ext>
              </a:extLst>
            </p:cNvPr>
            <p:cNvSpPr/>
            <p:nvPr/>
          </p:nvSpPr>
          <p:spPr>
            <a:xfrm>
              <a:off x="5731508" y="787944"/>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4" name="Oval 43">
              <a:extLst>
                <a:ext uri="{FF2B5EF4-FFF2-40B4-BE49-F238E27FC236}">
                  <a16:creationId xmlns:a16="http://schemas.microsoft.com/office/drawing/2014/main" id="{988CD9A6-8677-4E42-BF96-220A9712DE49}"/>
                </a:ext>
              </a:extLst>
            </p:cNvPr>
            <p:cNvSpPr/>
            <p:nvPr/>
          </p:nvSpPr>
          <p:spPr>
            <a:xfrm>
              <a:off x="7080910" y="464566"/>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5" name="Oval 44">
              <a:extLst>
                <a:ext uri="{FF2B5EF4-FFF2-40B4-BE49-F238E27FC236}">
                  <a16:creationId xmlns:a16="http://schemas.microsoft.com/office/drawing/2014/main" id="{FA698D87-D15B-4756-9AD4-A8470F05AC86}"/>
                </a:ext>
              </a:extLst>
            </p:cNvPr>
            <p:cNvSpPr/>
            <p:nvPr/>
          </p:nvSpPr>
          <p:spPr>
            <a:xfrm>
              <a:off x="9243586" y="996130"/>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6" name="Oval 45">
              <a:extLst>
                <a:ext uri="{FF2B5EF4-FFF2-40B4-BE49-F238E27FC236}">
                  <a16:creationId xmlns:a16="http://schemas.microsoft.com/office/drawing/2014/main" id="{6DC6EDD7-DE6E-4321-91D6-8D5332280DD5}"/>
                </a:ext>
              </a:extLst>
            </p:cNvPr>
            <p:cNvSpPr/>
            <p:nvPr/>
          </p:nvSpPr>
          <p:spPr>
            <a:xfrm>
              <a:off x="11005711" y="166881"/>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7" name="Oval 46">
              <a:extLst>
                <a:ext uri="{FF2B5EF4-FFF2-40B4-BE49-F238E27FC236}">
                  <a16:creationId xmlns:a16="http://schemas.microsoft.com/office/drawing/2014/main" id="{147E7E02-226B-43A4-895F-FF6539770A18}"/>
                </a:ext>
              </a:extLst>
            </p:cNvPr>
            <p:cNvSpPr/>
            <p:nvPr/>
          </p:nvSpPr>
          <p:spPr>
            <a:xfrm>
              <a:off x="12030153" y="737610"/>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8" name="Oval 47">
              <a:extLst>
                <a:ext uri="{FF2B5EF4-FFF2-40B4-BE49-F238E27FC236}">
                  <a16:creationId xmlns:a16="http://schemas.microsoft.com/office/drawing/2014/main" id="{C10B385E-EAEF-457C-8BD1-698C69173E4D}"/>
                </a:ext>
              </a:extLst>
            </p:cNvPr>
            <p:cNvSpPr/>
            <p:nvPr/>
          </p:nvSpPr>
          <p:spPr>
            <a:xfrm>
              <a:off x="11599010" y="1013091"/>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9" name="Circle: Hollow 48">
              <a:extLst>
                <a:ext uri="{FF2B5EF4-FFF2-40B4-BE49-F238E27FC236}">
                  <a16:creationId xmlns:a16="http://schemas.microsoft.com/office/drawing/2014/main" id="{7E650C54-1048-4960-957B-5184FC9A635E}"/>
                </a:ext>
              </a:extLst>
            </p:cNvPr>
            <p:cNvSpPr/>
            <p:nvPr/>
          </p:nvSpPr>
          <p:spPr>
            <a:xfrm>
              <a:off x="11622146" y="159879"/>
              <a:ext cx="512376" cy="512376"/>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50" name="Circle: Hollow 49">
              <a:extLst>
                <a:ext uri="{FF2B5EF4-FFF2-40B4-BE49-F238E27FC236}">
                  <a16:creationId xmlns:a16="http://schemas.microsoft.com/office/drawing/2014/main" id="{E3AF1407-BE71-4161-8707-6F42ECEB0D2E}"/>
                </a:ext>
              </a:extLst>
            </p:cNvPr>
            <p:cNvSpPr/>
            <p:nvPr/>
          </p:nvSpPr>
          <p:spPr>
            <a:xfrm>
              <a:off x="9989354" y="122309"/>
              <a:ext cx="352722" cy="352722"/>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51" name="Circle: Hollow 50">
              <a:extLst>
                <a:ext uri="{FF2B5EF4-FFF2-40B4-BE49-F238E27FC236}">
                  <a16:creationId xmlns:a16="http://schemas.microsoft.com/office/drawing/2014/main" id="{81B37500-E02C-48C7-9ECD-CCCAD5371D92}"/>
                </a:ext>
              </a:extLst>
            </p:cNvPr>
            <p:cNvSpPr/>
            <p:nvPr/>
          </p:nvSpPr>
          <p:spPr>
            <a:xfrm>
              <a:off x="10765179" y="1798455"/>
              <a:ext cx="352722" cy="352722"/>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grpSp>
          <p:nvGrpSpPr>
            <p:cNvPr id="52" name="Group 51" descr="Glow Light">
              <a:extLst>
                <a:ext uri="{FF2B5EF4-FFF2-40B4-BE49-F238E27FC236}">
                  <a16:creationId xmlns:a16="http://schemas.microsoft.com/office/drawing/2014/main" id="{7916422D-370E-4CCF-B07F-0C42A2357F30}"/>
                </a:ext>
              </a:extLst>
            </p:cNvPr>
            <p:cNvGrpSpPr>
              <a:grpSpLocks noChangeAspect="1"/>
            </p:cNvGrpSpPr>
            <p:nvPr/>
          </p:nvGrpSpPr>
          <p:grpSpPr>
            <a:xfrm rot="-180000">
              <a:off x="1808279" y="95391"/>
              <a:ext cx="184939" cy="184939"/>
              <a:chOff x="5994457" y="3309752"/>
              <a:chExt cx="2933700" cy="2933700"/>
            </a:xfrm>
          </p:grpSpPr>
          <p:sp>
            <p:nvSpPr>
              <p:cNvPr id="106" name="Oval 105">
                <a:extLst>
                  <a:ext uri="{FF2B5EF4-FFF2-40B4-BE49-F238E27FC236}">
                    <a16:creationId xmlns:a16="http://schemas.microsoft.com/office/drawing/2014/main" id="{75C1B329-3AD7-4F89-A9CE-06916F9BBAEF}"/>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7" name="Oval 106">
                <a:extLst>
                  <a:ext uri="{FF2B5EF4-FFF2-40B4-BE49-F238E27FC236}">
                    <a16:creationId xmlns:a16="http://schemas.microsoft.com/office/drawing/2014/main" id="{E71F7334-3870-4E2A-855A-73120661444E}"/>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3" name="Group 52" descr="Glow Light">
              <a:extLst>
                <a:ext uri="{FF2B5EF4-FFF2-40B4-BE49-F238E27FC236}">
                  <a16:creationId xmlns:a16="http://schemas.microsoft.com/office/drawing/2014/main" id="{0269C54F-92D3-4F69-9E9D-7A725C6BE5E5}"/>
                </a:ext>
              </a:extLst>
            </p:cNvPr>
            <p:cNvGrpSpPr>
              <a:grpSpLocks noChangeAspect="1"/>
            </p:cNvGrpSpPr>
            <p:nvPr/>
          </p:nvGrpSpPr>
          <p:grpSpPr>
            <a:xfrm rot="-180000">
              <a:off x="2998830" y="467500"/>
              <a:ext cx="184939" cy="184939"/>
              <a:chOff x="5994457" y="3309752"/>
              <a:chExt cx="2933700" cy="2933700"/>
            </a:xfrm>
          </p:grpSpPr>
          <p:sp>
            <p:nvSpPr>
              <p:cNvPr id="104" name="Oval 103">
                <a:extLst>
                  <a:ext uri="{FF2B5EF4-FFF2-40B4-BE49-F238E27FC236}">
                    <a16:creationId xmlns:a16="http://schemas.microsoft.com/office/drawing/2014/main" id="{1E961C85-0444-454E-8EFD-2E41EAF58DBF}"/>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5" name="Oval 104">
                <a:extLst>
                  <a:ext uri="{FF2B5EF4-FFF2-40B4-BE49-F238E27FC236}">
                    <a16:creationId xmlns:a16="http://schemas.microsoft.com/office/drawing/2014/main" id="{4D0CC834-0953-4431-9DDB-B6BBBE9C7205}"/>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4" name="Group 53" descr="Glow Light">
              <a:extLst>
                <a:ext uri="{FF2B5EF4-FFF2-40B4-BE49-F238E27FC236}">
                  <a16:creationId xmlns:a16="http://schemas.microsoft.com/office/drawing/2014/main" id="{B0CD8673-A1BA-4FEA-81BB-38D465B1E40D}"/>
                </a:ext>
              </a:extLst>
            </p:cNvPr>
            <p:cNvGrpSpPr>
              <a:grpSpLocks noChangeAspect="1"/>
            </p:cNvGrpSpPr>
            <p:nvPr/>
          </p:nvGrpSpPr>
          <p:grpSpPr>
            <a:xfrm rot="-180000">
              <a:off x="4389929" y="980865"/>
              <a:ext cx="184939" cy="184939"/>
              <a:chOff x="5994457" y="3309752"/>
              <a:chExt cx="2933700" cy="2933700"/>
            </a:xfrm>
          </p:grpSpPr>
          <p:sp>
            <p:nvSpPr>
              <p:cNvPr id="102" name="Oval 101">
                <a:extLst>
                  <a:ext uri="{FF2B5EF4-FFF2-40B4-BE49-F238E27FC236}">
                    <a16:creationId xmlns:a16="http://schemas.microsoft.com/office/drawing/2014/main" id="{5EBBCDF0-10D2-492F-BB65-F018DCFF998B}"/>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3" name="Oval 102">
                <a:extLst>
                  <a:ext uri="{FF2B5EF4-FFF2-40B4-BE49-F238E27FC236}">
                    <a16:creationId xmlns:a16="http://schemas.microsoft.com/office/drawing/2014/main" id="{50291890-BC98-4F24-9C11-2479038739C7}"/>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5" name="Group 54" descr="Glow Light">
              <a:extLst>
                <a:ext uri="{FF2B5EF4-FFF2-40B4-BE49-F238E27FC236}">
                  <a16:creationId xmlns:a16="http://schemas.microsoft.com/office/drawing/2014/main" id="{735026EB-0FFC-458E-8BE6-8014E9E0B182}"/>
                </a:ext>
              </a:extLst>
            </p:cNvPr>
            <p:cNvGrpSpPr>
              <a:grpSpLocks noChangeAspect="1"/>
            </p:cNvGrpSpPr>
            <p:nvPr/>
          </p:nvGrpSpPr>
          <p:grpSpPr>
            <a:xfrm rot="-180000">
              <a:off x="5180568" y="62211"/>
              <a:ext cx="184939" cy="184939"/>
              <a:chOff x="5994457" y="3309752"/>
              <a:chExt cx="2933700" cy="2933700"/>
            </a:xfrm>
          </p:grpSpPr>
          <p:sp>
            <p:nvSpPr>
              <p:cNvPr id="100" name="Oval 99">
                <a:extLst>
                  <a:ext uri="{FF2B5EF4-FFF2-40B4-BE49-F238E27FC236}">
                    <a16:creationId xmlns:a16="http://schemas.microsoft.com/office/drawing/2014/main" id="{CAD55B03-EB6C-4445-9DA3-6752940DE1FB}"/>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1" name="Oval 100">
                <a:extLst>
                  <a:ext uri="{FF2B5EF4-FFF2-40B4-BE49-F238E27FC236}">
                    <a16:creationId xmlns:a16="http://schemas.microsoft.com/office/drawing/2014/main" id="{619CD9B4-CF20-4915-A97C-0A47901B8F30}"/>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6" name="Group 55" descr="Glow Light">
              <a:extLst>
                <a:ext uri="{FF2B5EF4-FFF2-40B4-BE49-F238E27FC236}">
                  <a16:creationId xmlns:a16="http://schemas.microsoft.com/office/drawing/2014/main" id="{B1056688-3950-4886-BD0B-34C53A95B758}"/>
                </a:ext>
              </a:extLst>
            </p:cNvPr>
            <p:cNvGrpSpPr>
              <a:grpSpLocks noChangeAspect="1"/>
            </p:cNvGrpSpPr>
            <p:nvPr/>
          </p:nvGrpSpPr>
          <p:grpSpPr>
            <a:xfrm rot="-180000">
              <a:off x="7603546" y="62377"/>
              <a:ext cx="184939" cy="184939"/>
              <a:chOff x="5994457" y="3309752"/>
              <a:chExt cx="2933700" cy="2933700"/>
            </a:xfrm>
          </p:grpSpPr>
          <p:sp>
            <p:nvSpPr>
              <p:cNvPr id="98" name="Oval 97">
                <a:extLst>
                  <a:ext uri="{FF2B5EF4-FFF2-40B4-BE49-F238E27FC236}">
                    <a16:creationId xmlns:a16="http://schemas.microsoft.com/office/drawing/2014/main" id="{D72D8464-A9F3-4478-BBA1-01BAAFFF0005}"/>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9" name="Oval 98">
                <a:extLst>
                  <a:ext uri="{FF2B5EF4-FFF2-40B4-BE49-F238E27FC236}">
                    <a16:creationId xmlns:a16="http://schemas.microsoft.com/office/drawing/2014/main" id="{E64EF60A-4E07-45AC-AB01-F66B513CBB06}"/>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7" name="Group 56" descr="Glow Light">
              <a:extLst>
                <a:ext uri="{FF2B5EF4-FFF2-40B4-BE49-F238E27FC236}">
                  <a16:creationId xmlns:a16="http://schemas.microsoft.com/office/drawing/2014/main" id="{6B704415-9656-48AD-893D-6B998B8E7DF4}"/>
                </a:ext>
              </a:extLst>
            </p:cNvPr>
            <p:cNvGrpSpPr>
              <a:grpSpLocks noChangeAspect="1"/>
            </p:cNvGrpSpPr>
            <p:nvPr/>
          </p:nvGrpSpPr>
          <p:grpSpPr>
            <a:xfrm rot="-180000">
              <a:off x="8308409" y="490883"/>
              <a:ext cx="184939" cy="184939"/>
              <a:chOff x="5994457" y="3309752"/>
              <a:chExt cx="2933700" cy="2933700"/>
            </a:xfrm>
          </p:grpSpPr>
          <p:sp>
            <p:nvSpPr>
              <p:cNvPr id="96" name="Oval 95">
                <a:extLst>
                  <a:ext uri="{FF2B5EF4-FFF2-40B4-BE49-F238E27FC236}">
                    <a16:creationId xmlns:a16="http://schemas.microsoft.com/office/drawing/2014/main" id="{162B0D19-A9E7-46CB-826A-252A7EB6F6F9}"/>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7" name="Oval 96">
                <a:extLst>
                  <a:ext uri="{FF2B5EF4-FFF2-40B4-BE49-F238E27FC236}">
                    <a16:creationId xmlns:a16="http://schemas.microsoft.com/office/drawing/2014/main" id="{7EA59DBD-5C6D-4E74-920F-DD86C9AE3780}"/>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8" name="Group 57" descr="Glow Light">
              <a:extLst>
                <a:ext uri="{FF2B5EF4-FFF2-40B4-BE49-F238E27FC236}">
                  <a16:creationId xmlns:a16="http://schemas.microsoft.com/office/drawing/2014/main" id="{445E43E2-FA2F-4B70-85CF-FAE63E37259A}"/>
                </a:ext>
              </a:extLst>
            </p:cNvPr>
            <p:cNvGrpSpPr>
              <a:grpSpLocks noChangeAspect="1"/>
            </p:cNvGrpSpPr>
            <p:nvPr/>
          </p:nvGrpSpPr>
          <p:grpSpPr>
            <a:xfrm rot="-180000">
              <a:off x="9639018" y="331227"/>
              <a:ext cx="184939" cy="184939"/>
              <a:chOff x="5994457" y="3309752"/>
              <a:chExt cx="2933700" cy="2933700"/>
            </a:xfrm>
          </p:grpSpPr>
          <p:sp>
            <p:nvSpPr>
              <p:cNvPr id="94" name="Oval 93">
                <a:extLst>
                  <a:ext uri="{FF2B5EF4-FFF2-40B4-BE49-F238E27FC236}">
                    <a16:creationId xmlns:a16="http://schemas.microsoft.com/office/drawing/2014/main" id="{D2F4FB4A-B90B-4D42-B072-7FCBDA887FF9}"/>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5" name="Oval 94">
                <a:extLst>
                  <a:ext uri="{FF2B5EF4-FFF2-40B4-BE49-F238E27FC236}">
                    <a16:creationId xmlns:a16="http://schemas.microsoft.com/office/drawing/2014/main" id="{6B684501-92E0-4CAD-8438-F7BF0100B944}"/>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9" name="Group 58" descr="Glow Light">
              <a:extLst>
                <a:ext uri="{FF2B5EF4-FFF2-40B4-BE49-F238E27FC236}">
                  <a16:creationId xmlns:a16="http://schemas.microsoft.com/office/drawing/2014/main" id="{F2009098-CF52-47AD-9CC7-C8F5CCFF6B21}"/>
                </a:ext>
              </a:extLst>
            </p:cNvPr>
            <p:cNvGrpSpPr>
              <a:grpSpLocks noChangeAspect="1"/>
            </p:cNvGrpSpPr>
            <p:nvPr/>
          </p:nvGrpSpPr>
          <p:grpSpPr>
            <a:xfrm rot="-180000">
              <a:off x="9991429" y="16107"/>
              <a:ext cx="184939" cy="184939"/>
              <a:chOff x="5994457" y="3309752"/>
              <a:chExt cx="2933700" cy="2933700"/>
            </a:xfrm>
          </p:grpSpPr>
          <p:sp>
            <p:nvSpPr>
              <p:cNvPr id="92" name="Oval 91">
                <a:extLst>
                  <a:ext uri="{FF2B5EF4-FFF2-40B4-BE49-F238E27FC236}">
                    <a16:creationId xmlns:a16="http://schemas.microsoft.com/office/drawing/2014/main" id="{49E6F8E2-DB60-4B21-8EA3-EE7D6C69921E}"/>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3" name="Oval 92">
                <a:extLst>
                  <a:ext uri="{FF2B5EF4-FFF2-40B4-BE49-F238E27FC236}">
                    <a16:creationId xmlns:a16="http://schemas.microsoft.com/office/drawing/2014/main" id="{14E13FE8-675B-4882-8582-2C8EFABE445A}"/>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0" name="Group 59" descr="Glow Light">
              <a:extLst>
                <a:ext uri="{FF2B5EF4-FFF2-40B4-BE49-F238E27FC236}">
                  <a16:creationId xmlns:a16="http://schemas.microsoft.com/office/drawing/2014/main" id="{D0ABAF15-EAD1-4CA8-8067-E899516D7E69}"/>
                </a:ext>
              </a:extLst>
            </p:cNvPr>
            <p:cNvGrpSpPr>
              <a:grpSpLocks noChangeAspect="1"/>
            </p:cNvGrpSpPr>
            <p:nvPr/>
          </p:nvGrpSpPr>
          <p:grpSpPr>
            <a:xfrm rot="-180000">
              <a:off x="10315183" y="453725"/>
              <a:ext cx="184939" cy="184939"/>
              <a:chOff x="5994457" y="3309752"/>
              <a:chExt cx="2933700" cy="2933700"/>
            </a:xfrm>
          </p:grpSpPr>
          <p:sp>
            <p:nvSpPr>
              <p:cNvPr id="90" name="Oval 89">
                <a:extLst>
                  <a:ext uri="{FF2B5EF4-FFF2-40B4-BE49-F238E27FC236}">
                    <a16:creationId xmlns:a16="http://schemas.microsoft.com/office/drawing/2014/main" id="{5203AEE1-2D93-4A21-BF4B-5CCA3CFC2161}"/>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1" name="Oval 90">
                <a:extLst>
                  <a:ext uri="{FF2B5EF4-FFF2-40B4-BE49-F238E27FC236}">
                    <a16:creationId xmlns:a16="http://schemas.microsoft.com/office/drawing/2014/main" id="{88B2C366-CA5F-4280-88B4-272C92F0831F}"/>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1" name="Group 60" descr="Glow Light">
              <a:extLst>
                <a:ext uri="{FF2B5EF4-FFF2-40B4-BE49-F238E27FC236}">
                  <a16:creationId xmlns:a16="http://schemas.microsoft.com/office/drawing/2014/main" id="{52EBFF8D-C351-4349-A23B-06AB34E7D15E}"/>
                </a:ext>
              </a:extLst>
            </p:cNvPr>
            <p:cNvGrpSpPr>
              <a:grpSpLocks noChangeAspect="1"/>
            </p:cNvGrpSpPr>
            <p:nvPr/>
          </p:nvGrpSpPr>
          <p:grpSpPr>
            <a:xfrm rot="-180000">
              <a:off x="9381151" y="512111"/>
              <a:ext cx="184939" cy="184939"/>
              <a:chOff x="5994457" y="3309752"/>
              <a:chExt cx="2933700" cy="2933700"/>
            </a:xfrm>
          </p:grpSpPr>
          <p:sp>
            <p:nvSpPr>
              <p:cNvPr id="88" name="Oval 87">
                <a:extLst>
                  <a:ext uri="{FF2B5EF4-FFF2-40B4-BE49-F238E27FC236}">
                    <a16:creationId xmlns:a16="http://schemas.microsoft.com/office/drawing/2014/main" id="{B3AFF2F0-0D2C-49DE-8D72-8722119098A3}"/>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9" name="Oval 88">
                <a:extLst>
                  <a:ext uri="{FF2B5EF4-FFF2-40B4-BE49-F238E27FC236}">
                    <a16:creationId xmlns:a16="http://schemas.microsoft.com/office/drawing/2014/main" id="{E9BAE880-AAAA-4972-8613-1A2C904911FE}"/>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2" name="Group 61" descr="Glow Light">
              <a:extLst>
                <a:ext uri="{FF2B5EF4-FFF2-40B4-BE49-F238E27FC236}">
                  <a16:creationId xmlns:a16="http://schemas.microsoft.com/office/drawing/2014/main" id="{28FB8663-4B6F-4176-B449-E95767817464}"/>
                </a:ext>
              </a:extLst>
            </p:cNvPr>
            <p:cNvGrpSpPr>
              <a:grpSpLocks noChangeAspect="1"/>
            </p:cNvGrpSpPr>
            <p:nvPr/>
          </p:nvGrpSpPr>
          <p:grpSpPr>
            <a:xfrm rot="-180000">
              <a:off x="11785864" y="781091"/>
              <a:ext cx="184939" cy="184939"/>
              <a:chOff x="5994457" y="3309752"/>
              <a:chExt cx="2933700" cy="2933700"/>
            </a:xfrm>
          </p:grpSpPr>
          <p:sp>
            <p:nvSpPr>
              <p:cNvPr id="86" name="Oval 85">
                <a:extLst>
                  <a:ext uri="{FF2B5EF4-FFF2-40B4-BE49-F238E27FC236}">
                    <a16:creationId xmlns:a16="http://schemas.microsoft.com/office/drawing/2014/main" id="{91C9326B-4B48-412E-BD25-44DDB6FF2575}"/>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7" name="Oval 86">
                <a:extLst>
                  <a:ext uri="{FF2B5EF4-FFF2-40B4-BE49-F238E27FC236}">
                    <a16:creationId xmlns:a16="http://schemas.microsoft.com/office/drawing/2014/main" id="{D5786FE3-4E2E-401E-9C90-CB7B77B944B7}"/>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3" name="Group 62" descr="Glow Light">
              <a:extLst>
                <a:ext uri="{FF2B5EF4-FFF2-40B4-BE49-F238E27FC236}">
                  <a16:creationId xmlns:a16="http://schemas.microsoft.com/office/drawing/2014/main" id="{16172E90-8823-4B6C-9611-7E84654D2EED}"/>
                </a:ext>
              </a:extLst>
            </p:cNvPr>
            <p:cNvGrpSpPr>
              <a:grpSpLocks noChangeAspect="1"/>
            </p:cNvGrpSpPr>
            <p:nvPr/>
          </p:nvGrpSpPr>
          <p:grpSpPr>
            <a:xfrm rot="-180000">
              <a:off x="11339810" y="-55205"/>
              <a:ext cx="184939" cy="184939"/>
              <a:chOff x="5994457" y="3309752"/>
              <a:chExt cx="2933700" cy="2933700"/>
            </a:xfrm>
          </p:grpSpPr>
          <p:sp>
            <p:nvSpPr>
              <p:cNvPr id="84" name="Oval 83">
                <a:extLst>
                  <a:ext uri="{FF2B5EF4-FFF2-40B4-BE49-F238E27FC236}">
                    <a16:creationId xmlns:a16="http://schemas.microsoft.com/office/drawing/2014/main" id="{7E94B85C-2E8C-40E8-9130-4A1BAADA392A}"/>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5" name="Oval 84">
                <a:extLst>
                  <a:ext uri="{FF2B5EF4-FFF2-40B4-BE49-F238E27FC236}">
                    <a16:creationId xmlns:a16="http://schemas.microsoft.com/office/drawing/2014/main" id="{67F0BB27-072D-492B-92C5-6D2007B99A4D}"/>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4" name="Group 63" descr="Glow Light">
              <a:extLst>
                <a:ext uri="{FF2B5EF4-FFF2-40B4-BE49-F238E27FC236}">
                  <a16:creationId xmlns:a16="http://schemas.microsoft.com/office/drawing/2014/main" id="{CC21219A-4C2D-444A-BEF5-1CD794F19512}"/>
                </a:ext>
              </a:extLst>
            </p:cNvPr>
            <p:cNvGrpSpPr>
              <a:grpSpLocks noChangeAspect="1"/>
            </p:cNvGrpSpPr>
            <p:nvPr/>
          </p:nvGrpSpPr>
          <p:grpSpPr>
            <a:xfrm rot="-180000">
              <a:off x="11976466" y="13232"/>
              <a:ext cx="184939" cy="184939"/>
              <a:chOff x="5994457" y="3309752"/>
              <a:chExt cx="2933700" cy="2933700"/>
            </a:xfrm>
          </p:grpSpPr>
          <p:sp>
            <p:nvSpPr>
              <p:cNvPr id="82" name="Oval 81">
                <a:extLst>
                  <a:ext uri="{FF2B5EF4-FFF2-40B4-BE49-F238E27FC236}">
                    <a16:creationId xmlns:a16="http://schemas.microsoft.com/office/drawing/2014/main" id="{44843B80-A1EB-4248-8375-E8CC57A068A5}"/>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3" name="Oval 82">
                <a:extLst>
                  <a:ext uri="{FF2B5EF4-FFF2-40B4-BE49-F238E27FC236}">
                    <a16:creationId xmlns:a16="http://schemas.microsoft.com/office/drawing/2014/main" id="{513A6C61-3E4F-43E9-9F5D-832584B1D5EC}"/>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65" name="Circle: Hollow 64">
              <a:extLst>
                <a:ext uri="{FF2B5EF4-FFF2-40B4-BE49-F238E27FC236}">
                  <a16:creationId xmlns:a16="http://schemas.microsoft.com/office/drawing/2014/main" id="{C76B0261-640E-4AE6-A46D-0F4A514250EB}"/>
                </a:ext>
              </a:extLst>
            </p:cNvPr>
            <p:cNvSpPr/>
            <p:nvPr/>
          </p:nvSpPr>
          <p:spPr>
            <a:xfrm>
              <a:off x="5823225" y="45486"/>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66" name="Circle: Hollow 65">
              <a:extLst>
                <a:ext uri="{FF2B5EF4-FFF2-40B4-BE49-F238E27FC236}">
                  <a16:creationId xmlns:a16="http://schemas.microsoft.com/office/drawing/2014/main" id="{5C686F1E-1B9B-4FB5-9CD4-5A4B3C0BFAB9}"/>
                </a:ext>
              </a:extLst>
            </p:cNvPr>
            <p:cNvSpPr/>
            <p:nvPr/>
          </p:nvSpPr>
          <p:spPr>
            <a:xfrm>
              <a:off x="6697902" y="1387389"/>
              <a:ext cx="719972" cy="719972"/>
            </a:xfrm>
            <a:prstGeom prst="donut">
              <a:avLst>
                <a:gd name="adj" fmla="val 26011"/>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67" name="Oval 66">
              <a:extLst>
                <a:ext uri="{FF2B5EF4-FFF2-40B4-BE49-F238E27FC236}">
                  <a16:creationId xmlns:a16="http://schemas.microsoft.com/office/drawing/2014/main" id="{7CFC60D0-F063-4498-B6BA-97F205370A50}"/>
                </a:ext>
              </a:extLst>
            </p:cNvPr>
            <p:cNvSpPr>
              <a:spLocks noChangeAspect="1"/>
            </p:cNvSpPr>
            <p:nvPr/>
          </p:nvSpPr>
          <p:spPr>
            <a:xfrm>
              <a:off x="745543" y="37264"/>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8" name="Oval 67">
              <a:extLst>
                <a:ext uri="{FF2B5EF4-FFF2-40B4-BE49-F238E27FC236}">
                  <a16:creationId xmlns:a16="http://schemas.microsoft.com/office/drawing/2014/main" id="{CAC46E1E-952B-49D6-86F1-5B97009520C4}"/>
                </a:ext>
              </a:extLst>
            </p:cNvPr>
            <p:cNvSpPr>
              <a:spLocks noChangeAspect="1"/>
            </p:cNvSpPr>
            <p:nvPr/>
          </p:nvSpPr>
          <p:spPr>
            <a:xfrm>
              <a:off x="1475566" y="239791"/>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9" name="Oval 68">
              <a:extLst>
                <a:ext uri="{FF2B5EF4-FFF2-40B4-BE49-F238E27FC236}">
                  <a16:creationId xmlns:a16="http://schemas.microsoft.com/office/drawing/2014/main" id="{187D8EF1-8EA4-43B8-A137-66293E977456}"/>
                </a:ext>
              </a:extLst>
            </p:cNvPr>
            <p:cNvSpPr>
              <a:spLocks noChangeAspect="1"/>
            </p:cNvSpPr>
            <p:nvPr/>
          </p:nvSpPr>
          <p:spPr>
            <a:xfrm>
              <a:off x="2598372" y="27486"/>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0" name="Oval 69">
              <a:extLst>
                <a:ext uri="{FF2B5EF4-FFF2-40B4-BE49-F238E27FC236}">
                  <a16:creationId xmlns:a16="http://schemas.microsoft.com/office/drawing/2014/main" id="{4F0A51F0-E310-4BB0-B28A-7B7195F0D7E1}"/>
                </a:ext>
              </a:extLst>
            </p:cNvPr>
            <p:cNvSpPr>
              <a:spLocks noChangeAspect="1"/>
            </p:cNvSpPr>
            <p:nvPr/>
          </p:nvSpPr>
          <p:spPr>
            <a:xfrm>
              <a:off x="2605867" y="217786"/>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1" name="Oval 70">
              <a:extLst>
                <a:ext uri="{FF2B5EF4-FFF2-40B4-BE49-F238E27FC236}">
                  <a16:creationId xmlns:a16="http://schemas.microsoft.com/office/drawing/2014/main" id="{F22AF50C-4EF6-4FCA-9D4A-24ADB2C134E5}"/>
                </a:ext>
              </a:extLst>
            </p:cNvPr>
            <p:cNvSpPr>
              <a:spLocks noChangeAspect="1"/>
            </p:cNvSpPr>
            <p:nvPr/>
          </p:nvSpPr>
          <p:spPr>
            <a:xfrm>
              <a:off x="4724150" y="84474"/>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2" name="Oval 71">
              <a:extLst>
                <a:ext uri="{FF2B5EF4-FFF2-40B4-BE49-F238E27FC236}">
                  <a16:creationId xmlns:a16="http://schemas.microsoft.com/office/drawing/2014/main" id="{1DA157F2-6D5A-4BDB-B735-D60124A99184}"/>
                </a:ext>
              </a:extLst>
            </p:cNvPr>
            <p:cNvSpPr>
              <a:spLocks noChangeAspect="1"/>
            </p:cNvSpPr>
            <p:nvPr/>
          </p:nvSpPr>
          <p:spPr>
            <a:xfrm>
              <a:off x="5752914" y="16037"/>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3" name="Oval 72">
              <a:extLst>
                <a:ext uri="{FF2B5EF4-FFF2-40B4-BE49-F238E27FC236}">
                  <a16:creationId xmlns:a16="http://schemas.microsoft.com/office/drawing/2014/main" id="{1B73FFCB-EB61-4CC4-88F0-04D2EAD4E1D6}"/>
                </a:ext>
              </a:extLst>
            </p:cNvPr>
            <p:cNvSpPr>
              <a:spLocks noChangeAspect="1"/>
            </p:cNvSpPr>
            <p:nvPr/>
          </p:nvSpPr>
          <p:spPr>
            <a:xfrm>
              <a:off x="6378663" y="160401"/>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4" name="Oval 73">
              <a:extLst>
                <a:ext uri="{FF2B5EF4-FFF2-40B4-BE49-F238E27FC236}">
                  <a16:creationId xmlns:a16="http://schemas.microsoft.com/office/drawing/2014/main" id="{8448DFE9-7DB5-47E9-81F9-F98AECB8E968}"/>
                </a:ext>
              </a:extLst>
            </p:cNvPr>
            <p:cNvSpPr>
              <a:spLocks noChangeAspect="1"/>
            </p:cNvSpPr>
            <p:nvPr/>
          </p:nvSpPr>
          <p:spPr>
            <a:xfrm>
              <a:off x="6749456" y="22585"/>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5" name="Oval 74">
              <a:extLst>
                <a:ext uri="{FF2B5EF4-FFF2-40B4-BE49-F238E27FC236}">
                  <a16:creationId xmlns:a16="http://schemas.microsoft.com/office/drawing/2014/main" id="{AC98859A-D38D-40A0-A74D-A05A631BAC5D}"/>
                </a:ext>
              </a:extLst>
            </p:cNvPr>
            <p:cNvSpPr>
              <a:spLocks noChangeAspect="1"/>
            </p:cNvSpPr>
            <p:nvPr/>
          </p:nvSpPr>
          <p:spPr>
            <a:xfrm>
              <a:off x="8745400" y="30704"/>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6" name="Oval 75">
              <a:extLst>
                <a:ext uri="{FF2B5EF4-FFF2-40B4-BE49-F238E27FC236}">
                  <a16:creationId xmlns:a16="http://schemas.microsoft.com/office/drawing/2014/main" id="{715F6880-49C3-4ACA-ACE4-99C260C434F6}"/>
                </a:ext>
              </a:extLst>
            </p:cNvPr>
            <p:cNvSpPr>
              <a:spLocks noChangeAspect="1"/>
            </p:cNvSpPr>
            <p:nvPr/>
          </p:nvSpPr>
          <p:spPr>
            <a:xfrm>
              <a:off x="9362386" y="297198"/>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7" name="Oval 76">
              <a:extLst>
                <a:ext uri="{FF2B5EF4-FFF2-40B4-BE49-F238E27FC236}">
                  <a16:creationId xmlns:a16="http://schemas.microsoft.com/office/drawing/2014/main" id="{7EA68FA6-F752-4247-98A1-BB6622B8E7AE}"/>
                </a:ext>
              </a:extLst>
            </p:cNvPr>
            <p:cNvSpPr>
              <a:spLocks noChangeAspect="1"/>
            </p:cNvSpPr>
            <p:nvPr/>
          </p:nvSpPr>
          <p:spPr>
            <a:xfrm>
              <a:off x="10315997" y="48704"/>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8" name="Oval 77">
              <a:extLst>
                <a:ext uri="{FF2B5EF4-FFF2-40B4-BE49-F238E27FC236}">
                  <a16:creationId xmlns:a16="http://schemas.microsoft.com/office/drawing/2014/main" id="{353F3308-C2C5-4D0D-86DF-6E8DAB206926}"/>
                </a:ext>
              </a:extLst>
            </p:cNvPr>
            <p:cNvSpPr>
              <a:spLocks noChangeAspect="1"/>
            </p:cNvSpPr>
            <p:nvPr/>
          </p:nvSpPr>
          <p:spPr>
            <a:xfrm>
              <a:off x="11117901" y="207612"/>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9" name="Oval 78">
              <a:extLst>
                <a:ext uri="{FF2B5EF4-FFF2-40B4-BE49-F238E27FC236}">
                  <a16:creationId xmlns:a16="http://schemas.microsoft.com/office/drawing/2014/main" id="{38FF6E99-DB43-48FE-BEF2-2C81F6E6A0C6}"/>
                </a:ext>
              </a:extLst>
            </p:cNvPr>
            <p:cNvSpPr>
              <a:spLocks noChangeAspect="1"/>
            </p:cNvSpPr>
            <p:nvPr/>
          </p:nvSpPr>
          <p:spPr>
            <a:xfrm>
              <a:off x="11654224" y="48474"/>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0" name="Oval 79">
              <a:extLst>
                <a:ext uri="{FF2B5EF4-FFF2-40B4-BE49-F238E27FC236}">
                  <a16:creationId xmlns:a16="http://schemas.microsoft.com/office/drawing/2014/main" id="{7EC8EE57-C89B-4446-850F-B722D9B4C770}"/>
                </a:ext>
              </a:extLst>
            </p:cNvPr>
            <p:cNvSpPr>
              <a:spLocks noChangeAspect="1"/>
            </p:cNvSpPr>
            <p:nvPr/>
          </p:nvSpPr>
          <p:spPr>
            <a:xfrm>
              <a:off x="7271002" y="436248"/>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1" name="Oval 80">
              <a:extLst>
                <a:ext uri="{FF2B5EF4-FFF2-40B4-BE49-F238E27FC236}">
                  <a16:creationId xmlns:a16="http://schemas.microsoft.com/office/drawing/2014/main" id="{F958533A-2A77-4DBA-A02D-6911A48DD916}"/>
                </a:ext>
              </a:extLst>
            </p:cNvPr>
            <p:cNvSpPr>
              <a:spLocks noChangeAspect="1"/>
            </p:cNvSpPr>
            <p:nvPr/>
          </p:nvSpPr>
          <p:spPr>
            <a:xfrm>
              <a:off x="43745" y="714473"/>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a:extLst>
              <a:ext uri="{FF2B5EF4-FFF2-40B4-BE49-F238E27FC236}">
                <a16:creationId xmlns:a16="http://schemas.microsoft.com/office/drawing/2014/main" id="{B36EE7BC-9EA4-49B9-B640-C710D30E7A5B}"/>
              </a:ext>
            </a:extLst>
          </p:cNvPr>
          <p:cNvSpPr>
            <a:spLocks noGrp="1"/>
          </p:cNvSpPr>
          <p:nvPr>
            <p:ph type="title" hasCustomPrompt="1"/>
          </p:nvPr>
        </p:nvSpPr>
        <p:spPr/>
        <p:txBody>
          <a:bodyPr/>
          <a:lstStyle>
            <a:lvl1pPr>
              <a:defRPr>
                <a:gradFill>
                  <a:gsLst>
                    <a:gs pos="0">
                      <a:schemeClr val="accent4"/>
                    </a:gs>
                    <a:gs pos="100000">
                      <a:schemeClr val="accent3"/>
                    </a:gs>
                  </a:gsLst>
                  <a:lin ang="5400000" scaled="0"/>
                </a:gradFill>
              </a:defRPr>
            </a:lvl1pPr>
          </a:lstStyle>
          <a:p>
            <a:r>
              <a:rPr lang="en-US" noProof="0"/>
              <a:t>Slide Title</a:t>
            </a:r>
          </a:p>
        </p:txBody>
      </p:sp>
      <p:sp>
        <p:nvSpPr>
          <p:cNvPr id="115" name="Picture Placeholder 114">
            <a:extLst>
              <a:ext uri="{FF2B5EF4-FFF2-40B4-BE49-F238E27FC236}">
                <a16:creationId xmlns:a16="http://schemas.microsoft.com/office/drawing/2014/main" id="{E3EBE92A-7725-4607-8F24-45AAB047DF2D}"/>
              </a:ext>
            </a:extLst>
          </p:cNvPr>
          <p:cNvSpPr>
            <a:spLocks noGrp="1"/>
          </p:cNvSpPr>
          <p:nvPr>
            <p:ph type="pic" sz="quarter" idx="11" hasCustomPrompt="1"/>
          </p:nvPr>
        </p:nvSpPr>
        <p:spPr>
          <a:xfrm rot="-180000">
            <a:off x="856087" y="2165684"/>
            <a:ext cx="3436364" cy="3436364"/>
          </a:xfrm>
          <a:ln w="635000" cap="rnd" cmpd="sng">
            <a:solidFill>
              <a:schemeClr val="tx1"/>
            </a:solidFill>
            <a:miter lim="800000"/>
          </a:ln>
          <a:effectLst>
            <a:outerShdw dist="114300" dir="2700000" algn="tl" rotWithShape="0">
              <a:prstClr val="black">
                <a:alpha val="14000"/>
              </a:prstClr>
            </a:outerShdw>
          </a:effectLst>
        </p:spPr>
        <p:txBody>
          <a:bodyPr anchor="ctr">
            <a:normAutofit/>
          </a:bodyPr>
          <a:lstStyle>
            <a:lvl1pPr marL="0" indent="0" algn="ctr">
              <a:buNone/>
              <a:defRPr sz="1600"/>
            </a:lvl1pPr>
          </a:lstStyle>
          <a:p>
            <a:r>
              <a:rPr lang="en-US" noProof="0" dirty="0"/>
              <a:t>Drag and Drop or Insert Your Picture</a:t>
            </a:r>
          </a:p>
        </p:txBody>
      </p:sp>
      <p:sp>
        <p:nvSpPr>
          <p:cNvPr id="112" name="Picture Placeholder 111">
            <a:extLst>
              <a:ext uri="{FF2B5EF4-FFF2-40B4-BE49-F238E27FC236}">
                <a16:creationId xmlns:a16="http://schemas.microsoft.com/office/drawing/2014/main" id="{E103B770-AEFD-44FF-BADF-AB68C428CBB9}"/>
              </a:ext>
            </a:extLst>
          </p:cNvPr>
          <p:cNvSpPr>
            <a:spLocks noGrp="1"/>
          </p:cNvSpPr>
          <p:nvPr>
            <p:ph type="pic" sz="quarter" idx="10" hasCustomPrompt="1"/>
          </p:nvPr>
        </p:nvSpPr>
        <p:spPr>
          <a:xfrm rot="-180000">
            <a:off x="5428758" y="1953047"/>
            <a:ext cx="2487273" cy="2487273"/>
          </a:xfrm>
          <a:ln w="254000" cap="rnd" cmpd="sng">
            <a:solidFill>
              <a:schemeClr val="bg1">
                <a:lumMod val="95000"/>
              </a:schemeClr>
            </a:solidFill>
            <a:miter lim="800000"/>
          </a:ln>
          <a:effectLst>
            <a:outerShdw dist="114300" dir="2700000" algn="tl" rotWithShape="0">
              <a:prstClr val="black">
                <a:alpha val="14000"/>
              </a:prstClr>
            </a:outerShdw>
          </a:effectLst>
        </p:spPr>
        <p:txBody>
          <a:bodyPr anchor="ctr">
            <a:normAutofit/>
          </a:bodyPr>
          <a:lstStyle>
            <a:lvl1pPr marL="0" indent="0" algn="ctr">
              <a:buNone/>
              <a:defRPr sz="1600"/>
            </a:lvl1pPr>
          </a:lstStyle>
          <a:p>
            <a:r>
              <a:rPr lang="en-US" noProof="0" dirty="0"/>
              <a:t>Drag and Drop or Insert Your Picture</a:t>
            </a:r>
          </a:p>
        </p:txBody>
      </p:sp>
      <p:sp>
        <p:nvSpPr>
          <p:cNvPr id="114" name="Picture Placeholder 10">
            <a:extLst>
              <a:ext uri="{FF2B5EF4-FFF2-40B4-BE49-F238E27FC236}">
                <a16:creationId xmlns:a16="http://schemas.microsoft.com/office/drawing/2014/main" id="{FCBEE3C2-FE80-4EFB-9950-B294D6499046}"/>
              </a:ext>
            </a:extLst>
          </p:cNvPr>
          <p:cNvSpPr>
            <a:spLocks noGrp="1"/>
          </p:cNvSpPr>
          <p:nvPr>
            <p:ph type="pic" sz="quarter" idx="12" hasCustomPrompt="1"/>
          </p:nvPr>
        </p:nvSpPr>
        <p:spPr>
          <a:xfrm rot="-180000">
            <a:off x="9071555" y="1760798"/>
            <a:ext cx="2315650" cy="2813227"/>
          </a:xfrm>
          <a:solidFill>
            <a:schemeClr val="accent1"/>
          </a:solidFill>
          <a:ln w="635000" cap="rnd" cmpd="dbl">
            <a:gradFill>
              <a:gsLst>
                <a:gs pos="100000">
                  <a:srgbClr val="665B3C"/>
                </a:gs>
                <a:gs pos="41620">
                  <a:srgbClr val="E4D6AE"/>
                </a:gs>
                <a:gs pos="43000">
                  <a:schemeClr val="bg1">
                    <a:lumMod val="95000"/>
                  </a:schemeClr>
                </a:gs>
                <a:gs pos="17000">
                  <a:schemeClr val="bg1">
                    <a:lumMod val="50000"/>
                  </a:schemeClr>
                </a:gs>
                <a:gs pos="0">
                  <a:schemeClr val="tx1">
                    <a:lumMod val="65000"/>
                    <a:lumOff val="35000"/>
                  </a:schemeClr>
                </a:gs>
              </a:gsLst>
              <a:lin ang="5220000" scaled="0"/>
            </a:gradFill>
            <a:miter lim="800000"/>
          </a:ln>
          <a:effectLst>
            <a:innerShdw blurRad="63500" dist="50800" dir="13500000">
              <a:prstClr val="black">
                <a:alpha val="50000"/>
              </a:prstClr>
            </a:innerShdw>
          </a:effectLst>
        </p:spPr>
        <p:txBody>
          <a:bodyPr anchor="ctr">
            <a:normAutofit/>
          </a:bodyPr>
          <a:lstStyle>
            <a:lvl1pPr marL="0" indent="0" algn="ctr">
              <a:buNone/>
              <a:defRPr sz="1600"/>
            </a:lvl1pPr>
          </a:lstStyle>
          <a:p>
            <a:r>
              <a:rPr lang="en-US" noProof="0" dirty="0"/>
              <a:t>Drag and Drop or Insert Your Picture</a:t>
            </a:r>
          </a:p>
        </p:txBody>
      </p:sp>
    </p:spTree>
    <p:extLst>
      <p:ext uri="{BB962C8B-B14F-4D97-AF65-F5344CB8AC3E}">
        <p14:creationId xmlns:p14="http://schemas.microsoft.com/office/powerpoint/2010/main" val="243586437"/>
      </p:ext>
    </p:extLst>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100000">
              <a:srgbClr val="232939"/>
            </a:gs>
            <a:gs pos="0">
              <a:schemeClr val="tx1">
                <a:lumMod val="95000"/>
                <a:lumOff val="5000"/>
              </a:schemeClr>
            </a:gs>
          </a:gsLst>
          <a:lin ang="5220000" scaled="0"/>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E55CEE-7029-4EBB-BB73-2FC34893BEDE}"/>
              </a:ext>
            </a:extLst>
          </p:cNvPr>
          <p:cNvSpPr>
            <a:spLocks noGrp="1"/>
          </p:cNvSpPr>
          <p:nvPr>
            <p:ph type="title"/>
          </p:nvPr>
        </p:nvSpPr>
        <p:spPr>
          <a:xfrm rot="-180000">
            <a:off x="343381" y="402268"/>
            <a:ext cx="7910243" cy="1681497"/>
          </a:xfrm>
          <a:prstGeom prst="rect">
            <a:avLst/>
          </a:prstGeom>
        </p:spPr>
        <p:txBody>
          <a:bodyPr vert="horz" lIns="0" tIns="0" rIns="0" bIns="0" rtlCol="0" anchor="t">
            <a:noAutofit/>
          </a:bodyPr>
          <a:lstStyle/>
          <a:p>
            <a:r>
              <a:rPr lang="en-US" dirty="0"/>
              <a:t>Your Title</a:t>
            </a:r>
          </a:p>
        </p:txBody>
      </p:sp>
      <p:sp>
        <p:nvSpPr>
          <p:cNvPr id="3" name="Text Placeholder 2">
            <a:extLst>
              <a:ext uri="{FF2B5EF4-FFF2-40B4-BE49-F238E27FC236}">
                <a16:creationId xmlns:a16="http://schemas.microsoft.com/office/drawing/2014/main" id="{C077835D-5D88-495C-B1CF-AC59401B0C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36004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6" r:id="rId4"/>
    <p:sldLayoutId id="2147483657" r:id="rId5"/>
  </p:sldLayoutIdLst>
  <p:transition spd="slow">
    <p:cover/>
  </p:transition>
  <p:txStyles>
    <p:titleStyle>
      <a:lvl1pPr algn="l" defTabSz="914400" rtl="0" eaLnBrk="1" latinLnBrk="0" hangingPunct="1">
        <a:lnSpc>
          <a:spcPct val="70000"/>
        </a:lnSpc>
        <a:spcBef>
          <a:spcPct val="0"/>
        </a:spcBef>
        <a:buNone/>
        <a:defRPr sz="8800" kern="1200" spc="-300">
          <a:gradFill>
            <a:gsLst>
              <a:gs pos="0">
                <a:schemeClr val="accent4"/>
              </a:gs>
              <a:gs pos="100000">
                <a:schemeClr val="accent3"/>
              </a:gs>
            </a:gsLst>
            <a:lin ang="5400000" scaled="0"/>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a:extLst>
              <a:ext uri="{FF2B5EF4-FFF2-40B4-BE49-F238E27FC236}">
                <a16:creationId xmlns:a16="http://schemas.microsoft.com/office/drawing/2014/main" id="{7EB4D5D1-D162-4C1D-949B-C11DBFDEF66E}"/>
              </a:ext>
            </a:extLst>
          </p:cNvPr>
          <p:cNvSpPr>
            <a:spLocks noGrp="1"/>
          </p:cNvSpPr>
          <p:nvPr>
            <p:ph type="subTitle" idx="1"/>
          </p:nvPr>
        </p:nvSpPr>
        <p:spPr>
          <a:xfrm rot="-180000">
            <a:off x="1503361" y="4502523"/>
            <a:ext cx="4370479" cy="741994"/>
          </a:xfrm>
        </p:spPr>
        <p:txBody>
          <a:bodyPr/>
          <a:lstStyle/>
          <a:p>
            <a:pPr algn="r"/>
            <a:r>
              <a:rPr lang="en-US" sz="3600" dirty="0"/>
              <a:t>Mark 10:1-12</a:t>
            </a:r>
          </a:p>
        </p:txBody>
      </p:sp>
      <p:sp>
        <p:nvSpPr>
          <p:cNvPr id="7" name="Title 6">
            <a:extLst>
              <a:ext uri="{FF2B5EF4-FFF2-40B4-BE49-F238E27FC236}">
                <a16:creationId xmlns:a16="http://schemas.microsoft.com/office/drawing/2014/main" id="{469841A3-D33B-4444-9C98-7F8FB141C704}"/>
              </a:ext>
            </a:extLst>
          </p:cNvPr>
          <p:cNvSpPr>
            <a:spLocks noGrp="1"/>
          </p:cNvSpPr>
          <p:nvPr>
            <p:ph type="title"/>
          </p:nvPr>
        </p:nvSpPr>
        <p:spPr>
          <a:xfrm rot="-180000">
            <a:off x="41266" y="2806333"/>
            <a:ext cx="5762877" cy="1727875"/>
          </a:xfrm>
        </p:spPr>
        <p:txBody>
          <a:bodyPr/>
          <a:lstStyle/>
          <a:p>
            <a:r>
              <a:rPr lang="en-US" dirty="0"/>
              <a:t>Divorce:    The Rule</a:t>
            </a:r>
          </a:p>
        </p:txBody>
      </p:sp>
      <p:cxnSp>
        <p:nvCxnSpPr>
          <p:cNvPr id="11" name="Straight Connector 10">
            <a:extLst>
              <a:ext uri="{FF2B5EF4-FFF2-40B4-BE49-F238E27FC236}">
                <a16:creationId xmlns:a16="http://schemas.microsoft.com/office/drawing/2014/main" id="{B1AD8B83-4B4D-415E-97B1-98F01A37B620}"/>
              </a:ext>
              <a:ext uri="{C183D7F6-B498-43B3-948B-1728B52AA6E4}">
                <adec:decorative xmlns:adec="http://schemas.microsoft.com/office/drawing/2017/decorative" val="1"/>
              </a:ext>
            </a:extLst>
          </p:cNvPr>
          <p:cNvCxnSpPr>
            <a:cxnSpLocks/>
          </p:cNvCxnSpPr>
          <p:nvPr/>
        </p:nvCxnSpPr>
        <p:spPr>
          <a:xfrm flipV="1">
            <a:off x="3356872" y="3454730"/>
            <a:ext cx="2792194" cy="146333"/>
          </a:xfrm>
          <a:prstGeom prst="line">
            <a:avLst/>
          </a:prstGeom>
          <a:ln w="76200" cap="rnd">
            <a:solidFill>
              <a:schemeClr val="accent5"/>
            </a:solidFill>
            <a:round/>
          </a:ln>
        </p:spPr>
        <p:style>
          <a:lnRef idx="1">
            <a:schemeClr val="accent1"/>
          </a:lnRef>
          <a:fillRef idx="0">
            <a:schemeClr val="accent1"/>
          </a:fillRef>
          <a:effectRef idx="0">
            <a:schemeClr val="accent1"/>
          </a:effectRef>
          <a:fontRef idx="minor">
            <a:schemeClr val="tx1"/>
          </a:fontRef>
        </p:style>
      </p:cxnSp>
      <p:grpSp>
        <p:nvGrpSpPr>
          <p:cNvPr id="9" name="Group 8" descr="Glow Light">
            <a:extLst>
              <a:ext uri="{FF2B5EF4-FFF2-40B4-BE49-F238E27FC236}">
                <a16:creationId xmlns:a16="http://schemas.microsoft.com/office/drawing/2014/main" id="{C42EC70B-AA27-4CE6-94FC-89F7CC99A95A}"/>
              </a:ext>
            </a:extLst>
          </p:cNvPr>
          <p:cNvGrpSpPr>
            <a:grpSpLocks noChangeAspect="1"/>
          </p:cNvGrpSpPr>
          <p:nvPr/>
        </p:nvGrpSpPr>
        <p:grpSpPr>
          <a:xfrm rot="-180000">
            <a:off x="3329284" y="2505923"/>
            <a:ext cx="527652" cy="527652"/>
            <a:chOff x="5994457" y="3309752"/>
            <a:chExt cx="2933700" cy="2933700"/>
          </a:xfrm>
        </p:grpSpPr>
        <p:sp>
          <p:nvSpPr>
            <p:cNvPr id="12" name="Oval 11">
              <a:extLst>
                <a:ext uri="{FF2B5EF4-FFF2-40B4-BE49-F238E27FC236}">
                  <a16:creationId xmlns:a16="http://schemas.microsoft.com/office/drawing/2014/main" id="{4D0347FF-EEE0-423A-9E3D-56AB5A2670E2}"/>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46991062-AE79-4090-A706-77BDD682B831}"/>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descr="Glow Light">
            <a:extLst>
              <a:ext uri="{FF2B5EF4-FFF2-40B4-BE49-F238E27FC236}">
                <a16:creationId xmlns:a16="http://schemas.microsoft.com/office/drawing/2014/main" id="{9CC9142A-32B6-4E51-AE68-AB7CAAEC8416}"/>
              </a:ext>
            </a:extLst>
          </p:cNvPr>
          <p:cNvGrpSpPr>
            <a:grpSpLocks noChangeAspect="1"/>
          </p:cNvGrpSpPr>
          <p:nvPr/>
        </p:nvGrpSpPr>
        <p:grpSpPr>
          <a:xfrm rot="-180000">
            <a:off x="3558107" y="3360250"/>
            <a:ext cx="849790" cy="849790"/>
            <a:chOff x="5994457" y="3309752"/>
            <a:chExt cx="2933700" cy="2933700"/>
          </a:xfrm>
        </p:grpSpPr>
        <p:sp>
          <p:nvSpPr>
            <p:cNvPr id="22" name="Oval 21">
              <a:extLst>
                <a:ext uri="{FF2B5EF4-FFF2-40B4-BE49-F238E27FC236}">
                  <a16:creationId xmlns:a16="http://schemas.microsoft.com/office/drawing/2014/main" id="{D9476952-B483-4C38-9848-6255E913A08E}"/>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id="{3F13FB53-37D9-4531-BA95-41EB6E8D8BB9}"/>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7" name="Group 26" descr="Glow Light">
            <a:extLst>
              <a:ext uri="{FF2B5EF4-FFF2-40B4-BE49-F238E27FC236}">
                <a16:creationId xmlns:a16="http://schemas.microsoft.com/office/drawing/2014/main" id="{ADA179D8-0AAD-48A9-BA6A-7273F4FE0DB9}"/>
              </a:ext>
            </a:extLst>
          </p:cNvPr>
          <p:cNvGrpSpPr>
            <a:grpSpLocks noChangeAspect="1"/>
          </p:cNvGrpSpPr>
          <p:nvPr/>
        </p:nvGrpSpPr>
        <p:grpSpPr>
          <a:xfrm>
            <a:off x="5797644" y="2250089"/>
            <a:ext cx="2003762" cy="2003762"/>
            <a:chOff x="5994457" y="3309752"/>
            <a:chExt cx="2933700" cy="2933700"/>
          </a:xfrm>
        </p:grpSpPr>
        <p:sp>
          <p:nvSpPr>
            <p:cNvPr id="28" name="Oval 27">
              <a:extLst>
                <a:ext uri="{FF2B5EF4-FFF2-40B4-BE49-F238E27FC236}">
                  <a16:creationId xmlns:a16="http://schemas.microsoft.com/office/drawing/2014/main" id="{41D934D5-1EAB-4713-9A15-0DD47F831E29}"/>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Oval 28">
              <a:extLst>
                <a:ext uri="{FF2B5EF4-FFF2-40B4-BE49-F238E27FC236}">
                  <a16:creationId xmlns:a16="http://schemas.microsoft.com/office/drawing/2014/main" id="{9F9FC37B-1CCB-4250-BC79-F0BF7021B7EC}"/>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0" name="Group 29" descr="Glow Light">
            <a:extLst>
              <a:ext uri="{FF2B5EF4-FFF2-40B4-BE49-F238E27FC236}">
                <a16:creationId xmlns:a16="http://schemas.microsoft.com/office/drawing/2014/main" id="{5D0D98E1-2523-49EE-A252-E4D76984B028}"/>
              </a:ext>
            </a:extLst>
          </p:cNvPr>
          <p:cNvGrpSpPr>
            <a:grpSpLocks noChangeAspect="1"/>
          </p:cNvGrpSpPr>
          <p:nvPr/>
        </p:nvGrpSpPr>
        <p:grpSpPr>
          <a:xfrm>
            <a:off x="10537590" y="1821912"/>
            <a:ext cx="2003762" cy="2003762"/>
            <a:chOff x="5994457" y="3309752"/>
            <a:chExt cx="2933700" cy="2933700"/>
          </a:xfrm>
        </p:grpSpPr>
        <p:sp>
          <p:nvSpPr>
            <p:cNvPr id="31" name="Oval 30">
              <a:extLst>
                <a:ext uri="{FF2B5EF4-FFF2-40B4-BE49-F238E27FC236}">
                  <a16:creationId xmlns:a16="http://schemas.microsoft.com/office/drawing/2014/main" id="{1CD7F0F7-099D-4FDA-84D0-55FEC4F0398A}"/>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Oval 31">
              <a:extLst>
                <a:ext uri="{FF2B5EF4-FFF2-40B4-BE49-F238E27FC236}">
                  <a16:creationId xmlns:a16="http://schemas.microsoft.com/office/drawing/2014/main" id="{6F55D2AF-BA8A-4F8E-9103-F892694868DC}"/>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Placeholder 3" descr="Female graduate smiling">
            <a:extLst>
              <a:ext uri="{FF2B5EF4-FFF2-40B4-BE49-F238E27FC236}">
                <a16:creationId xmlns:a16="http://schemas.microsoft.com/office/drawing/2014/main" id="{9C8E97EE-CA1E-4009-A4C8-1919C938473B}"/>
              </a:ext>
            </a:extLst>
          </p:cNvPr>
          <p:cNvPicPr>
            <a:picLocks noGrp="1" noChangeAspect="1"/>
          </p:cNvPicPr>
          <p:nvPr>
            <p:ph type="pic" sz="quarter" idx="10"/>
          </p:nvPr>
        </p:nvPicPr>
        <p:blipFill>
          <a:blip r:embed="rId3" cstate="screen">
            <a:extLst>
              <a:ext uri="{28A0092B-C50C-407E-A947-70E740481C1C}">
                <a14:useLocalDpi xmlns:a14="http://schemas.microsoft.com/office/drawing/2010/main"/>
              </a:ext>
            </a:extLst>
          </a:blip>
          <a:srcRect/>
          <a:stretch>
            <a:fillRect/>
          </a:stretch>
        </p:blipFill>
        <p:spPr>
          <a:xfrm rot="-180000">
            <a:off x="7143878" y="936349"/>
            <a:ext cx="4103549" cy="4985303"/>
          </a:xfrm>
        </p:spPr>
      </p:pic>
      <p:pic>
        <p:nvPicPr>
          <p:cNvPr id="3" name="Picture 2">
            <a:extLst>
              <a:ext uri="{FF2B5EF4-FFF2-40B4-BE49-F238E27FC236}">
                <a16:creationId xmlns:a16="http://schemas.microsoft.com/office/drawing/2014/main" id="{DA6BCF59-569E-4BB2-B622-37346EB78B58}"/>
              </a:ext>
            </a:extLst>
          </p:cNvPr>
          <p:cNvPicPr>
            <a:picLocks noChangeAspect="1"/>
          </p:cNvPicPr>
          <p:nvPr/>
        </p:nvPicPr>
        <p:blipFill>
          <a:blip r:embed="rId4"/>
          <a:stretch>
            <a:fillRect/>
          </a:stretch>
        </p:blipFill>
        <p:spPr>
          <a:xfrm rot="21387676">
            <a:off x="7181531" y="954561"/>
            <a:ext cx="4112628" cy="4975876"/>
          </a:xfrm>
          <a:prstGeom prst="rect">
            <a:avLst/>
          </a:prstGeom>
        </p:spPr>
      </p:pic>
    </p:spTree>
    <p:extLst>
      <p:ext uri="{BB962C8B-B14F-4D97-AF65-F5344CB8AC3E}">
        <p14:creationId xmlns:p14="http://schemas.microsoft.com/office/powerpoint/2010/main" val="1448940868"/>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D7DD5-5FA9-4E41-907C-687FA753D556}"/>
              </a:ext>
            </a:extLst>
          </p:cNvPr>
          <p:cNvSpPr>
            <a:spLocks noGrp="1"/>
          </p:cNvSpPr>
          <p:nvPr>
            <p:ph type="title"/>
          </p:nvPr>
        </p:nvSpPr>
        <p:spPr>
          <a:xfrm rot="-180000">
            <a:off x="343004" y="387860"/>
            <a:ext cx="8460850" cy="1681497"/>
          </a:xfrm>
        </p:spPr>
        <p:txBody>
          <a:bodyPr/>
          <a:lstStyle/>
          <a:p>
            <a:r>
              <a:rPr lang="en-US" dirty="0"/>
              <a:t>Mark 10:6-9</a:t>
            </a:r>
            <a:br>
              <a:rPr lang="en-US" dirty="0"/>
            </a:br>
            <a:r>
              <a:rPr lang="en-US" dirty="0"/>
              <a:t>The Intent</a:t>
            </a:r>
          </a:p>
        </p:txBody>
      </p:sp>
      <p:sp>
        <p:nvSpPr>
          <p:cNvPr id="3" name="Text Placeholder 2">
            <a:extLst>
              <a:ext uri="{FF2B5EF4-FFF2-40B4-BE49-F238E27FC236}">
                <a16:creationId xmlns:a16="http://schemas.microsoft.com/office/drawing/2014/main" id="{D4F5FED2-F310-438E-A305-0170D957338A}"/>
              </a:ext>
            </a:extLst>
          </p:cNvPr>
          <p:cNvSpPr>
            <a:spLocks noGrp="1"/>
          </p:cNvSpPr>
          <p:nvPr>
            <p:ph type="body" sz="quarter" idx="10"/>
          </p:nvPr>
        </p:nvSpPr>
        <p:spPr>
          <a:xfrm>
            <a:off x="887896" y="2097949"/>
            <a:ext cx="10681252" cy="4369111"/>
          </a:xfrm>
        </p:spPr>
        <p:txBody>
          <a:bodyPr>
            <a:noAutofit/>
          </a:bodyPr>
          <a:lstStyle/>
          <a:p>
            <a:pPr marR="0" algn="l" rtl="0"/>
            <a:r>
              <a:rPr lang="en-US" b="0" i="0" u="none" strike="noStrike" baseline="0" dirty="0">
                <a:solidFill>
                  <a:schemeClr val="bg2"/>
                </a:solidFill>
                <a:latin typeface="Verdana" panose="020B0604030504040204" pitchFamily="34" charset="0"/>
              </a:rPr>
              <a:t>(Mark 10:6)  But from the beginning of the creation, God 'MADE THEM MALE AND FEMALE.'</a:t>
            </a:r>
          </a:p>
          <a:p>
            <a:pPr marR="0" algn="l" rtl="0"/>
            <a:r>
              <a:rPr lang="en-US" b="0" i="0" u="none" strike="noStrike" baseline="0" dirty="0">
                <a:solidFill>
                  <a:schemeClr val="bg2"/>
                </a:solidFill>
                <a:latin typeface="Verdana" panose="020B0604030504040204" pitchFamily="34" charset="0"/>
              </a:rPr>
              <a:t>(Mark 10:7)  'FOR THIS REASON A MAN SHALL LEAVE HIS FATHER AND MOTHER AND BE JOINED TO HIS WIFE,</a:t>
            </a:r>
          </a:p>
          <a:p>
            <a:pPr marR="0" algn="l" rtl="0"/>
            <a:r>
              <a:rPr lang="en-US" b="0" i="0" u="none" strike="noStrike" baseline="0" dirty="0">
                <a:solidFill>
                  <a:schemeClr val="bg2"/>
                </a:solidFill>
                <a:latin typeface="Verdana" panose="020B0604030504040204" pitchFamily="34" charset="0"/>
              </a:rPr>
              <a:t>(Mark 10:8)  AND THE TWO SHALL BECOME ONE FLESH'; so then they are no longer two, but one flesh.</a:t>
            </a:r>
          </a:p>
          <a:p>
            <a:pPr marR="0" algn="l" rtl="0"/>
            <a:r>
              <a:rPr lang="en-US" b="0" i="0" u="none" strike="noStrike" baseline="0" dirty="0">
                <a:solidFill>
                  <a:schemeClr val="bg2"/>
                </a:solidFill>
                <a:latin typeface="Verdana" panose="020B0604030504040204" pitchFamily="34" charset="0"/>
              </a:rPr>
              <a:t>(Mark 10:9)  Therefore what God has joined together, let not man separate."</a:t>
            </a:r>
          </a:p>
        </p:txBody>
      </p:sp>
    </p:spTree>
    <p:extLst>
      <p:ext uri="{BB962C8B-B14F-4D97-AF65-F5344CB8AC3E}">
        <p14:creationId xmlns:p14="http://schemas.microsoft.com/office/powerpoint/2010/main" val="1542406000"/>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D7DD5-5FA9-4E41-907C-687FA753D556}"/>
              </a:ext>
            </a:extLst>
          </p:cNvPr>
          <p:cNvSpPr>
            <a:spLocks noGrp="1"/>
          </p:cNvSpPr>
          <p:nvPr>
            <p:ph type="title"/>
          </p:nvPr>
        </p:nvSpPr>
        <p:spPr>
          <a:xfrm rot="-180000">
            <a:off x="343004" y="387860"/>
            <a:ext cx="8460850" cy="1681497"/>
          </a:xfrm>
        </p:spPr>
        <p:txBody>
          <a:bodyPr/>
          <a:lstStyle/>
          <a:p>
            <a:r>
              <a:rPr lang="en-US" dirty="0"/>
              <a:t>Mark 10:6-9</a:t>
            </a:r>
            <a:br>
              <a:rPr lang="en-US" dirty="0"/>
            </a:br>
            <a:r>
              <a:rPr lang="en-US" dirty="0"/>
              <a:t>The Intent</a:t>
            </a:r>
          </a:p>
        </p:txBody>
      </p:sp>
      <p:sp>
        <p:nvSpPr>
          <p:cNvPr id="3" name="Text Placeholder 2">
            <a:extLst>
              <a:ext uri="{FF2B5EF4-FFF2-40B4-BE49-F238E27FC236}">
                <a16:creationId xmlns:a16="http://schemas.microsoft.com/office/drawing/2014/main" id="{D4F5FED2-F310-438E-A305-0170D957338A}"/>
              </a:ext>
            </a:extLst>
          </p:cNvPr>
          <p:cNvSpPr>
            <a:spLocks noGrp="1"/>
          </p:cNvSpPr>
          <p:nvPr>
            <p:ph type="body" sz="quarter" idx="10"/>
          </p:nvPr>
        </p:nvSpPr>
        <p:spPr>
          <a:xfrm>
            <a:off x="887896" y="2289608"/>
            <a:ext cx="9793356" cy="3780991"/>
          </a:xfrm>
        </p:spPr>
        <p:txBody>
          <a:bodyPr>
            <a:normAutofit/>
          </a:bodyPr>
          <a:lstStyle/>
          <a:p>
            <a:pPr marR="0" algn="l" rtl="0"/>
            <a:r>
              <a:rPr lang="en-US" b="1" i="0" u="none" strike="noStrike" baseline="0" dirty="0">
                <a:solidFill>
                  <a:schemeClr val="bg2"/>
                </a:solidFill>
                <a:latin typeface="Verdana" panose="020B0604030504040204" pitchFamily="34" charset="0"/>
              </a:rPr>
              <a:t>From the beginning</a:t>
            </a:r>
          </a:p>
          <a:p>
            <a:pPr marR="0" algn="l" rtl="0"/>
            <a:r>
              <a:rPr lang="en-US" dirty="0">
                <a:solidFill>
                  <a:schemeClr val="bg2"/>
                </a:solidFill>
                <a:latin typeface="Verdana" panose="020B0604030504040204" pitchFamily="34" charset="0"/>
              </a:rPr>
              <a:t>God created – male and female</a:t>
            </a:r>
          </a:p>
          <a:p>
            <a:pPr marR="0" algn="l" rtl="0"/>
            <a:r>
              <a:rPr lang="en-US" dirty="0">
                <a:solidFill>
                  <a:schemeClr val="bg2"/>
                </a:solidFill>
                <a:latin typeface="Verdana" panose="020B0604030504040204" pitchFamily="34" charset="0"/>
              </a:rPr>
              <a:t>Marriage = 1 male; 1 female; for life</a:t>
            </a:r>
          </a:p>
          <a:p>
            <a:pPr marR="0" algn="l" rtl="0"/>
            <a:endParaRPr lang="en-US" dirty="0">
              <a:solidFill>
                <a:schemeClr val="bg2"/>
              </a:solidFill>
              <a:latin typeface="Verdana" panose="020B0604030504040204" pitchFamily="34" charset="0"/>
            </a:endParaRPr>
          </a:p>
          <a:p>
            <a:pPr marR="0" algn="l" rtl="0"/>
            <a:r>
              <a:rPr lang="en-US" b="1" dirty="0">
                <a:solidFill>
                  <a:schemeClr val="bg2"/>
                </a:solidFill>
                <a:latin typeface="Verdana" panose="020B0604030504040204" pitchFamily="34" charset="0"/>
              </a:rPr>
              <a:t>NOTE</a:t>
            </a:r>
            <a:r>
              <a:rPr lang="en-US" dirty="0">
                <a:solidFill>
                  <a:schemeClr val="bg2"/>
                </a:solidFill>
                <a:latin typeface="Verdana" panose="020B0604030504040204" pitchFamily="34" charset="0"/>
              </a:rPr>
              <a:t>: Today there is some confusion about gender</a:t>
            </a:r>
          </a:p>
          <a:p>
            <a:pPr marR="0" algn="l" rtl="0"/>
            <a:r>
              <a:rPr lang="en-US" dirty="0">
                <a:solidFill>
                  <a:schemeClr val="bg2"/>
                </a:solidFill>
                <a:latin typeface="Verdana" panose="020B0604030504040204" pitchFamily="34" charset="0"/>
              </a:rPr>
              <a:t>Born a male; think they should be female</a:t>
            </a:r>
          </a:p>
          <a:p>
            <a:pPr marL="0" marR="0" indent="0" algn="l" rtl="0">
              <a:buNone/>
            </a:pPr>
            <a:endParaRPr lang="en-US" dirty="0">
              <a:solidFill>
                <a:schemeClr val="bg2"/>
              </a:solidFill>
              <a:latin typeface="Verdana" panose="020B0604030504040204" pitchFamily="34" charset="0"/>
            </a:endParaRPr>
          </a:p>
        </p:txBody>
      </p:sp>
    </p:spTree>
    <p:extLst>
      <p:ext uri="{BB962C8B-B14F-4D97-AF65-F5344CB8AC3E}">
        <p14:creationId xmlns:p14="http://schemas.microsoft.com/office/powerpoint/2010/main" val="3531826026"/>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D7DD5-5FA9-4E41-907C-687FA753D556}"/>
              </a:ext>
            </a:extLst>
          </p:cNvPr>
          <p:cNvSpPr>
            <a:spLocks noGrp="1"/>
          </p:cNvSpPr>
          <p:nvPr>
            <p:ph type="title"/>
          </p:nvPr>
        </p:nvSpPr>
        <p:spPr>
          <a:xfrm rot="-180000">
            <a:off x="343004" y="387860"/>
            <a:ext cx="8460850" cy="1681497"/>
          </a:xfrm>
        </p:spPr>
        <p:txBody>
          <a:bodyPr/>
          <a:lstStyle/>
          <a:p>
            <a:r>
              <a:rPr lang="en-US" dirty="0"/>
              <a:t>Mark 10:6-9</a:t>
            </a:r>
            <a:br>
              <a:rPr lang="en-US" dirty="0"/>
            </a:br>
            <a:r>
              <a:rPr lang="en-US" dirty="0"/>
              <a:t>The Intent</a:t>
            </a:r>
          </a:p>
        </p:txBody>
      </p:sp>
      <p:sp>
        <p:nvSpPr>
          <p:cNvPr id="3" name="Text Placeholder 2">
            <a:extLst>
              <a:ext uri="{FF2B5EF4-FFF2-40B4-BE49-F238E27FC236}">
                <a16:creationId xmlns:a16="http://schemas.microsoft.com/office/drawing/2014/main" id="{D4F5FED2-F310-438E-A305-0170D957338A}"/>
              </a:ext>
            </a:extLst>
          </p:cNvPr>
          <p:cNvSpPr>
            <a:spLocks noGrp="1"/>
          </p:cNvSpPr>
          <p:nvPr>
            <p:ph type="body" sz="quarter" idx="10"/>
          </p:nvPr>
        </p:nvSpPr>
        <p:spPr>
          <a:xfrm>
            <a:off x="887896" y="2289608"/>
            <a:ext cx="9793356" cy="3780991"/>
          </a:xfrm>
        </p:spPr>
        <p:txBody>
          <a:bodyPr>
            <a:normAutofit lnSpcReduction="10000"/>
          </a:bodyPr>
          <a:lstStyle/>
          <a:p>
            <a:pPr marL="0" marR="0" indent="0" algn="l" rtl="0">
              <a:buNone/>
            </a:pPr>
            <a:endParaRPr lang="en-US" dirty="0">
              <a:solidFill>
                <a:schemeClr val="bg2"/>
              </a:solidFill>
              <a:latin typeface="Verdana" panose="020B0604030504040204" pitchFamily="34" charset="0"/>
            </a:endParaRPr>
          </a:p>
          <a:p>
            <a:pPr marR="0" algn="l" rtl="0"/>
            <a:r>
              <a:rPr lang="en-US" b="1" dirty="0">
                <a:solidFill>
                  <a:schemeClr val="bg2"/>
                </a:solidFill>
                <a:latin typeface="Verdana" panose="020B0604030504040204" pitchFamily="34" charset="0"/>
              </a:rPr>
              <a:t>Two vital words for marriage</a:t>
            </a:r>
          </a:p>
          <a:p>
            <a:pPr marR="0" algn="l" rtl="0"/>
            <a:r>
              <a:rPr lang="en-US" dirty="0">
                <a:solidFill>
                  <a:schemeClr val="bg2"/>
                </a:solidFill>
                <a:latin typeface="Verdana" panose="020B0604030504040204" pitchFamily="34" charset="0"/>
              </a:rPr>
              <a:t>Leave – father and mother</a:t>
            </a:r>
          </a:p>
          <a:p>
            <a:pPr marR="0" algn="l" rtl="0"/>
            <a:r>
              <a:rPr lang="en-US" dirty="0">
                <a:solidFill>
                  <a:schemeClr val="bg2"/>
                </a:solidFill>
                <a:latin typeface="Verdana" panose="020B0604030504040204" pitchFamily="34" charset="0"/>
              </a:rPr>
              <a:t>Cleave – “glue” to each other</a:t>
            </a:r>
          </a:p>
          <a:p>
            <a:pPr marR="0" algn="l" rtl="0"/>
            <a:endParaRPr lang="en-US" dirty="0">
              <a:solidFill>
                <a:schemeClr val="bg2"/>
              </a:solidFill>
              <a:latin typeface="Verdana" panose="020B0604030504040204" pitchFamily="34" charset="0"/>
            </a:endParaRPr>
          </a:p>
          <a:p>
            <a:pPr marR="0" algn="l" rtl="0"/>
            <a:r>
              <a:rPr lang="en-US" dirty="0">
                <a:solidFill>
                  <a:schemeClr val="bg2"/>
                </a:solidFill>
                <a:latin typeface="Verdana" panose="020B0604030504040204" pitchFamily="34" charset="0"/>
              </a:rPr>
              <a:t>God intended for the male and the female to blend into one new entity</a:t>
            </a:r>
          </a:p>
          <a:p>
            <a:pPr marR="0" algn="l" rtl="0"/>
            <a:r>
              <a:rPr lang="en-US" dirty="0">
                <a:solidFill>
                  <a:schemeClr val="bg2"/>
                </a:solidFill>
                <a:latin typeface="Verdana" panose="020B0604030504040204" pitchFamily="34" charset="0"/>
              </a:rPr>
              <a:t>God joined them – Man should not separate them</a:t>
            </a:r>
          </a:p>
        </p:txBody>
      </p:sp>
    </p:spTree>
    <p:extLst>
      <p:ext uri="{BB962C8B-B14F-4D97-AF65-F5344CB8AC3E}">
        <p14:creationId xmlns:p14="http://schemas.microsoft.com/office/powerpoint/2010/main" val="1892386754"/>
      </p:ext>
    </p:extLst>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D7DD5-5FA9-4E41-907C-687FA753D556}"/>
              </a:ext>
            </a:extLst>
          </p:cNvPr>
          <p:cNvSpPr>
            <a:spLocks noGrp="1"/>
          </p:cNvSpPr>
          <p:nvPr>
            <p:ph type="title"/>
          </p:nvPr>
        </p:nvSpPr>
        <p:spPr>
          <a:xfrm rot="-180000">
            <a:off x="343004" y="387860"/>
            <a:ext cx="8460850" cy="1681497"/>
          </a:xfrm>
        </p:spPr>
        <p:txBody>
          <a:bodyPr/>
          <a:lstStyle/>
          <a:p>
            <a:r>
              <a:rPr lang="en-US" dirty="0"/>
              <a:t>Mark 10:10-12</a:t>
            </a:r>
            <a:br>
              <a:rPr lang="en-US" dirty="0"/>
            </a:br>
            <a:r>
              <a:rPr lang="en-US" dirty="0"/>
              <a:t>The Rule</a:t>
            </a:r>
          </a:p>
        </p:txBody>
      </p:sp>
      <p:sp>
        <p:nvSpPr>
          <p:cNvPr id="3" name="Text Placeholder 2">
            <a:extLst>
              <a:ext uri="{FF2B5EF4-FFF2-40B4-BE49-F238E27FC236}">
                <a16:creationId xmlns:a16="http://schemas.microsoft.com/office/drawing/2014/main" id="{D4F5FED2-F310-438E-A305-0170D957338A}"/>
              </a:ext>
            </a:extLst>
          </p:cNvPr>
          <p:cNvSpPr>
            <a:spLocks noGrp="1"/>
          </p:cNvSpPr>
          <p:nvPr>
            <p:ph type="body" sz="quarter" idx="10"/>
          </p:nvPr>
        </p:nvSpPr>
        <p:spPr>
          <a:xfrm>
            <a:off x="887896" y="2289608"/>
            <a:ext cx="9793356" cy="3780991"/>
          </a:xfrm>
        </p:spPr>
        <p:txBody>
          <a:bodyPr>
            <a:noAutofit/>
          </a:bodyPr>
          <a:lstStyle/>
          <a:p>
            <a:pPr marL="0" marR="0" indent="0" algn="l" rtl="0">
              <a:buNone/>
            </a:pPr>
            <a:endParaRPr lang="en-US" dirty="0">
              <a:solidFill>
                <a:schemeClr val="bg2"/>
              </a:solidFill>
              <a:latin typeface="Verdana" panose="020B0604030504040204" pitchFamily="34" charset="0"/>
            </a:endParaRPr>
          </a:p>
          <a:p>
            <a:pPr marR="0" algn="l" rtl="0"/>
            <a:r>
              <a:rPr lang="en-US" b="0" i="0" u="none" strike="noStrike" baseline="0" dirty="0">
                <a:solidFill>
                  <a:schemeClr val="bg2"/>
                </a:solidFill>
                <a:latin typeface="Verdana" panose="020B0604030504040204" pitchFamily="34" charset="0"/>
              </a:rPr>
              <a:t>(Mark 10:10)  In the house His disciples also asked Him again about the same </a:t>
            </a:r>
            <a:r>
              <a:rPr lang="en-US" b="0" i="1" u="none" strike="noStrike" baseline="0" dirty="0">
                <a:solidFill>
                  <a:schemeClr val="bg2"/>
                </a:solidFill>
                <a:latin typeface="Verdana" panose="020B0604030504040204" pitchFamily="34" charset="0"/>
              </a:rPr>
              <a:t>matter.</a:t>
            </a:r>
            <a:endParaRPr lang="en-US" b="0" i="0" u="none" strike="noStrike" baseline="0" dirty="0">
              <a:solidFill>
                <a:schemeClr val="bg2"/>
              </a:solidFill>
              <a:latin typeface="Verdana" panose="020B0604030504040204" pitchFamily="34" charset="0"/>
            </a:endParaRPr>
          </a:p>
          <a:p>
            <a:pPr marR="0" algn="l" rtl="0"/>
            <a:r>
              <a:rPr lang="en-US" b="0" i="0" u="none" strike="noStrike" baseline="0" dirty="0">
                <a:solidFill>
                  <a:schemeClr val="bg2"/>
                </a:solidFill>
                <a:latin typeface="Verdana" panose="020B0604030504040204" pitchFamily="34" charset="0"/>
              </a:rPr>
              <a:t>(Mark 10:11)  So He said to them, "Whoever divorces his wife and marries another commits adultery against her.</a:t>
            </a:r>
          </a:p>
          <a:p>
            <a:pPr marR="0" algn="l" rtl="0"/>
            <a:r>
              <a:rPr lang="en-US" b="0" i="0" u="none" strike="noStrike" baseline="0" dirty="0">
                <a:solidFill>
                  <a:schemeClr val="bg2"/>
                </a:solidFill>
                <a:latin typeface="Verdana" panose="020B0604030504040204" pitchFamily="34" charset="0"/>
              </a:rPr>
              <a:t>(Mark 10:12)  And if a woman divorces her husband and marries another, she commits adultery."</a:t>
            </a:r>
          </a:p>
        </p:txBody>
      </p:sp>
    </p:spTree>
    <p:extLst>
      <p:ext uri="{BB962C8B-B14F-4D97-AF65-F5344CB8AC3E}">
        <p14:creationId xmlns:p14="http://schemas.microsoft.com/office/powerpoint/2010/main" val="109485413"/>
      </p:ext>
    </p:extLst>
  </p:cSld>
  <p:clrMapOvr>
    <a:masterClrMapping/>
  </p:clrMapOvr>
  <p:transition spd="slow">
    <p:cov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D7DD5-5FA9-4E41-907C-687FA753D556}"/>
              </a:ext>
            </a:extLst>
          </p:cNvPr>
          <p:cNvSpPr>
            <a:spLocks noGrp="1"/>
          </p:cNvSpPr>
          <p:nvPr>
            <p:ph type="title"/>
          </p:nvPr>
        </p:nvSpPr>
        <p:spPr>
          <a:xfrm rot="-180000">
            <a:off x="343004" y="387860"/>
            <a:ext cx="8460850" cy="1681497"/>
          </a:xfrm>
        </p:spPr>
        <p:txBody>
          <a:bodyPr/>
          <a:lstStyle/>
          <a:p>
            <a:r>
              <a:rPr lang="en-US" dirty="0"/>
              <a:t>Mark 10:10-12</a:t>
            </a:r>
            <a:br>
              <a:rPr lang="en-US" dirty="0"/>
            </a:br>
            <a:r>
              <a:rPr lang="en-US" dirty="0"/>
              <a:t>The Rule</a:t>
            </a:r>
          </a:p>
        </p:txBody>
      </p:sp>
      <p:sp>
        <p:nvSpPr>
          <p:cNvPr id="3" name="Text Placeholder 2">
            <a:extLst>
              <a:ext uri="{FF2B5EF4-FFF2-40B4-BE49-F238E27FC236}">
                <a16:creationId xmlns:a16="http://schemas.microsoft.com/office/drawing/2014/main" id="{D4F5FED2-F310-438E-A305-0170D957338A}"/>
              </a:ext>
            </a:extLst>
          </p:cNvPr>
          <p:cNvSpPr>
            <a:spLocks noGrp="1"/>
          </p:cNvSpPr>
          <p:nvPr>
            <p:ph type="body" sz="quarter" idx="10"/>
          </p:nvPr>
        </p:nvSpPr>
        <p:spPr>
          <a:xfrm>
            <a:off x="887896" y="2289608"/>
            <a:ext cx="9793356" cy="3780991"/>
          </a:xfrm>
        </p:spPr>
        <p:txBody>
          <a:bodyPr>
            <a:noAutofit/>
          </a:bodyPr>
          <a:lstStyle/>
          <a:p>
            <a:pPr marL="0" marR="0" indent="0" algn="l" rtl="0">
              <a:buNone/>
            </a:pPr>
            <a:endParaRPr lang="en-US" dirty="0">
              <a:solidFill>
                <a:schemeClr val="bg2"/>
              </a:solidFill>
              <a:latin typeface="Verdana" panose="020B0604030504040204" pitchFamily="34" charset="0"/>
            </a:endParaRPr>
          </a:p>
          <a:p>
            <a:pPr marR="0" algn="l" rtl="0"/>
            <a:r>
              <a:rPr lang="en-US" b="0" i="0" u="none" strike="noStrike" baseline="0" dirty="0">
                <a:solidFill>
                  <a:schemeClr val="bg2"/>
                </a:solidFill>
                <a:latin typeface="Verdana" panose="020B0604030504040204" pitchFamily="34" charset="0"/>
              </a:rPr>
              <a:t>The disciples wanted more information</a:t>
            </a:r>
          </a:p>
          <a:p>
            <a:pPr marR="0" algn="l" rtl="0"/>
            <a:r>
              <a:rPr lang="en-US" dirty="0">
                <a:solidFill>
                  <a:schemeClr val="bg2"/>
                </a:solidFill>
                <a:latin typeface="Verdana" panose="020B0604030504040204" pitchFamily="34" charset="0"/>
              </a:rPr>
              <a:t>HERE IS THE RULE:</a:t>
            </a:r>
          </a:p>
          <a:p>
            <a:pPr marR="0" algn="l" rtl="0"/>
            <a:r>
              <a:rPr lang="en-US" b="0" i="0" u="none" strike="noStrike" baseline="0" dirty="0">
                <a:solidFill>
                  <a:schemeClr val="bg2"/>
                </a:solidFill>
                <a:latin typeface="Verdana" panose="020B0604030504040204" pitchFamily="34" charset="0"/>
              </a:rPr>
              <a:t>1. </a:t>
            </a:r>
            <a:r>
              <a:rPr lang="en-US" dirty="0">
                <a:solidFill>
                  <a:schemeClr val="bg2"/>
                </a:solidFill>
                <a:latin typeface="Verdana" panose="020B0604030504040204" pitchFamily="34" charset="0"/>
              </a:rPr>
              <a:t>IF A MAN PUTS AWAY HIS WIFE AND MARRIES ANOTHER, HE COMMITS ADULTERY AGAINST HER.</a:t>
            </a:r>
          </a:p>
          <a:p>
            <a:pPr marR="0" algn="l" rtl="0"/>
            <a:r>
              <a:rPr lang="en-US" b="0" i="0" u="none" strike="noStrike" baseline="0" dirty="0">
                <a:solidFill>
                  <a:schemeClr val="bg2"/>
                </a:solidFill>
                <a:latin typeface="Verdana" panose="020B0604030504040204" pitchFamily="34" charset="0"/>
              </a:rPr>
              <a:t>2. IF A WOMAN PUTS AWAY HER HU</a:t>
            </a:r>
            <a:r>
              <a:rPr lang="en-US" dirty="0">
                <a:solidFill>
                  <a:schemeClr val="bg2"/>
                </a:solidFill>
                <a:latin typeface="Verdana" panose="020B0604030504040204" pitchFamily="34" charset="0"/>
              </a:rPr>
              <a:t>SBAND AND MARRIES ANOTHER, SHE COMMITS ADULTERY.</a:t>
            </a:r>
            <a:endParaRPr lang="en-US" b="0" i="0" u="none" strike="noStrike" baseline="0" dirty="0">
              <a:solidFill>
                <a:schemeClr val="bg2"/>
              </a:solidFill>
              <a:latin typeface="Verdana" panose="020B0604030504040204" pitchFamily="34" charset="0"/>
            </a:endParaRPr>
          </a:p>
        </p:txBody>
      </p:sp>
      <p:pic>
        <p:nvPicPr>
          <p:cNvPr id="4" name="Picture 3">
            <a:extLst>
              <a:ext uri="{FF2B5EF4-FFF2-40B4-BE49-F238E27FC236}">
                <a16:creationId xmlns:a16="http://schemas.microsoft.com/office/drawing/2014/main" id="{75453055-13DF-4431-B0CA-1A1CCD55DE81}"/>
              </a:ext>
            </a:extLst>
          </p:cNvPr>
          <p:cNvPicPr>
            <a:picLocks noChangeAspect="1"/>
          </p:cNvPicPr>
          <p:nvPr/>
        </p:nvPicPr>
        <p:blipFill>
          <a:blip r:embed="rId2"/>
          <a:stretch>
            <a:fillRect/>
          </a:stretch>
        </p:blipFill>
        <p:spPr>
          <a:xfrm rot="566088">
            <a:off x="7487222" y="680724"/>
            <a:ext cx="4351827" cy="2445174"/>
          </a:xfrm>
          <a:prstGeom prst="rect">
            <a:avLst/>
          </a:prstGeom>
        </p:spPr>
      </p:pic>
    </p:spTree>
    <p:extLst>
      <p:ext uri="{BB962C8B-B14F-4D97-AF65-F5344CB8AC3E}">
        <p14:creationId xmlns:p14="http://schemas.microsoft.com/office/powerpoint/2010/main" val="3208113538"/>
      </p:ext>
    </p:extLst>
  </p:cSld>
  <p:clrMapOvr>
    <a:masterClrMapping/>
  </p:clrMapOvr>
  <p:transition spd="slow">
    <p:cov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87ECA-EA15-4E4D-A5AA-42699AC13F4A}"/>
              </a:ext>
            </a:extLst>
          </p:cNvPr>
          <p:cNvSpPr>
            <a:spLocks noGrp="1"/>
          </p:cNvSpPr>
          <p:nvPr>
            <p:ph type="title"/>
          </p:nvPr>
        </p:nvSpPr>
        <p:spPr/>
        <p:txBody>
          <a:bodyPr/>
          <a:lstStyle/>
          <a:p>
            <a:r>
              <a:rPr lang="en-US" dirty="0"/>
              <a:t>Mark 10:10-12</a:t>
            </a:r>
            <a:br>
              <a:rPr lang="en-US" dirty="0"/>
            </a:br>
            <a:r>
              <a:rPr lang="en-US" dirty="0"/>
              <a:t>The Rule</a:t>
            </a:r>
          </a:p>
        </p:txBody>
      </p:sp>
      <p:sp>
        <p:nvSpPr>
          <p:cNvPr id="3" name="Text Placeholder 2">
            <a:extLst>
              <a:ext uri="{FF2B5EF4-FFF2-40B4-BE49-F238E27FC236}">
                <a16:creationId xmlns:a16="http://schemas.microsoft.com/office/drawing/2014/main" id="{1E1470A3-2CBA-4208-891C-C35BA571851B}"/>
              </a:ext>
            </a:extLst>
          </p:cNvPr>
          <p:cNvSpPr>
            <a:spLocks noGrp="1"/>
          </p:cNvSpPr>
          <p:nvPr>
            <p:ph type="body" sz="quarter" idx="10"/>
          </p:nvPr>
        </p:nvSpPr>
        <p:spPr>
          <a:xfrm>
            <a:off x="431800" y="2849217"/>
            <a:ext cx="8579678" cy="3221383"/>
          </a:xfrm>
        </p:spPr>
        <p:txBody>
          <a:bodyPr>
            <a:normAutofit/>
          </a:bodyPr>
          <a:lstStyle/>
          <a:p>
            <a:pPr marL="0" indent="0">
              <a:buNone/>
            </a:pPr>
            <a:r>
              <a:rPr lang="en-US" sz="2400" b="1" noProof="1"/>
              <a:t>THE RULE: DO NOT DIVORCE!</a:t>
            </a:r>
          </a:p>
          <a:p>
            <a:pPr marL="0" indent="0">
              <a:buNone/>
            </a:pPr>
            <a:r>
              <a:rPr lang="en-US" sz="2400" b="1" noProof="1"/>
              <a:t>The same rule apples to both the male and the female.</a:t>
            </a:r>
          </a:p>
          <a:p>
            <a:pPr marL="0" indent="0">
              <a:buNone/>
            </a:pPr>
            <a:endParaRPr lang="en-US" sz="2400" b="1" noProof="1"/>
          </a:p>
          <a:p>
            <a:pPr marL="0" indent="0">
              <a:buNone/>
            </a:pPr>
            <a:r>
              <a:rPr lang="en-US" sz="2400" b="1" noProof="1"/>
              <a:t>BECAUSE OF HARDNESS OF HEARTS, AN EXCEPTION FOR FORNICATION IS ALLOWED.</a:t>
            </a:r>
          </a:p>
          <a:p>
            <a:pPr marL="0" indent="0">
              <a:buNone/>
            </a:pPr>
            <a:r>
              <a:rPr lang="en-US" sz="2400" b="1" noProof="1"/>
              <a:t>REMARRIAGE IS ALLOWED AFTER THE DEATH OF A SPOUSE.</a:t>
            </a:r>
          </a:p>
        </p:txBody>
      </p:sp>
      <p:pic>
        <p:nvPicPr>
          <p:cNvPr id="5" name="Picture 4">
            <a:extLst>
              <a:ext uri="{FF2B5EF4-FFF2-40B4-BE49-F238E27FC236}">
                <a16:creationId xmlns:a16="http://schemas.microsoft.com/office/drawing/2014/main" id="{3F6EE663-4415-4990-8DE5-71CA46EE3E35}"/>
              </a:ext>
            </a:extLst>
          </p:cNvPr>
          <p:cNvPicPr>
            <a:picLocks noChangeAspect="1"/>
          </p:cNvPicPr>
          <p:nvPr/>
        </p:nvPicPr>
        <p:blipFill>
          <a:blip r:embed="rId3"/>
          <a:stretch>
            <a:fillRect/>
          </a:stretch>
        </p:blipFill>
        <p:spPr>
          <a:xfrm rot="566088">
            <a:off x="7487222" y="680724"/>
            <a:ext cx="4351827" cy="2445174"/>
          </a:xfrm>
          <a:prstGeom prst="rect">
            <a:avLst/>
          </a:prstGeom>
        </p:spPr>
      </p:pic>
    </p:spTree>
    <p:extLst>
      <p:ext uri="{BB962C8B-B14F-4D97-AF65-F5344CB8AC3E}">
        <p14:creationId xmlns:p14="http://schemas.microsoft.com/office/powerpoint/2010/main" val="169359506"/>
      </p:ext>
    </p:extLst>
  </p:cSld>
  <p:clrMapOvr>
    <a:masterClrMapping/>
  </p:clrMapOvr>
  <p:transition spd="slow">
    <p:cov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87ECA-EA15-4E4D-A5AA-42699AC13F4A}"/>
              </a:ext>
            </a:extLst>
          </p:cNvPr>
          <p:cNvSpPr>
            <a:spLocks noGrp="1"/>
          </p:cNvSpPr>
          <p:nvPr>
            <p:ph type="title"/>
          </p:nvPr>
        </p:nvSpPr>
        <p:spPr/>
        <p:txBody>
          <a:bodyPr/>
          <a:lstStyle/>
          <a:p>
            <a:r>
              <a:rPr lang="en-US" dirty="0"/>
              <a:t>Conclusion</a:t>
            </a:r>
          </a:p>
        </p:txBody>
      </p:sp>
      <p:sp>
        <p:nvSpPr>
          <p:cNvPr id="3" name="Text Placeholder 2">
            <a:extLst>
              <a:ext uri="{FF2B5EF4-FFF2-40B4-BE49-F238E27FC236}">
                <a16:creationId xmlns:a16="http://schemas.microsoft.com/office/drawing/2014/main" id="{1E1470A3-2CBA-4208-891C-C35BA571851B}"/>
              </a:ext>
            </a:extLst>
          </p:cNvPr>
          <p:cNvSpPr>
            <a:spLocks noGrp="1"/>
          </p:cNvSpPr>
          <p:nvPr>
            <p:ph type="body" sz="quarter" idx="10"/>
          </p:nvPr>
        </p:nvSpPr>
        <p:spPr>
          <a:xfrm>
            <a:off x="431799" y="4810539"/>
            <a:ext cx="10912061" cy="1417983"/>
          </a:xfrm>
        </p:spPr>
        <p:txBody>
          <a:bodyPr>
            <a:noAutofit/>
          </a:bodyPr>
          <a:lstStyle/>
          <a:p>
            <a:pPr marL="0" indent="0">
              <a:buNone/>
            </a:pPr>
            <a:r>
              <a:rPr lang="en-US" sz="3200" b="1" noProof="1"/>
              <a:t>We have been TOO busy looking for loopholes, exceptions.</a:t>
            </a:r>
          </a:p>
          <a:p>
            <a:pPr marL="0" indent="0">
              <a:buNone/>
            </a:pPr>
            <a:r>
              <a:rPr lang="en-US" sz="3200" b="1" noProof="1"/>
              <a:t>We need to understand the rule first.</a:t>
            </a:r>
          </a:p>
        </p:txBody>
      </p:sp>
      <p:pic>
        <p:nvPicPr>
          <p:cNvPr id="5" name="Picture 4">
            <a:extLst>
              <a:ext uri="{FF2B5EF4-FFF2-40B4-BE49-F238E27FC236}">
                <a16:creationId xmlns:a16="http://schemas.microsoft.com/office/drawing/2014/main" id="{3F6EE663-4415-4990-8DE5-71CA46EE3E35}"/>
              </a:ext>
            </a:extLst>
          </p:cNvPr>
          <p:cNvPicPr>
            <a:picLocks noChangeAspect="1"/>
          </p:cNvPicPr>
          <p:nvPr/>
        </p:nvPicPr>
        <p:blipFill>
          <a:blip r:embed="rId3"/>
          <a:stretch>
            <a:fillRect/>
          </a:stretch>
        </p:blipFill>
        <p:spPr>
          <a:xfrm rot="566088">
            <a:off x="7436635" y="1613996"/>
            <a:ext cx="3992336" cy="2243186"/>
          </a:xfrm>
          <a:prstGeom prst="rect">
            <a:avLst/>
          </a:prstGeom>
        </p:spPr>
      </p:pic>
      <p:pic>
        <p:nvPicPr>
          <p:cNvPr id="7" name="Picture 6">
            <a:extLst>
              <a:ext uri="{FF2B5EF4-FFF2-40B4-BE49-F238E27FC236}">
                <a16:creationId xmlns:a16="http://schemas.microsoft.com/office/drawing/2014/main" id="{B450BB60-3856-4757-B72A-1AFE94AB83DB}"/>
              </a:ext>
            </a:extLst>
          </p:cNvPr>
          <p:cNvPicPr>
            <a:picLocks noChangeAspect="1"/>
          </p:cNvPicPr>
          <p:nvPr/>
        </p:nvPicPr>
        <p:blipFill>
          <a:blip r:embed="rId4"/>
          <a:stretch>
            <a:fillRect/>
          </a:stretch>
        </p:blipFill>
        <p:spPr>
          <a:xfrm rot="21387676">
            <a:off x="2215799" y="1585378"/>
            <a:ext cx="2601754" cy="3147867"/>
          </a:xfrm>
          <a:prstGeom prst="rect">
            <a:avLst/>
          </a:prstGeom>
        </p:spPr>
      </p:pic>
    </p:spTree>
    <p:extLst>
      <p:ext uri="{BB962C8B-B14F-4D97-AF65-F5344CB8AC3E}">
        <p14:creationId xmlns:p14="http://schemas.microsoft.com/office/powerpoint/2010/main" val="2611324782"/>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D7DD5-5FA9-4E41-907C-687FA753D556}"/>
              </a:ext>
            </a:extLst>
          </p:cNvPr>
          <p:cNvSpPr>
            <a:spLocks noGrp="1"/>
          </p:cNvSpPr>
          <p:nvPr>
            <p:ph type="title"/>
          </p:nvPr>
        </p:nvSpPr>
        <p:spPr/>
        <p:txBody>
          <a:bodyPr/>
          <a:lstStyle/>
          <a:p>
            <a:r>
              <a:rPr lang="en-US" dirty="0"/>
              <a:t>Introduction</a:t>
            </a:r>
          </a:p>
        </p:txBody>
      </p:sp>
      <p:sp>
        <p:nvSpPr>
          <p:cNvPr id="3" name="Text Placeholder 2">
            <a:extLst>
              <a:ext uri="{FF2B5EF4-FFF2-40B4-BE49-F238E27FC236}">
                <a16:creationId xmlns:a16="http://schemas.microsoft.com/office/drawing/2014/main" id="{D4F5FED2-F310-438E-A305-0170D957338A}"/>
              </a:ext>
            </a:extLst>
          </p:cNvPr>
          <p:cNvSpPr>
            <a:spLocks noGrp="1"/>
          </p:cNvSpPr>
          <p:nvPr>
            <p:ph type="body" sz="quarter" idx="10"/>
          </p:nvPr>
        </p:nvSpPr>
        <p:spPr>
          <a:xfrm>
            <a:off x="887896" y="2097950"/>
            <a:ext cx="9793356" cy="3972650"/>
          </a:xfrm>
        </p:spPr>
        <p:txBody>
          <a:bodyPr>
            <a:normAutofit/>
          </a:bodyPr>
          <a:lstStyle/>
          <a:p>
            <a:r>
              <a:rPr lang="en-US" sz="3600" dirty="0"/>
              <a:t>The issue of divorce and remarriage is important.</a:t>
            </a:r>
          </a:p>
          <a:p>
            <a:r>
              <a:rPr lang="en-US" sz="3600" dirty="0"/>
              <a:t>We need to understand the Bible teaching on this subject.</a:t>
            </a:r>
          </a:p>
          <a:p>
            <a:r>
              <a:rPr lang="en-US" sz="3600" dirty="0"/>
              <a:t>There are valid exceptions: fornication and death</a:t>
            </a:r>
          </a:p>
          <a:p>
            <a:r>
              <a:rPr lang="en-US" sz="3600" dirty="0"/>
              <a:t>FIRST – We must understand the rule.</a:t>
            </a:r>
          </a:p>
          <a:p>
            <a:r>
              <a:rPr lang="en-US" sz="3600" dirty="0"/>
              <a:t>Our text gives us the rule about divorce.</a:t>
            </a:r>
          </a:p>
        </p:txBody>
      </p:sp>
    </p:spTree>
    <p:extLst>
      <p:ext uri="{BB962C8B-B14F-4D97-AF65-F5344CB8AC3E}">
        <p14:creationId xmlns:p14="http://schemas.microsoft.com/office/powerpoint/2010/main" val="3084065841"/>
      </p:ext>
    </p:extLst>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D7DD5-5FA9-4E41-907C-687FA753D556}"/>
              </a:ext>
            </a:extLst>
          </p:cNvPr>
          <p:cNvSpPr>
            <a:spLocks noGrp="1"/>
          </p:cNvSpPr>
          <p:nvPr>
            <p:ph type="title"/>
          </p:nvPr>
        </p:nvSpPr>
        <p:spPr>
          <a:xfrm rot="-180000">
            <a:off x="343004" y="387860"/>
            <a:ext cx="8460850" cy="1681497"/>
          </a:xfrm>
        </p:spPr>
        <p:txBody>
          <a:bodyPr/>
          <a:lstStyle/>
          <a:p>
            <a:r>
              <a:rPr lang="en-US" dirty="0"/>
              <a:t>Mark 10:1-2</a:t>
            </a:r>
            <a:br>
              <a:rPr lang="en-US" dirty="0"/>
            </a:br>
            <a:r>
              <a:rPr lang="en-US" dirty="0"/>
              <a:t>The Question</a:t>
            </a:r>
          </a:p>
        </p:txBody>
      </p:sp>
      <p:sp>
        <p:nvSpPr>
          <p:cNvPr id="3" name="Text Placeholder 2">
            <a:extLst>
              <a:ext uri="{FF2B5EF4-FFF2-40B4-BE49-F238E27FC236}">
                <a16:creationId xmlns:a16="http://schemas.microsoft.com/office/drawing/2014/main" id="{D4F5FED2-F310-438E-A305-0170D957338A}"/>
              </a:ext>
            </a:extLst>
          </p:cNvPr>
          <p:cNvSpPr>
            <a:spLocks noGrp="1"/>
          </p:cNvSpPr>
          <p:nvPr>
            <p:ph type="body" sz="quarter" idx="10"/>
          </p:nvPr>
        </p:nvSpPr>
        <p:spPr>
          <a:xfrm>
            <a:off x="887896" y="2097950"/>
            <a:ext cx="9793356" cy="3972650"/>
          </a:xfrm>
        </p:spPr>
        <p:txBody>
          <a:bodyPr>
            <a:normAutofit/>
          </a:bodyPr>
          <a:lstStyle/>
          <a:p>
            <a:pPr marR="0" algn="l" rtl="0"/>
            <a:r>
              <a:rPr lang="en-US" sz="3200" b="0" i="0" u="none" strike="noStrike" baseline="0" dirty="0">
                <a:solidFill>
                  <a:schemeClr val="bg2"/>
                </a:solidFill>
                <a:latin typeface="Verdana" panose="020B0604030504040204" pitchFamily="34" charset="0"/>
              </a:rPr>
              <a:t>(Mark 10:1)  Then He arose from there and came to the region of Judea by the other side of the Jordan. And multitudes gathered to Him again, and as He was accustomed, He taught them again.</a:t>
            </a:r>
          </a:p>
          <a:p>
            <a:pPr marR="0" algn="l" rtl="0"/>
            <a:r>
              <a:rPr lang="en-US" sz="3200" b="0" i="0" u="none" strike="noStrike" baseline="0" dirty="0">
                <a:solidFill>
                  <a:schemeClr val="bg2"/>
                </a:solidFill>
                <a:latin typeface="Verdana" panose="020B0604030504040204" pitchFamily="34" charset="0"/>
              </a:rPr>
              <a:t>(Mark 10:2)  The Pharisees came and asked Him, "Is it lawful for a man to divorce </a:t>
            </a:r>
            <a:r>
              <a:rPr lang="en-US" sz="3200" b="0" i="1" u="none" strike="noStrike" baseline="0" dirty="0">
                <a:solidFill>
                  <a:schemeClr val="bg2"/>
                </a:solidFill>
                <a:latin typeface="Verdana" panose="020B0604030504040204" pitchFamily="34" charset="0"/>
              </a:rPr>
              <a:t>his</a:t>
            </a:r>
            <a:r>
              <a:rPr lang="en-US" sz="3200" b="0" i="0" u="none" strike="noStrike" baseline="0" dirty="0">
                <a:solidFill>
                  <a:schemeClr val="bg2"/>
                </a:solidFill>
                <a:latin typeface="Verdana" panose="020B0604030504040204" pitchFamily="34" charset="0"/>
              </a:rPr>
              <a:t> wife?" testing Him.</a:t>
            </a:r>
          </a:p>
        </p:txBody>
      </p:sp>
    </p:spTree>
    <p:extLst>
      <p:ext uri="{BB962C8B-B14F-4D97-AF65-F5344CB8AC3E}">
        <p14:creationId xmlns:p14="http://schemas.microsoft.com/office/powerpoint/2010/main" val="1383095760"/>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D7DD5-5FA9-4E41-907C-687FA753D556}"/>
              </a:ext>
            </a:extLst>
          </p:cNvPr>
          <p:cNvSpPr>
            <a:spLocks noGrp="1"/>
          </p:cNvSpPr>
          <p:nvPr>
            <p:ph type="title"/>
          </p:nvPr>
        </p:nvSpPr>
        <p:spPr>
          <a:xfrm rot="-180000">
            <a:off x="343004" y="387860"/>
            <a:ext cx="8460850" cy="1681497"/>
          </a:xfrm>
        </p:spPr>
        <p:txBody>
          <a:bodyPr/>
          <a:lstStyle/>
          <a:p>
            <a:r>
              <a:rPr lang="en-US" dirty="0"/>
              <a:t>Mark 10:1-2</a:t>
            </a:r>
            <a:br>
              <a:rPr lang="en-US" dirty="0"/>
            </a:br>
            <a:r>
              <a:rPr lang="en-US" dirty="0"/>
              <a:t>The Question</a:t>
            </a:r>
          </a:p>
        </p:txBody>
      </p:sp>
      <p:sp>
        <p:nvSpPr>
          <p:cNvPr id="3" name="Text Placeholder 2">
            <a:extLst>
              <a:ext uri="{FF2B5EF4-FFF2-40B4-BE49-F238E27FC236}">
                <a16:creationId xmlns:a16="http://schemas.microsoft.com/office/drawing/2014/main" id="{D4F5FED2-F310-438E-A305-0170D957338A}"/>
              </a:ext>
            </a:extLst>
          </p:cNvPr>
          <p:cNvSpPr>
            <a:spLocks noGrp="1"/>
          </p:cNvSpPr>
          <p:nvPr>
            <p:ph type="body" sz="quarter" idx="10"/>
          </p:nvPr>
        </p:nvSpPr>
        <p:spPr>
          <a:xfrm>
            <a:off x="887896" y="2097950"/>
            <a:ext cx="9793356" cy="3972650"/>
          </a:xfrm>
        </p:spPr>
        <p:txBody>
          <a:bodyPr>
            <a:normAutofit/>
          </a:bodyPr>
          <a:lstStyle/>
          <a:p>
            <a:pPr marR="0" algn="l" rtl="0"/>
            <a:r>
              <a:rPr lang="en-US" sz="3200" b="0" i="0" u="none" strike="noStrike" baseline="0" dirty="0">
                <a:solidFill>
                  <a:schemeClr val="bg2"/>
                </a:solidFill>
                <a:latin typeface="Verdana" panose="020B0604030504040204" pitchFamily="34" charset="0"/>
              </a:rPr>
              <a:t>This is an important question.</a:t>
            </a:r>
          </a:p>
          <a:p>
            <a:pPr marR="0" algn="l" rtl="0"/>
            <a:r>
              <a:rPr lang="en-US" sz="3200" dirty="0">
                <a:solidFill>
                  <a:schemeClr val="bg2"/>
                </a:solidFill>
                <a:latin typeface="Verdana" panose="020B0604030504040204" pitchFamily="34" charset="0"/>
              </a:rPr>
              <a:t>The Pharisees wanted to trap Jesus.</a:t>
            </a:r>
          </a:p>
          <a:p>
            <a:pPr marR="0" algn="l" rtl="0"/>
            <a:r>
              <a:rPr lang="en-US" sz="3200" b="0" i="0" u="none" strike="noStrike" baseline="0" dirty="0">
                <a:solidFill>
                  <a:schemeClr val="bg2"/>
                </a:solidFill>
                <a:latin typeface="Verdana" panose="020B0604030504040204" pitchFamily="34" charset="0"/>
              </a:rPr>
              <a:t>Is it lawful for a man to divorce his wife?</a:t>
            </a:r>
          </a:p>
          <a:p>
            <a:pPr marR="0" algn="l" rtl="0"/>
            <a:r>
              <a:rPr lang="en-US" sz="3200" dirty="0">
                <a:solidFill>
                  <a:schemeClr val="bg2"/>
                </a:solidFill>
                <a:latin typeface="Verdana" panose="020B0604030504040204" pitchFamily="34" charset="0"/>
              </a:rPr>
              <a:t>Matthew adds – “for every cause”</a:t>
            </a:r>
          </a:p>
        </p:txBody>
      </p:sp>
    </p:spTree>
    <p:extLst>
      <p:ext uri="{BB962C8B-B14F-4D97-AF65-F5344CB8AC3E}">
        <p14:creationId xmlns:p14="http://schemas.microsoft.com/office/powerpoint/2010/main" val="3671610011"/>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D7DD5-5FA9-4E41-907C-687FA753D556}"/>
              </a:ext>
            </a:extLst>
          </p:cNvPr>
          <p:cNvSpPr>
            <a:spLocks noGrp="1"/>
          </p:cNvSpPr>
          <p:nvPr>
            <p:ph type="title"/>
          </p:nvPr>
        </p:nvSpPr>
        <p:spPr>
          <a:xfrm rot="-180000">
            <a:off x="343004" y="387860"/>
            <a:ext cx="8460850" cy="1681497"/>
          </a:xfrm>
        </p:spPr>
        <p:txBody>
          <a:bodyPr/>
          <a:lstStyle/>
          <a:p>
            <a:r>
              <a:rPr lang="en-US" dirty="0"/>
              <a:t>Mark 10:1-2</a:t>
            </a:r>
            <a:br>
              <a:rPr lang="en-US" dirty="0"/>
            </a:br>
            <a:r>
              <a:rPr lang="en-US" dirty="0"/>
              <a:t>The Question</a:t>
            </a:r>
          </a:p>
        </p:txBody>
      </p:sp>
      <p:sp>
        <p:nvSpPr>
          <p:cNvPr id="3" name="Text Placeholder 2">
            <a:extLst>
              <a:ext uri="{FF2B5EF4-FFF2-40B4-BE49-F238E27FC236}">
                <a16:creationId xmlns:a16="http://schemas.microsoft.com/office/drawing/2014/main" id="{D4F5FED2-F310-438E-A305-0170D957338A}"/>
              </a:ext>
            </a:extLst>
          </p:cNvPr>
          <p:cNvSpPr>
            <a:spLocks noGrp="1"/>
          </p:cNvSpPr>
          <p:nvPr>
            <p:ph type="body" sz="quarter" idx="10"/>
          </p:nvPr>
        </p:nvSpPr>
        <p:spPr>
          <a:xfrm>
            <a:off x="887896" y="2097950"/>
            <a:ext cx="9793356" cy="3972650"/>
          </a:xfrm>
        </p:spPr>
        <p:txBody>
          <a:bodyPr>
            <a:normAutofit/>
          </a:bodyPr>
          <a:lstStyle/>
          <a:p>
            <a:pPr marR="0" algn="l" rtl="0"/>
            <a:r>
              <a:rPr lang="en-US" sz="3200" b="0" i="0" u="none" strike="noStrike" baseline="0" dirty="0">
                <a:solidFill>
                  <a:schemeClr val="bg2"/>
                </a:solidFill>
                <a:latin typeface="Verdana" panose="020B0604030504040204" pitchFamily="34" charset="0"/>
              </a:rPr>
              <a:t>The intent – Are you li</a:t>
            </a:r>
            <a:r>
              <a:rPr lang="en-US" sz="3200" dirty="0">
                <a:solidFill>
                  <a:schemeClr val="bg2"/>
                </a:solidFill>
                <a:latin typeface="Verdana" panose="020B0604030504040204" pitchFamily="34" charset="0"/>
              </a:rPr>
              <a:t>beral or conservative?</a:t>
            </a:r>
          </a:p>
          <a:p>
            <a:pPr marR="0" algn="l" rtl="0"/>
            <a:r>
              <a:rPr lang="en-US" sz="3200" b="0" i="0" u="none" strike="noStrike" baseline="0" dirty="0">
                <a:solidFill>
                  <a:schemeClr val="bg2"/>
                </a:solidFill>
                <a:latin typeface="Verdana" panose="020B0604030504040204" pitchFamily="34" charset="0"/>
              </a:rPr>
              <a:t>2 main areas of thought</a:t>
            </a:r>
          </a:p>
          <a:p>
            <a:pPr marR="0" algn="l" rtl="0"/>
            <a:r>
              <a:rPr lang="en-US" sz="3200" dirty="0">
                <a:solidFill>
                  <a:schemeClr val="bg2"/>
                </a:solidFill>
                <a:latin typeface="Verdana" panose="020B0604030504040204" pitchFamily="34" charset="0"/>
              </a:rPr>
              <a:t>1 – NO DIVORCE – PERIOD.</a:t>
            </a:r>
          </a:p>
          <a:p>
            <a:pPr marR="0" algn="l" rtl="0"/>
            <a:r>
              <a:rPr lang="en-US" sz="3200" b="0" i="0" u="none" strike="noStrike" baseline="0" dirty="0">
                <a:solidFill>
                  <a:schemeClr val="bg2"/>
                </a:solidFill>
                <a:latin typeface="Verdana" panose="020B0604030504040204" pitchFamily="34" charset="0"/>
              </a:rPr>
              <a:t>2 – DIVORCE </a:t>
            </a:r>
            <a:r>
              <a:rPr lang="en-US" sz="3200" dirty="0">
                <a:solidFill>
                  <a:schemeClr val="bg2"/>
                </a:solidFill>
                <a:latin typeface="Verdana" panose="020B0604030504040204" pitchFamily="34" charset="0"/>
              </a:rPr>
              <a:t>FOR ANY REASON.</a:t>
            </a:r>
          </a:p>
          <a:p>
            <a:pPr marR="0" algn="l" rtl="0"/>
            <a:r>
              <a:rPr lang="en-US" sz="3200" b="0" i="0" u="none" strike="noStrike" baseline="0" dirty="0">
                <a:solidFill>
                  <a:schemeClr val="bg2"/>
                </a:solidFill>
                <a:latin typeface="Verdana" panose="020B0604030504040204" pitchFamily="34" charset="0"/>
              </a:rPr>
              <a:t>NOTE: Some questions are not “Yes” or “No”</a:t>
            </a:r>
          </a:p>
          <a:p>
            <a:pPr marR="0" algn="l" rtl="0"/>
            <a:endParaRPr lang="en-US" sz="3200" b="0" i="0" u="none" strike="noStrike" baseline="0" dirty="0">
              <a:solidFill>
                <a:schemeClr val="bg2"/>
              </a:solidFill>
              <a:latin typeface="Verdana" panose="020B0604030504040204" pitchFamily="34" charset="0"/>
            </a:endParaRPr>
          </a:p>
        </p:txBody>
      </p:sp>
    </p:spTree>
    <p:extLst>
      <p:ext uri="{BB962C8B-B14F-4D97-AF65-F5344CB8AC3E}">
        <p14:creationId xmlns:p14="http://schemas.microsoft.com/office/powerpoint/2010/main" val="1551616030"/>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D7DD5-5FA9-4E41-907C-687FA753D556}"/>
              </a:ext>
            </a:extLst>
          </p:cNvPr>
          <p:cNvSpPr>
            <a:spLocks noGrp="1"/>
          </p:cNvSpPr>
          <p:nvPr>
            <p:ph type="title"/>
          </p:nvPr>
        </p:nvSpPr>
        <p:spPr>
          <a:xfrm rot="-180000">
            <a:off x="343004" y="387860"/>
            <a:ext cx="8460850" cy="1681497"/>
          </a:xfrm>
        </p:spPr>
        <p:txBody>
          <a:bodyPr/>
          <a:lstStyle/>
          <a:p>
            <a:r>
              <a:rPr lang="en-US" dirty="0"/>
              <a:t>Mark 10:3-5</a:t>
            </a:r>
            <a:br>
              <a:rPr lang="en-US" dirty="0"/>
            </a:br>
            <a:r>
              <a:rPr lang="en-US" dirty="0"/>
              <a:t>The Response</a:t>
            </a:r>
          </a:p>
        </p:txBody>
      </p:sp>
      <p:sp>
        <p:nvSpPr>
          <p:cNvPr id="3" name="Text Placeholder 2">
            <a:extLst>
              <a:ext uri="{FF2B5EF4-FFF2-40B4-BE49-F238E27FC236}">
                <a16:creationId xmlns:a16="http://schemas.microsoft.com/office/drawing/2014/main" id="{D4F5FED2-F310-438E-A305-0170D957338A}"/>
              </a:ext>
            </a:extLst>
          </p:cNvPr>
          <p:cNvSpPr>
            <a:spLocks noGrp="1"/>
          </p:cNvSpPr>
          <p:nvPr>
            <p:ph type="body" sz="quarter" idx="10"/>
          </p:nvPr>
        </p:nvSpPr>
        <p:spPr>
          <a:xfrm>
            <a:off x="887896" y="2097950"/>
            <a:ext cx="9793356" cy="3972650"/>
          </a:xfrm>
        </p:spPr>
        <p:txBody>
          <a:bodyPr>
            <a:normAutofit/>
          </a:bodyPr>
          <a:lstStyle/>
          <a:p>
            <a:pPr marR="0" algn="l" rtl="0"/>
            <a:r>
              <a:rPr lang="en-US" b="0" i="0" u="none" strike="noStrike" baseline="0" dirty="0">
                <a:solidFill>
                  <a:schemeClr val="bg2"/>
                </a:solidFill>
                <a:latin typeface="Verdana" panose="020B0604030504040204" pitchFamily="34" charset="0"/>
              </a:rPr>
              <a:t>(Mark 10:3)  And He answered and said to them, "What did Moses command you?"</a:t>
            </a:r>
          </a:p>
          <a:p>
            <a:pPr marR="0" algn="l" rtl="0"/>
            <a:r>
              <a:rPr lang="en-US" b="0" i="0" u="none" strike="noStrike" baseline="0" dirty="0">
                <a:solidFill>
                  <a:schemeClr val="bg2"/>
                </a:solidFill>
                <a:latin typeface="Verdana" panose="020B0604030504040204" pitchFamily="34" charset="0"/>
              </a:rPr>
              <a:t>(Mark 10:4)  They said, "Moses permitted </a:t>
            </a:r>
            <a:r>
              <a:rPr lang="en-US" b="0" i="1" u="none" strike="noStrike" baseline="0" dirty="0">
                <a:solidFill>
                  <a:schemeClr val="bg2"/>
                </a:solidFill>
                <a:latin typeface="Verdana" panose="020B0604030504040204" pitchFamily="34" charset="0"/>
              </a:rPr>
              <a:t>a man</a:t>
            </a:r>
            <a:r>
              <a:rPr lang="en-US" b="0" i="0" u="none" strike="noStrike" baseline="0" dirty="0">
                <a:solidFill>
                  <a:schemeClr val="bg2"/>
                </a:solidFill>
                <a:latin typeface="Verdana" panose="020B0604030504040204" pitchFamily="34" charset="0"/>
              </a:rPr>
              <a:t> to write a certificate of divorce, and to dismiss </a:t>
            </a:r>
            <a:r>
              <a:rPr lang="en-US" b="0" i="1" u="none" strike="noStrike" baseline="0" dirty="0">
                <a:solidFill>
                  <a:schemeClr val="bg2"/>
                </a:solidFill>
                <a:latin typeface="Verdana" panose="020B0604030504040204" pitchFamily="34" charset="0"/>
              </a:rPr>
              <a:t>her.</a:t>
            </a:r>
            <a:r>
              <a:rPr lang="en-US" b="0" i="0" u="none" strike="noStrike" baseline="0" dirty="0">
                <a:solidFill>
                  <a:schemeClr val="bg2"/>
                </a:solidFill>
                <a:latin typeface="Verdana" panose="020B0604030504040204" pitchFamily="34" charset="0"/>
              </a:rPr>
              <a:t>"</a:t>
            </a:r>
          </a:p>
          <a:p>
            <a:pPr marR="0" algn="l" rtl="0"/>
            <a:r>
              <a:rPr lang="en-US" b="0" i="0" u="none" strike="noStrike" baseline="0" dirty="0">
                <a:solidFill>
                  <a:schemeClr val="bg2"/>
                </a:solidFill>
                <a:latin typeface="Verdana" panose="020B0604030504040204" pitchFamily="34" charset="0"/>
              </a:rPr>
              <a:t>(Mark 10:5)  And Jesus answered and said to them, "Because of the hardness of your heart he wrote you this precept.</a:t>
            </a:r>
          </a:p>
          <a:p>
            <a:pPr marR="0" algn="l" rtl="0"/>
            <a:endParaRPr lang="en-US" b="0" i="0" u="none" strike="noStrike" baseline="0" dirty="0">
              <a:solidFill>
                <a:schemeClr val="bg2"/>
              </a:solidFill>
              <a:latin typeface="Verdana" panose="020B0604030504040204" pitchFamily="34" charset="0"/>
            </a:endParaRPr>
          </a:p>
        </p:txBody>
      </p:sp>
    </p:spTree>
    <p:extLst>
      <p:ext uri="{BB962C8B-B14F-4D97-AF65-F5344CB8AC3E}">
        <p14:creationId xmlns:p14="http://schemas.microsoft.com/office/powerpoint/2010/main" val="2146918411"/>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D7DD5-5FA9-4E41-907C-687FA753D556}"/>
              </a:ext>
            </a:extLst>
          </p:cNvPr>
          <p:cNvSpPr>
            <a:spLocks noGrp="1"/>
          </p:cNvSpPr>
          <p:nvPr>
            <p:ph type="title"/>
          </p:nvPr>
        </p:nvSpPr>
        <p:spPr>
          <a:xfrm rot="-180000">
            <a:off x="343004" y="387860"/>
            <a:ext cx="8460850" cy="1681497"/>
          </a:xfrm>
        </p:spPr>
        <p:txBody>
          <a:bodyPr/>
          <a:lstStyle/>
          <a:p>
            <a:r>
              <a:rPr lang="en-US" dirty="0"/>
              <a:t>Mark 10:3-5</a:t>
            </a:r>
            <a:br>
              <a:rPr lang="en-US" dirty="0"/>
            </a:br>
            <a:r>
              <a:rPr lang="en-US" dirty="0"/>
              <a:t>The Response</a:t>
            </a:r>
          </a:p>
        </p:txBody>
      </p:sp>
      <p:sp>
        <p:nvSpPr>
          <p:cNvPr id="3" name="Text Placeholder 2">
            <a:extLst>
              <a:ext uri="{FF2B5EF4-FFF2-40B4-BE49-F238E27FC236}">
                <a16:creationId xmlns:a16="http://schemas.microsoft.com/office/drawing/2014/main" id="{D4F5FED2-F310-438E-A305-0170D957338A}"/>
              </a:ext>
            </a:extLst>
          </p:cNvPr>
          <p:cNvSpPr>
            <a:spLocks noGrp="1"/>
          </p:cNvSpPr>
          <p:nvPr>
            <p:ph type="body" sz="quarter" idx="10"/>
          </p:nvPr>
        </p:nvSpPr>
        <p:spPr>
          <a:xfrm>
            <a:off x="887896" y="2097950"/>
            <a:ext cx="9793356" cy="3972650"/>
          </a:xfrm>
        </p:spPr>
        <p:txBody>
          <a:bodyPr>
            <a:normAutofit/>
          </a:bodyPr>
          <a:lstStyle/>
          <a:p>
            <a:pPr marR="0" algn="l" rtl="0"/>
            <a:r>
              <a:rPr lang="en-US" b="1" i="0" u="none" strike="noStrike" baseline="0" dirty="0">
                <a:solidFill>
                  <a:schemeClr val="bg2"/>
                </a:solidFill>
                <a:latin typeface="Verdana" panose="020B0604030504040204" pitchFamily="34" charset="0"/>
              </a:rPr>
              <a:t>What did Moses say?</a:t>
            </a:r>
          </a:p>
          <a:p>
            <a:pPr marR="0" algn="l" rtl="0"/>
            <a:r>
              <a:rPr lang="en-US" dirty="0">
                <a:solidFill>
                  <a:schemeClr val="bg2"/>
                </a:solidFill>
                <a:latin typeface="Verdana" panose="020B0604030504040204" pitchFamily="34" charset="0"/>
              </a:rPr>
              <a:t>First, we must ask, What does the Bible say?</a:t>
            </a:r>
          </a:p>
          <a:p>
            <a:pPr marR="0" algn="l" rtl="0"/>
            <a:r>
              <a:rPr lang="en-US" b="0" i="0" u="none" strike="noStrike" baseline="0" dirty="0">
                <a:solidFill>
                  <a:schemeClr val="bg2"/>
                </a:solidFill>
                <a:latin typeface="Verdana" panose="020B0604030504040204" pitchFamily="34" charset="0"/>
              </a:rPr>
              <a:t>What information did God give on the </a:t>
            </a:r>
            <a:r>
              <a:rPr lang="en-US" dirty="0">
                <a:solidFill>
                  <a:schemeClr val="bg2"/>
                </a:solidFill>
                <a:latin typeface="Verdana" panose="020B0604030504040204" pitchFamily="34" charset="0"/>
              </a:rPr>
              <a:t>question</a:t>
            </a:r>
            <a:r>
              <a:rPr lang="en-US" b="0" i="0" u="none" strike="noStrike" baseline="0" dirty="0">
                <a:solidFill>
                  <a:schemeClr val="bg2"/>
                </a:solidFill>
                <a:latin typeface="Verdana" panose="020B0604030504040204" pitchFamily="34" charset="0"/>
              </a:rPr>
              <a:t>?</a:t>
            </a:r>
          </a:p>
          <a:p>
            <a:pPr marR="0" algn="l" rtl="0"/>
            <a:r>
              <a:rPr lang="en-US" dirty="0">
                <a:solidFill>
                  <a:schemeClr val="bg2"/>
                </a:solidFill>
                <a:latin typeface="Verdana" panose="020B0604030504040204" pitchFamily="34" charset="0"/>
              </a:rPr>
              <a:t>What we think or feel is not important.</a:t>
            </a:r>
            <a:endParaRPr lang="en-US" b="0" i="0" u="none" strike="noStrike" baseline="0" dirty="0">
              <a:solidFill>
                <a:schemeClr val="bg2"/>
              </a:solidFill>
              <a:latin typeface="Verdana" panose="020B0604030504040204" pitchFamily="34" charset="0"/>
            </a:endParaRPr>
          </a:p>
          <a:p>
            <a:pPr marR="0" algn="l" rtl="0"/>
            <a:endParaRPr lang="en-US" b="0" i="0" u="none" strike="noStrike" baseline="0" dirty="0">
              <a:solidFill>
                <a:schemeClr val="bg2"/>
              </a:solidFill>
              <a:latin typeface="Verdana" panose="020B0604030504040204" pitchFamily="34" charset="0"/>
            </a:endParaRPr>
          </a:p>
        </p:txBody>
      </p:sp>
    </p:spTree>
    <p:extLst>
      <p:ext uri="{BB962C8B-B14F-4D97-AF65-F5344CB8AC3E}">
        <p14:creationId xmlns:p14="http://schemas.microsoft.com/office/powerpoint/2010/main" val="1098500873"/>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D7DD5-5FA9-4E41-907C-687FA753D556}"/>
              </a:ext>
            </a:extLst>
          </p:cNvPr>
          <p:cNvSpPr>
            <a:spLocks noGrp="1"/>
          </p:cNvSpPr>
          <p:nvPr>
            <p:ph type="title"/>
          </p:nvPr>
        </p:nvSpPr>
        <p:spPr>
          <a:xfrm rot="-180000">
            <a:off x="343004" y="387860"/>
            <a:ext cx="8460850" cy="1681497"/>
          </a:xfrm>
        </p:spPr>
        <p:txBody>
          <a:bodyPr/>
          <a:lstStyle/>
          <a:p>
            <a:r>
              <a:rPr lang="en-US" dirty="0"/>
              <a:t>Mark 10:3-5</a:t>
            </a:r>
            <a:br>
              <a:rPr lang="en-US" dirty="0"/>
            </a:br>
            <a:r>
              <a:rPr lang="en-US" dirty="0"/>
              <a:t>The Response</a:t>
            </a:r>
          </a:p>
        </p:txBody>
      </p:sp>
      <p:sp>
        <p:nvSpPr>
          <p:cNvPr id="3" name="Text Placeholder 2">
            <a:extLst>
              <a:ext uri="{FF2B5EF4-FFF2-40B4-BE49-F238E27FC236}">
                <a16:creationId xmlns:a16="http://schemas.microsoft.com/office/drawing/2014/main" id="{D4F5FED2-F310-438E-A305-0170D957338A}"/>
              </a:ext>
            </a:extLst>
          </p:cNvPr>
          <p:cNvSpPr>
            <a:spLocks noGrp="1"/>
          </p:cNvSpPr>
          <p:nvPr>
            <p:ph type="body" sz="quarter" idx="10"/>
          </p:nvPr>
        </p:nvSpPr>
        <p:spPr>
          <a:xfrm>
            <a:off x="887896" y="2097950"/>
            <a:ext cx="9793356" cy="3972650"/>
          </a:xfrm>
        </p:spPr>
        <p:txBody>
          <a:bodyPr>
            <a:normAutofit lnSpcReduction="10000"/>
          </a:bodyPr>
          <a:lstStyle/>
          <a:p>
            <a:pPr marR="0" algn="l" rtl="0"/>
            <a:r>
              <a:rPr lang="en-US" b="0" i="0" u="none" strike="noStrike" baseline="0" dirty="0">
                <a:solidFill>
                  <a:schemeClr val="bg2"/>
                </a:solidFill>
                <a:latin typeface="Verdana" panose="020B0604030504040204" pitchFamily="34" charset="0"/>
              </a:rPr>
              <a:t>(Deuteronomy 24:1)  "When a man takes a wife and marries her, and it happens that she finds no favor in his eyes because he has found some uncleanness in her, and he writes her a certificate of divorce, puts </a:t>
            </a:r>
            <a:r>
              <a:rPr lang="en-US" b="0" i="1" u="none" strike="noStrike" baseline="0" dirty="0">
                <a:solidFill>
                  <a:schemeClr val="bg2"/>
                </a:solidFill>
                <a:latin typeface="Verdana" panose="020B0604030504040204" pitchFamily="34" charset="0"/>
              </a:rPr>
              <a:t>it</a:t>
            </a:r>
            <a:r>
              <a:rPr lang="en-US" b="0" i="0" u="none" strike="noStrike" baseline="0" dirty="0">
                <a:solidFill>
                  <a:schemeClr val="bg2"/>
                </a:solidFill>
                <a:latin typeface="Verdana" panose="020B0604030504040204" pitchFamily="34" charset="0"/>
              </a:rPr>
              <a:t> in her hand, and sends her out of his house,</a:t>
            </a:r>
          </a:p>
          <a:p>
            <a:pPr marR="0" algn="l" rtl="0"/>
            <a:r>
              <a:rPr lang="en-US" b="1" i="0" u="none" strike="noStrike" baseline="0" dirty="0">
                <a:solidFill>
                  <a:schemeClr val="bg2"/>
                </a:solidFill>
                <a:latin typeface="Verdana" panose="020B0604030504040204" pitchFamily="34" charset="0"/>
              </a:rPr>
              <a:t>Why was there an allowance for divorce?</a:t>
            </a:r>
          </a:p>
          <a:p>
            <a:pPr marR="0" algn="l" rtl="0"/>
            <a:r>
              <a:rPr lang="en-US" dirty="0">
                <a:solidFill>
                  <a:schemeClr val="bg2"/>
                </a:solidFill>
                <a:latin typeface="Verdana" panose="020B0604030504040204" pitchFamily="34" charset="0"/>
              </a:rPr>
              <a:t>Uncleanness – </a:t>
            </a:r>
          </a:p>
          <a:p>
            <a:pPr lvl="1"/>
            <a:r>
              <a:rPr lang="en-US" b="0" i="0" u="none" strike="noStrike" baseline="0" dirty="0">
                <a:solidFill>
                  <a:schemeClr val="bg2"/>
                </a:solidFill>
                <a:latin typeface="Verdana" panose="020B0604030504040204" pitchFamily="34" charset="0"/>
              </a:rPr>
              <a:t>Not: how she fixes her </a:t>
            </a:r>
            <a:r>
              <a:rPr lang="en-US" b="0" i="0" u="none" strike="noStrike" baseline="0" dirty="0" err="1">
                <a:solidFill>
                  <a:schemeClr val="bg2"/>
                </a:solidFill>
                <a:latin typeface="Verdana" panose="020B0604030504040204" pitchFamily="34" charset="0"/>
              </a:rPr>
              <a:t>hair;she</a:t>
            </a:r>
            <a:r>
              <a:rPr lang="en-US" b="0" i="0" u="none" strike="noStrike" baseline="0" dirty="0">
                <a:solidFill>
                  <a:schemeClr val="bg2"/>
                </a:solidFill>
                <a:latin typeface="Verdana" panose="020B0604030504040204" pitchFamily="34" charset="0"/>
              </a:rPr>
              <a:t> burned the supper</a:t>
            </a:r>
          </a:p>
          <a:p>
            <a:pPr lvl="1"/>
            <a:r>
              <a:rPr lang="en-US" dirty="0">
                <a:solidFill>
                  <a:schemeClr val="bg2"/>
                </a:solidFill>
                <a:latin typeface="Verdana" panose="020B0604030504040204" pitchFamily="34" charset="0"/>
              </a:rPr>
              <a:t>But: spiritually unclean (immorally unclean)</a:t>
            </a:r>
            <a:endParaRPr lang="en-US" b="0" i="0" u="none" strike="noStrike" baseline="0" dirty="0">
              <a:solidFill>
                <a:schemeClr val="bg2"/>
              </a:solidFill>
              <a:latin typeface="Verdana" panose="020B0604030504040204" pitchFamily="34" charset="0"/>
            </a:endParaRPr>
          </a:p>
        </p:txBody>
      </p:sp>
    </p:spTree>
    <p:extLst>
      <p:ext uri="{BB962C8B-B14F-4D97-AF65-F5344CB8AC3E}">
        <p14:creationId xmlns:p14="http://schemas.microsoft.com/office/powerpoint/2010/main" val="2800993722"/>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D7DD5-5FA9-4E41-907C-687FA753D556}"/>
              </a:ext>
            </a:extLst>
          </p:cNvPr>
          <p:cNvSpPr>
            <a:spLocks noGrp="1"/>
          </p:cNvSpPr>
          <p:nvPr>
            <p:ph type="title"/>
          </p:nvPr>
        </p:nvSpPr>
        <p:spPr>
          <a:xfrm rot="-180000">
            <a:off x="343004" y="387860"/>
            <a:ext cx="8460850" cy="1681497"/>
          </a:xfrm>
        </p:spPr>
        <p:txBody>
          <a:bodyPr/>
          <a:lstStyle/>
          <a:p>
            <a:r>
              <a:rPr lang="en-US" dirty="0"/>
              <a:t>Mark 10:3-5</a:t>
            </a:r>
            <a:br>
              <a:rPr lang="en-US" dirty="0"/>
            </a:br>
            <a:r>
              <a:rPr lang="en-US" dirty="0"/>
              <a:t>The Response</a:t>
            </a:r>
          </a:p>
        </p:txBody>
      </p:sp>
      <p:sp>
        <p:nvSpPr>
          <p:cNvPr id="3" name="Text Placeholder 2">
            <a:extLst>
              <a:ext uri="{FF2B5EF4-FFF2-40B4-BE49-F238E27FC236}">
                <a16:creationId xmlns:a16="http://schemas.microsoft.com/office/drawing/2014/main" id="{D4F5FED2-F310-438E-A305-0170D957338A}"/>
              </a:ext>
            </a:extLst>
          </p:cNvPr>
          <p:cNvSpPr>
            <a:spLocks noGrp="1"/>
          </p:cNvSpPr>
          <p:nvPr>
            <p:ph type="body" sz="quarter" idx="10"/>
          </p:nvPr>
        </p:nvSpPr>
        <p:spPr>
          <a:xfrm>
            <a:off x="887896" y="2097950"/>
            <a:ext cx="9793356" cy="3972650"/>
          </a:xfrm>
        </p:spPr>
        <p:txBody>
          <a:bodyPr>
            <a:normAutofit/>
          </a:bodyPr>
          <a:lstStyle/>
          <a:p>
            <a:pPr marR="0" algn="l" rtl="0"/>
            <a:r>
              <a:rPr lang="en-US" b="1" i="0" u="none" strike="noStrike" baseline="0" dirty="0">
                <a:solidFill>
                  <a:schemeClr val="bg2"/>
                </a:solidFill>
                <a:latin typeface="Verdana" panose="020B0604030504040204" pitchFamily="34" charset="0"/>
              </a:rPr>
              <a:t>Why was this allowance given?</a:t>
            </a:r>
          </a:p>
          <a:p>
            <a:pPr marR="0" algn="l" rtl="0"/>
            <a:r>
              <a:rPr lang="en-US" dirty="0">
                <a:solidFill>
                  <a:schemeClr val="bg2"/>
                </a:solidFill>
                <a:latin typeface="Verdana" panose="020B0604030504040204" pitchFamily="34" charset="0"/>
              </a:rPr>
              <a:t>Hardness of their hearts</a:t>
            </a:r>
          </a:p>
          <a:p>
            <a:pPr marR="0" algn="l" rtl="0"/>
            <a:r>
              <a:rPr lang="en-US" b="0" i="0" u="none" strike="noStrike" baseline="0" dirty="0">
                <a:solidFill>
                  <a:schemeClr val="bg2"/>
                </a:solidFill>
                <a:latin typeface="Verdana" panose="020B0604030504040204" pitchFamily="34" charset="0"/>
              </a:rPr>
              <a:t>It was provided to protect women from being out without support</a:t>
            </a:r>
          </a:p>
          <a:p>
            <a:pPr marR="0" algn="l" rtl="0"/>
            <a:r>
              <a:rPr lang="en-US" dirty="0">
                <a:solidFill>
                  <a:schemeClr val="bg2"/>
                </a:solidFill>
                <a:latin typeface="Verdana" panose="020B0604030504040204" pitchFamily="34" charset="0"/>
              </a:rPr>
              <a:t>It put up roadblocks to men</a:t>
            </a:r>
          </a:p>
          <a:p>
            <a:pPr marR="0" algn="l" rtl="0"/>
            <a:endParaRPr lang="en-US" b="0" i="0" u="none" strike="noStrike" baseline="0" dirty="0">
              <a:solidFill>
                <a:schemeClr val="bg2"/>
              </a:solidFill>
              <a:latin typeface="Verdana" panose="020B0604030504040204" pitchFamily="34" charset="0"/>
            </a:endParaRPr>
          </a:p>
        </p:txBody>
      </p:sp>
    </p:spTree>
    <p:extLst>
      <p:ext uri="{BB962C8B-B14F-4D97-AF65-F5344CB8AC3E}">
        <p14:creationId xmlns:p14="http://schemas.microsoft.com/office/powerpoint/2010/main" val="1804784753"/>
      </p:ext>
    </p:extLst>
  </p:cSld>
  <p:clrMapOvr>
    <a:masterClrMapping/>
  </p:clrMapOvr>
  <p:transition spd="slow">
    <p:cover/>
  </p:transition>
</p:sld>
</file>

<file path=ppt/theme/theme1.xml><?xml version="1.0" encoding="utf-8"?>
<a:theme xmlns:a="http://schemas.openxmlformats.org/drawingml/2006/main" name="Office Theme">
  <a:themeElements>
    <a:clrScheme name="Custom 257">
      <a:dk1>
        <a:sysClr val="windowText" lastClr="000000"/>
      </a:dk1>
      <a:lt1>
        <a:sysClr val="window" lastClr="FFFFFF"/>
      </a:lt1>
      <a:dk2>
        <a:srgbClr val="44546A"/>
      </a:dk2>
      <a:lt2>
        <a:srgbClr val="E7E6E6"/>
      </a:lt2>
      <a:accent1>
        <a:srgbClr val="232939"/>
      </a:accent1>
      <a:accent2>
        <a:srgbClr val="665B3C"/>
      </a:accent2>
      <a:accent3>
        <a:srgbClr val="BB9B3F"/>
      </a:accent3>
      <a:accent4>
        <a:srgbClr val="E4D6AE"/>
      </a:accent4>
      <a:accent5>
        <a:srgbClr val="00B0F0"/>
      </a:accent5>
      <a:accent6>
        <a:srgbClr val="70AD47"/>
      </a:accent6>
      <a:hlink>
        <a:srgbClr val="BB9B3F"/>
      </a:hlink>
      <a:folHlink>
        <a:srgbClr val="BB9B3F"/>
      </a:folHlink>
    </a:clrScheme>
    <a:fontScheme name="Custom 277">
      <a:majorFont>
        <a:latin typeface="Bodoni MT"/>
        <a:ea typeface=""/>
        <a:cs typeface=""/>
      </a:majorFont>
      <a:minorFont>
        <a:latin typeface="Corbe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uation_DarkSparkly_02_Win32_SB v2" id="{FC39BF81-9A1C-49D0-A881-E35DEA9FE5DD}" vid="{F89B74A1-43EA-4DD6-B7B2-623D810E3BD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fa6e671f1cd7e4d96ff9652be322dd5e">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4e2496f70b101db0b8013f30a071bbf7"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10B65E6-33CD-4A91-B12E-F5B66565CB01}">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DB4CE4EA-DC68-4573-BCFD-7762B974A8F5}">
  <ds:schemaRefs>
    <ds:schemaRef ds:uri="http://schemas.microsoft.com/sharepoint/v3/contenttype/forms"/>
  </ds:schemaRefs>
</ds:datastoreItem>
</file>

<file path=customXml/itemProps3.xml><?xml version="1.0" encoding="utf-8"?>
<ds:datastoreItem xmlns:ds="http://schemas.openxmlformats.org/officeDocument/2006/customXml" ds:itemID="{9BAA7420-961E-4184-9DBC-0592586FE2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Life celebration graduation</Template>
  <TotalTime>81</TotalTime>
  <Words>807</Words>
  <Application>Microsoft Office PowerPoint</Application>
  <PresentationFormat>Widescreen</PresentationFormat>
  <Paragraphs>85</Paragraphs>
  <Slides>16</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Bodoni MT</vt:lpstr>
      <vt:lpstr>Calibri</vt:lpstr>
      <vt:lpstr>Corbel</vt:lpstr>
      <vt:lpstr>Verdana</vt:lpstr>
      <vt:lpstr>Office Theme</vt:lpstr>
      <vt:lpstr>Divorce:    The Rule</vt:lpstr>
      <vt:lpstr>Introduction</vt:lpstr>
      <vt:lpstr>Mark 10:1-2 The Question</vt:lpstr>
      <vt:lpstr>Mark 10:1-2 The Question</vt:lpstr>
      <vt:lpstr>Mark 10:1-2 The Question</vt:lpstr>
      <vt:lpstr>Mark 10:3-5 The Response</vt:lpstr>
      <vt:lpstr>Mark 10:3-5 The Response</vt:lpstr>
      <vt:lpstr>Mark 10:3-5 The Response</vt:lpstr>
      <vt:lpstr>Mark 10:3-5 The Response</vt:lpstr>
      <vt:lpstr>Mark 10:6-9 The Intent</vt:lpstr>
      <vt:lpstr>Mark 10:6-9 The Intent</vt:lpstr>
      <vt:lpstr>Mark 10:6-9 The Intent</vt:lpstr>
      <vt:lpstr>Mark 10:10-12 The Rule</vt:lpstr>
      <vt:lpstr>Mark 10:10-12 The Rule</vt:lpstr>
      <vt:lpstr>Mark 10:10-12 The Rule</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Divorce:    The Rule</dc:title>
  <dc:creator>Manly Luscombe</dc:creator>
  <cp:lastModifiedBy>Manly Luscombe</cp:lastModifiedBy>
  <cp:revision>1</cp:revision>
  <dcterms:created xsi:type="dcterms:W3CDTF">2022-04-02T18:55:24Z</dcterms:created>
  <dcterms:modified xsi:type="dcterms:W3CDTF">2022-04-02T20:16:31Z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