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4/19/2016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4/19/2016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4/19/2016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4/19/2016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4/19/2016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4/19/2016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4/19/2016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4/19/2016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4/19/2016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4/19/2016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4/19/2016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4/19/2016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Defeat Discouragement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4 Secrets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5691" y="0"/>
            <a:ext cx="5977541" cy="4558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1112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Defeat discouragement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104" y="2286000"/>
            <a:ext cx="10548731" cy="4023360"/>
          </a:xfrm>
        </p:spPr>
        <p:txBody>
          <a:bodyPr>
            <a:normAutofit/>
          </a:bodyPr>
          <a:lstStyle/>
          <a:p>
            <a:r>
              <a:rPr lang="en-US" sz="4000" b="1" u="sng" dirty="0"/>
              <a:t>1 – Don’t hang with the wrong people.</a:t>
            </a:r>
          </a:p>
          <a:p>
            <a:r>
              <a:rPr lang="en-US" sz="4000" b="1" u="sng" dirty="0"/>
              <a:t>2 – Forget the critics and nay-sayers. </a:t>
            </a:r>
          </a:p>
          <a:p>
            <a:r>
              <a:rPr lang="en-US" sz="4000" b="1" u="sng" dirty="0"/>
              <a:t>3 – Don’t dwell on (live in) the past.</a:t>
            </a:r>
            <a:endParaRPr lang="en-US" sz="4000" u="sng" dirty="0"/>
          </a:p>
          <a:p>
            <a:r>
              <a:rPr lang="en-US" sz="4000" b="1" u="sng" dirty="0"/>
              <a:t>4 – Thorns have roses.</a:t>
            </a:r>
            <a:endParaRPr lang="en-US" sz="4000" u="sng" dirty="0"/>
          </a:p>
        </p:txBody>
      </p:sp>
    </p:spTree>
    <p:extLst>
      <p:ext uri="{BB962C8B-B14F-4D97-AF65-F5344CB8AC3E}">
        <p14:creationId xmlns:p14="http://schemas.microsoft.com/office/powerpoint/2010/main" val="1437275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Hebrews 12:2-3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baseline="30000" dirty="0"/>
              <a:t>2</a:t>
            </a:r>
            <a:r>
              <a:rPr lang="en-US" sz="3200" dirty="0"/>
              <a:t> looking unto Jesus, the author and finisher of </a:t>
            </a:r>
            <a:r>
              <a:rPr lang="en-US" sz="3200" i="1" dirty="0"/>
              <a:t>our</a:t>
            </a:r>
            <a:r>
              <a:rPr lang="en-US" sz="3200" dirty="0"/>
              <a:t> faith, who for the joy that was set before Him endured the cross, despising the shame, and has sat down at the right hand of the throne of God. </a:t>
            </a:r>
            <a:r>
              <a:rPr lang="en-US" sz="3200" b="1" baseline="30000" dirty="0"/>
              <a:t>3</a:t>
            </a:r>
            <a:r>
              <a:rPr lang="en-US" sz="3200" dirty="0"/>
              <a:t> For consider Him who endured such hostility from sinners against Himself, </a:t>
            </a:r>
            <a:r>
              <a:rPr lang="en-US" sz="3200" u="sng" dirty="0"/>
              <a:t>lest you become weary and discouraged in your souls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65979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 all deal with 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Life is not fair</a:t>
            </a:r>
          </a:p>
          <a:p>
            <a:r>
              <a:rPr lang="en-US" sz="3600" dirty="0"/>
              <a:t>We become discouraged, feel defeated, ready to quit</a:t>
            </a:r>
          </a:p>
          <a:p>
            <a:r>
              <a:rPr lang="en-US" sz="3600" dirty="0"/>
              <a:t>Overcoming discouragement is a matter of getting rid of some things</a:t>
            </a:r>
          </a:p>
        </p:txBody>
      </p:sp>
    </p:spTree>
    <p:extLst>
      <p:ext uri="{BB962C8B-B14F-4D97-AF65-F5344CB8AC3E}">
        <p14:creationId xmlns:p14="http://schemas.microsoft.com/office/powerpoint/2010/main" val="204993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Misery loves company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Galatians 5:7 You ran well. Who hindered you from obeying the truth? </a:t>
            </a:r>
          </a:p>
          <a:p>
            <a:r>
              <a:rPr lang="en-US" sz="3600" dirty="0"/>
              <a:t>1 Corinthians 15:33 Do not be deceived: "Evil company corrupts good habits."</a:t>
            </a:r>
          </a:p>
          <a:p>
            <a:r>
              <a:rPr lang="en-US" sz="3600" dirty="0"/>
              <a:t>If people pull you down – don’t hang around with them.</a:t>
            </a:r>
          </a:p>
        </p:txBody>
      </p:sp>
    </p:spTree>
    <p:extLst>
      <p:ext uri="{BB962C8B-B14F-4D97-AF65-F5344CB8AC3E}">
        <p14:creationId xmlns:p14="http://schemas.microsoft.com/office/powerpoint/2010/main" val="1731101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Misery loves company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baseline="30000" dirty="0"/>
              <a:t>4</a:t>
            </a:r>
            <a:r>
              <a:rPr lang="en-US" sz="3600" dirty="0"/>
              <a:t> In regard to these, they think it strange that you do not run with </a:t>
            </a:r>
            <a:r>
              <a:rPr lang="en-US" sz="3600" i="1" dirty="0"/>
              <a:t>them</a:t>
            </a:r>
            <a:r>
              <a:rPr lang="en-US" sz="3600" dirty="0"/>
              <a:t> in the same flood of dissipation, speaking evil of </a:t>
            </a:r>
            <a:r>
              <a:rPr lang="en-US" sz="3600" i="1" dirty="0"/>
              <a:t>you.</a:t>
            </a:r>
            <a:r>
              <a:rPr lang="en-US" sz="3600" dirty="0"/>
              <a:t> </a:t>
            </a:r>
            <a:r>
              <a:rPr lang="en-US" sz="3600" b="1" baseline="30000" dirty="0"/>
              <a:t>5</a:t>
            </a:r>
            <a:r>
              <a:rPr lang="en-US" sz="3600" dirty="0"/>
              <a:t> They will give an account to Him who is ready to judge the living and the dead. </a:t>
            </a:r>
          </a:p>
          <a:p>
            <a:r>
              <a:rPr lang="en-US" sz="3600" dirty="0"/>
              <a:t>1 Peter 4:4-5</a:t>
            </a:r>
          </a:p>
          <a:p>
            <a:r>
              <a:rPr lang="en-US" sz="3600" b="1" u="sng" dirty="0"/>
              <a:t>1 – Don’t hang with the wrong people!</a:t>
            </a:r>
          </a:p>
        </p:txBody>
      </p:sp>
    </p:spTree>
    <p:extLst>
      <p:ext uri="{BB962C8B-B14F-4D97-AF65-F5344CB8AC3E}">
        <p14:creationId xmlns:p14="http://schemas.microsoft.com/office/powerpoint/2010/main" val="3616595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Remember to forget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285999"/>
            <a:ext cx="10372742" cy="4220817"/>
          </a:xfrm>
        </p:spPr>
        <p:txBody>
          <a:bodyPr>
            <a:normAutofit/>
          </a:bodyPr>
          <a:lstStyle/>
          <a:p>
            <a:r>
              <a:rPr lang="en-US" sz="2800" dirty="0"/>
              <a:t>Dwell on the good things</a:t>
            </a:r>
          </a:p>
          <a:p>
            <a:r>
              <a:rPr lang="en-US" sz="2800" dirty="0"/>
              <a:t>Philippians 4:8-9 </a:t>
            </a:r>
            <a:r>
              <a:rPr lang="en-US" sz="2800" b="1" baseline="30000" dirty="0"/>
              <a:t>8</a:t>
            </a:r>
            <a:r>
              <a:rPr lang="en-US" sz="2800" dirty="0"/>
              <a:t> Finally, brethren, whatever things are true, whatever things </a:t>
            </a:r>
            <a:r>
              <a:rPr lang="en-US" sz="2800" i="1" dirty="0"/>
              <a:t>are</a:t>
            </a:r>
            <a:r>
              <a:rPr lang="en-US" sz="2800" dirty="0"/>
              <a:t> noble, whatever things </a:t>
            </a:r>
            <a:r>
              <a:rPr lang="en-US" sz="2800" i="1" dirty="0"/>
              <a:t>are</a:t>
            </a:r>
            <a:r>
              <a:rPr lang="en-US" sz="2800" dirty="0"/>
              <a:t> just, whatever things </a:t>
            </a:r>
            <a:r>
              <a:rPr lang="en-US" sz="2800" i="1" dirty="0"/>
              <a:t>are</a:t>
            </a:r>
            <a:r>
              <a:rPr lang="en-US" sz="2800" dirty="0"/>
              <a:t> pure, whatever things </a:t>
            </a:r>
            <a:r>
              <a:rPr lang="en-US" sz="2800" i="1" dirty="0"/>
              <a:t>are</a:t>
            </a:r>
            <a:r>
              <a:rPr lang="en-US" sz="2800" dirty="0"/>
              <a:t> lovely, whatever things </a:t>
            </a:r>
            <a:r>
              <a:rPr lang="en-US" sz="2800" i="1" dirty="0"/>
              <a:t>are</a:t>
            </a:r>
            <a:r>
              <a:rPr lang="en-US" sz="2800" dirty="0"/>
              <a:t> of good report, if </a:t>
            </a:r>
            <a:r>
              <a:rPr lang="en-US" sz="2800" i="1" dirty="0"/>
              <a:t>there is</a:t>
            </a:r>
            <a:r>
              <a:rPr lang="en-US" sz="2800" dirty="0"/>
              <a:t> any virtue and if </a:t>
            </a:r>
            <a:r>
              <a:rPr lang="en-US" sz="2800" i="1" dirty="0"/>
              <a:t>there is</a:t>
            </a:r>
            <a:r>
              <a:rPr lang="en-US" sz="2800" dirty="0"/>
              <a:t> anything praiseworthy--meditate on these things. </a:t>
            </a:r>
            <a:r>
              <a:rPr lang="en-US" sz="2800" b="1" baseline="30000" dirty="0"/>
              <a:t>9</a:t>
            </a:r>
            <a:r>
              <a:rPr lang="en-US" sz="2800" dirty="0"/>
              <a:t> The things which you learned and received and heard and saw in me, these do, and the God of peace will be with you.</a:t>
            </a:r>
          </a:p>
        </p:txBody>
      </p:sp>
    </p:spTree>
    <p:extLst>
      <p:ext uri="{BB962C8B-B14F-4D97-AF65-F5344CB8AC3E}">
        <p14:creationId xmlns:p14="http://schemas.microsoft.com/office/powerpoint/2010/main" val="3936049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Remember to forget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934817"/>
            <a:ext cx="10372742" cy="4571999"/>
          </a:xfrm>
        </p:spPr>
        <p:txBody>
          <a:bodyPr>
            <a:normAutofit/>
          </a:bodyPr>
          <a:lstStyle/>
          <a:p>
            <a:r>
              <a:rPr lang="en-US" sz="3200" dirty="0"/>
              <a:t>Forget the mistakes – learn from them.</a:t>
            </a:r>
          </a:p>
          <a:p>
            <a:r>
              <a:rPr lang="en-US" sz="3200" dirty="0"/>
              <a:t>Philippians 3:13-14 </a:t>
            </a:r>
            <a:r>
              <a:rPr lang="en-US" sz="3200" b="1" baseline="30000" dirty="0"/>
              <a:t>13</a:t>
            </a:r>
            <a:r>
              <a:rPr lang="en-US" sz="3200" dirty="0"/>
              <a:t> Brethren, I do not count myself to have apprehended; but one thing </a:t>
            </a:r>
            <a:r>
              <a:rPr lang="en-US" sz="3200" i="1" dirty="0"/>
              <a:t>I do,</a:t>
            </a:r>
            <a:r>
              <a:rPr lang="en-US" sz="3200" dirty="0"/>
              <a:t> forgetting those things which are behind and reaching forward to those things which are ahead, </a:t>
            </a:r>
            <a:r>
              <a:rPr lang="en-US" sz="3200" b="1" baseline="30000" dirty="0"/>
              <a:t>14</a:t>
            </a:r>
            <a:r>
              <a:rPr lang="en-US" sz="3200" dirty="0"/>
              <a:t> I press toward the goal for the prize of the upward call of God in Christ Jesus.</a:t>
            </a:r>
          </a:p>
          <a:p>
            <a:r>
              <a:rPr lang="en-US" sz="3200" b="1" u="sng" dirty="0"/>
              <a:t>2 – Forget the critics and nay-sayers. </a:t>
            </a:r>
          </a:p>
        </p:txBody>
      </p:sp>
    </p:spTree>
    <p:extLst>
      <p:ext uri="{BB962C8B-B14F-4D97-AF65-F5344CB8AC3E}">
        <p14:creationId xmlns:p14="http://schemas.microsoft.com/office/powerpoint/2010/main" val="181178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Past is past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Higher Ground – 2</a:t>
            </a:r>
            <a:r>
              <a:rPr lang="en-US" sz="3200" baseline="30000" dirty="0"/>
              <a:t>nd</a:t>
            </a:r>
            <a:r>
              <a:rPr lang="en-US" sz="3200" dirty="0"/>
              <a:t> verse</a:t>
            </a:r>
          </a:p>
          <a:p>
            <a:r>
              <a:rPr lang="en-US" sz="3200" b="1" dirty="0"/>
              <a:t>My heart has no desire to stay</a:t>
            </a:r>
            <a:br>
              <a:rPr lang="en-US" sz="3200" b="1" dirty="0"/>
            </a:br>
            <a:r>
              <a:rPr lang="en-US" sz="3200" b="1" dirty="0"/>
              <a:t>Where doubts arise and fears dismay</a:t>
            </a:r>
            <a:br>
              <a:rPr lang="en-US" sz="3200" b="1" dirty="0"/>
            </a:br>
            <a:r>
              <a:rPr lang="en-US" sz="3200" b="1" dirty="0" err="1"/>
              <a:t>Tho</a:t>
            </a:r>
            <a:r>
              <a:rPr lang="en-US" sz="3200" b="1" dirty="0"/>
              <a:t>' some may dwell where these abound</a:t>
            </a:r>
            <a:br>
              <a:rPr lang="en-US" sz="3200" b="1" dirty="0"/>
            </a:br>
            <a:r>
              <a:rPr lang="en-US" sz="3200" b="1" dirty="0"/>
              <a:t>My prayer, my aim is higher ground.</a:t>
            </a:r>
          </a:p>
          <a:p>
            <a:endParaRPr lang="en-US" sz="3200" b="1" dirty="0"/>
          </a:p>
          <a:p>
            <a:r>
              <a:rPr lang="en-US" sz="3200" b="1" u="sng" dirty="0"/>
              <a:t>3 – Don’t dwell on (live in) the past.</a:t>
            </a:r>
            <a:endParaRPr lang="en-US" sz="3200" u="sng" dirty="0"/>
          </a:p>
        </p:txBody>
      </p:sp>
    </p:spTree>
    <p:extLst>
      <p:ext uri="{BB962C8B-B14F-4D97-AF65-F5344CB8AC3E}">
        <p14:creationId xmlns:p14="http://schemas.microsoft.com/office/powerpoint/2010/main" val="481726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Roses have thorns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Many expect life to be all roses, no thorns</a:t>
            </a:r>
          </a:p>
          <a:p>
            <a:r>
              <a:rPr lang="en-US" sz="3600" dirty="0"/>
              <a:t>Get rid of the idea that all of life is good.</a:t>
            </a:r>
          </a:p>
          <a:p>
            <a:r>
              <a:rPr lang="en-US" sz="3600" dirty="0"/>
              <a:t>Stop thinking that Christians have no problems or weaknesses.</a:t>
            </a:r>
          </a:p>
        </p:txBody>
      </p:sp>
    </p:spTree>
    <p:extLst>
      <p:ext uri="{BB962C8B-B14F-4D97-AF65-F5344CB8AC3E}">
        <p14:creationId xmlns:p14="http://schemas.microsoft.com/office/powerpoint/2010/main" val="3243490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Roses have thorns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Job 14:1-2 </a:t>
            </a:r>
            <a:r>
              <a:rPr lang="en-US" b="1" baseline="30000" dirty="0"/>
              <a:t>1</a:t>
            </a:r>
            <a:r>
              <a:rPr lang="en-US" sz="3600" dirty="0"/>
              <a:t> "Man </a:t>
            </a:r>
            <a:r>
              <a:rPr lang="en-US" sz="3600" i="1" dirty="0"/>
              <a:t>who is</a:t>
            </a:r>
            <a:r>
              <a:rPr lang="en-US" sz="3600" dirty="0"/>
              <a:t> born of woman Is of few days and full of trouble. </a:t>
            </a:r>
            <a:r>
              <a:rPr lang="en-US" b="1" baseline="30000" dirty="0"/>
              <a:t>2</a:t>
            </a:r>
            <a:r>
              <a:rPr lang="en-US" sz="3600" dirty="0"/>
              <a:t> He comes forth like a flower and fades away; He flees like a shadow and does not continue.</a:t>
            </a:r>
          </a:p>
          <a:p>
            <a:endParaRPr lang="en-US" sz="3600" dirty="0"/>
          </a:p>
          <a:p>
            <a:r>
              <a:rPr lang="en-US" sz="3600" b="1" u="sng" dirty="0"/>
              <a:t>4 – Thorns have roses.</a:t>
            </a:r>
            <a:endParaRPr lang="en-US" sz="3600" u="sng" dirty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52444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4825F1AF-8DBC-4E3D-9F3D-688338DA83F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38</TotalTime>
  <Words>203</Words>
  <Application>Microsoft Office PowerPoint</Application>
  <PresentationFormat>Widescreen</PresentationFormat>
  <Paragraphs>41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Tw Cen MT</vt:lpstr>
      <vt:lpstr>Tw Cen MT Condensed</vt:lpstr>
      <vt:lpstr>Wingdings 3</vt:lpstr>
      <vt:lpstr>Integral</vt:lpstr>
      <vt:lpstr>Defeat Discouragement</vt:lpstr>
      <vt:lpstr>We all deal with it</vt:lpstr>
      <vt:lpstr>Misery loves company</vt:lpstr>
      <vt:lpstr>Misery loves company</vt:lpstr>
      <vt:lpstr>Remember to forget</vt:lpstr>
      <vt:lpstr>Remember to forget</vt:lpstr>
      <vt:lpstr>Past is past</vt:lpstr>
      <vt:lpstr>Roses have thorns</vt:lpstr>
      <vt:lpstr>Roses have thorns</vt:lpstr>
      <vt:lpstr>Defeat discouragement</vt:lpstr>
      <vt:lpstr>Hebrews 12:2-3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Defeat Discouragement</dc:title>
  <dc:creator>Manly Luscombe</dc:creator>
  <cp:lastModifiedBy>Manly Luscombe</cp:lastModifiedBy>
  <cp:revision>7</cp:revision>
  <dcterms:created xsi:type="dcterms:W3CDTF">2016-04-13T14:01:25Z</dcterms:created>
  <dcterms:modified xsi:type="dcterms:W3CDTF">2016-04-19T14:07:12Z</dcterms:modified>
</cp:coreProperties>
</file>