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73C16-719F-49E1-B454-3912DB65A4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Demon possession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4DA2C1-A4AB-4483-A20B-59B7018C2A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25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14472-CE2D-419B-9D3B-BB50E60AA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demons exist?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04353-162A-4702-8F24-06D6F6987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Bible is clear. Demons do exist.</a:t>
            </a:r>
          </a:p>
          <a:p>
            <a:r>
              <a:rPr lang="en-US" sz="3200" dirty="0"/>
              <a:t>Devil and his angels (messengers) Matthew 25:41</a:t>
            </a:r>
          </a:p>
          <a:p>
            <a:r>
              <a:rPr lang="en-US" sz="3200" dirty="0"/>
              <a:t>Jesus dealt with many demons</a:t>
            </a:r>
          </a:p>
          <a:p>
            <a:r>
              <a:rPr lang="en-US" sz="3200" dirty="0"/>
              <a:t>Apostles had power to deal with demons</a:t>
            </a:r>
          </a:p>
        </p:txBody>
      </p:sp>
    </p:spTree>
    <p:extLst>
      <p:ext uri="{BB962C8B-B14F-4D97-AF65-F5344CB8AC3E}">
        <p14:creationId xmlns:p14="http://schemas.microsoft.com/office/powerpoint/2010/main" val="2514705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FF787-CC6F-4B97-BB6E-F061EE5D3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Incorrect theories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87B92-44F3-4CFD-8EE0-A81A17779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Just superstitious explanation for some diseases</a:t>
            </a:r>
          </a:p>
          <a:p>
            <a:r>
              <a:rPr lang="en-US" sz="3200" dirty="0"/>
              <a:t>Demons are not the spirits of deceased men</a:t>
            </a:r>
          </a:p>
          <a:p>
            <a:r>
              <a:rPr lang="en-US" sz="3200" dirty="0"/>
              <a:t>They are not spirits of a race before Adam</a:t>
            </a:r>
          </a:p>
          <a:p>
            <a:r>
              <a:rPr lang="en-US" sz="3200" dirty="0"/>
              <a:t>They are not the offspring of angels and humans (Genesis 6:2) Children of Seth (faithful to God) married children of Cain (rebellious to God).</a:t>
            </a:r>
          </a:p>
        </p:txBody>
      </p:sp>
    </p:spTree>
    <p:extLst>
      <p:ext uri="{BB962C8B-B14F-4D97-AF65-F5344CB8AC3E}">
        <p14:creationId xmlns:p14="http://schemas.microsoft.com/office/powerpoint/2010/main" val="101354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9123B-6629-4C67-8C02-02D291B8C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demon possession?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20804F-3F8C-49DB-BD89-DFB0DE759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2"/>
            <a:ext cx="10820400" cy="4409660"/>
          </a:xfrm>
        </p:spPr>
        <p:txBody>
          <a:bodyPr>
            <a:normAutofit/>
          </a:bodyPr>
          <a:lstStyle/>
          <a:p>
            <a:r>
              <a:rPr lang="en-US" sz="3600" dirty="0"/>
              <a:t>Definition – A condition in which evil spirits inhabit the body of a person and take complete control of their victim at will.</a:t>
            </a:r>
          </a:p>
          <a:p>
            <a:r>
              <a:rPr lang="en-US" sz="3600" dirty="0"/>
              <a:t>Total change in personality and behavior</a:t>
            </a:r>
          </a:p>
          <a:p>
            <a:r>
              <a:rPr lang="en-US" sz="3600" dirty="0"/>
              <a:t>Possess knowledge and intellect</a:t>
            </a:r>
          </a:p>
          <a:p>
            <a:r>
              <a:rPr lang="en-US" sz="3600" dirty="0"/>
              <a:t>Supernatural strength</a:t>
            </a:r>
          </a:p>
          <a:p>
            <a:r>
              <a:rPr lang="en-US" sz="3600" dirty="0"/>
              <a:t>Morally wicked</a:t>
            </a:r>
          </a:p>
        </p:txBody>
      </p:sp>
    </p:spTree>
    <p:extLst>
      <p:ext uri="{BB962C8B-B14F-4D97-AF65-F5344CB8AC3E}">
        <p14:creationId xmlns:p14="http://schemas.microsoft.com/office/powerpoint/2010/main" val="53299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86D13-AD20-4B1B-88F2-4D03DE9F9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demons active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4BE62-8465-4FB3-8DD5-EBFF7AE15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Possession was very active during the life of Christ and the age of spiritual gifts of the apostles.</a:t>
            </a:r>
          </a:p>
          <a:p>
            <a:r>
              <a:rPr lang="en-US" sz="3200" dirty="0"/>
              <a:t>Now – we have protection – Satan is limited (chained, on a leash, bound) [Revelation 20:1-3]</a:t>
            </a:r>
          </a:p>
          <a:p>
            <a:r>
              <a:rPr lang="en-US" sz="3200" dirty="0"/>
              <a:t>There are wicked men today, but this is not demon possession</a:t>
            </a:r>
          </a:p>
        </p:txBody>
      </p:sp>
    </p:spTree>
    <p:extLst>
      <p:ext uri="{BB962C8B-B14F-4D97-AF65-F5344CB8AC3E}">
        <p14:creationId xmlns:p14="http://schemas.microsoft.com/office/powerpoint/2010/main" val="2612948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E6800-E1EB-4DD8-BE52-B738182DD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demons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89832-4E09-4E11-9C40-456D6C96C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Spiritual beings </a:t>
            </a:r>
            <a:r>
              <a:rPr lang="en-US" sz="3200" dirty="0"/>
              <a:t>– Spirits of demons (Revelation 16:14)</a:t>
            </a:r>
          </a:p>
          <a:p>
            <a:r>
              <a:rPr lang="en-US" sz="3200" b="1" dirty="0"/>
              <a:t>Have personality </a:t>
            </a:r>
            <a:r>
              <a:rPr lang="en-US" sz="3200" dirty="0"/>
              <a:t>– think, speak, act, make decisions</a:t>
            </a:r>
          </a:p>
          <a:p>
            <a:r>
              <a:rPr lang="en-US" sz="3200" b="1" dirty="0"/>
              <a:t>Invisible</a:t>
            </a:r>
            <a:r>
              <a:rPr lang="en-US" sz="3200" dirty="0"/>
              <a:t> – because they are spirit not material</a:t>
            </a:r>
          </a:p>
          <a:p>
            <a:r>
              <a:rPr lang="en-US" sz="3200" b="1" dirty="0"/>
              <a:t>Intelligent</a:t>
            </a:r>
            <a:r>
              <a:rPr lang="en-US" sz="3200" dirty="0"/>
              <a:t> – recognized Jesus and Paul, make choices</a:t>
            </a:r>
          </a:p>
          <a:p>
            <a:r>
              <a:rPr lang="en-US" sz="3200" b="1" dirty="0"/>
              <a:t>Strong</a:t>
            </a:r>
            <a:r>
              <a:rPr lang="en-US" sz="3200" dirty="0"/>
              <a:t> – ropes and chains could not hold them</a:t>
            </a:r>
          </a:p>
          <a:p>
            <a:r>
              <a:rPr lang="en-US" sz="3200" b="1" dirty="0"/>
              <a:t>Wicked</a:t>
            </a:r>
            <a:r>
              <a:rPr lang="en-US" sz="3200" dirty="0"/>
              <a:t> – there are no “good” demons</a:t>
            </a:r>
          </a:p>
        </p:txBody>
      </p:sp>
    </p:spTree>
    <p:extLst>
      <p:ext uri="{BB962C8B-B14F-4D97-AF65-F5344CB8AC3E}">
        <p14:creationId xmlns:p14="http://schemas.microsoft.com/office/powerpoint/2010/main" val="2967016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A79F0-4A18-4D64-BFB3-47235FCBF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did demons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7E99E-B0FC-44FD-A235-59884DF66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Oppose God</a:t>
            </a:r>
          </a:p>
          <a:p>
            <a:r>
              <a:rPr lang="en-US" sz="3600" dirty="0"/>
              <a:t>Oppress the mind</a:t>
            </a:r>
          </a:p>
          <a:p>
            <a:r>
              <a:rPr lang="en-US" sz="3600" dirty="0"/>
              <a:t>Oppress the body</a:t>
            </a:r>
          </a:p>
          <a:p>
            <a:r>
              <a:rPr lang="en-US" sz="3600" dirty="0"/>
              <a:t>Alienate men from God</a:t>
            </a:r>
          </a:p>
          <a:p>
            <a:r>
              <a:rPr lang="en-US" sz="3600" dirty="0"/>
              <a:t>Hinder men from moral acts</a:t>
            </a:r>
          </a:p>
        </p:txBody>
      </p:sp>
    </p:spTree>
    <p:extLst>
      <p:ext uri="{BB962C8B-B14F-4D97-AF65-F5344CB8AC3E}">
        <p14:creationId xmlns:p14="http://schemas.microsoft.com/office/powerpoint/2010/main" val="1345913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C2AF7-81E5-4724-B1B5-2316570DA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</a:t>
            </a:r>
            <a:r>
              <a:rPr lang="en-US" dirty="0" err="1"/>
              <a:t>satan</a:t>
            </a:r>
            <a:r>
              <a:rPr lang="en-US" dirty="0"/>
              <a:t> still active?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C86CF-1CC7-4A83-B41C-909076C3C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Satan still has devices </a:t>
            </a:r>
            <a:r>
              <a:rPr lang="en-US" sz="3200" dirty="0"/>
              <a:t>– 2 Corinthians 2:11 lest Satan should take advantage of us; for we are not ignorant of his devices. </a:t>
            </a:r>
          </a:p>
          <a:p>
            <a:pPr lvl="1"/>
            <a:r>
              <a:rPr lang="en-US" sz="3200" dirty="0"/>
              <a:t>Doubt</a:t>
            </a:r>
          </a:p>
          <a:p>
            <a:pPr lvl="1"/>
            <a:r>
              <a:rPr lang="en-US" sz="3200" dirty="0"/>
              <a:t>Deception</a:t>
            </a:r>
          </a:p>
          <a:p>
            <a:pPr lvl="1"/>
            <a:r>
              <a:rPr lang="en-US" sz="3200" dirty="0"/>
              <a:t>Desire / Temptation</a:t>
            </a:r>
          </a:p>
          <a:p>
            <a:pPr lvl="1"/>
            <a:r>
              <a:rPr lang="en-US" sz="3200" dirty="0"/>
              <a:t>Disruption</a:t>
            </a:r>
          </a:p>
        </p:txBody>
      </p:sp>
    </p:spTree>
    <p:extLst>
      <p:ext uri="{BB962C8B-B14F-4D97-AF65-F5344CB8AC3E}">
        <p14:creationId xmlns:p14="http://schemas.microsoft.com/office/powerpoint/2010/main" val="611493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C2AF7-81E5-4724-B1B5-2316570DA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</a:t>
            </a:r>
            <a:r>
              <a:rPr lang="en-US" dirty="0" err="1"/>
              <a:t>satan</a:t>
            </a:r>
            <a:r>
              <a:rPr lang="en-US" dirty="0"/>
              <a:t> still active?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C86CF-1CC7-4A83-B41C-909076C3C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Satan still has devices</a:t>
            </a:r>
          </a:p>
          <a:p>
            <a:r>
              <a:rPr lang="en-US" sz="3200" b="1" dirty="0"/>
              <a:t>Satan still has power – but we can overcome</a:t>
            </a:r>
          </a:p>
          <a:p>
            <a:pPr lvl="1"/>
            <a:r>
              <a:rPr lang="en-US" sz="3000" dirty="0"/>
              <a:t>Wear the armor – Ephesians 610-20</a:t>
            </a:r>
          </a:p>
          <a:p>
            <a:pPr lvl="1"/>
            <a:r>
              <a:rPr lang="en-US" sz="3000" dirty="0"/>
              <a:t>Resist – James 4:7; 1 Peter 5:8-9</a:t>
            </a:r>
          </a:p>
          <a:p>
            <a:pPr lvl="1"/>
            <a:r>
              <a:rPr lang="en-US" sz="3000" dirty="0"/>
              <a:t>Walk in the Spirit</a:t>
            </a:r>
          </a:p>
          <a:p>
            <a:pPr lvl="1"/>
            <a:r>
              <a:rPr lang="en-US" sz="3000" dirty="0"/>
              <a:t>You decide – It is your choice</a:t>
            </a:r>
          </a:p>
        </p:txBody>
      </p:sp>
    </p:spTree>
    <p:extLst>
      <p:ext uri="{BB962C8B-B14F-4D97-AF65-F5344CB8AC3E}">
        <p14:creationId xmlns:p14="http://schemas.microsoft.com/office/powerpoint/2010/main" val="2356576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39</TotalTime>
  <Words>353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Vapor Trail</vt:lpstr>
      <vt:lpstr>Demon possession</vt:lpstr>
      <vt:lpstr>Do demons exist?</vt:lpstr>
      <vt:lpstr>Incorrect theories</vt:lpstr>
      <vt:lpstr>What is demon possession?</vt:lpstr>
      <vt:lpstr>Are demons active today?</vt:lpstr>
      <vt:lpstr>What are demons like?</vt:lpstr>
      <vt:lpstr>What did demons do?</vt:lpstr>
      <vt:lpstr>Is satan still active?</vt:lpstr>
      <vt:lpstr>Is satan still active?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Demon possession</dc:title>
  <dc:creator>Manly Luscombe</dc:creator>
  <cp:lastModifiedBy>Manly Luscombe</cp:lastModifiedBy>
  <cp:revision>6</cp:revision>
  <dcterms:created xsi:type="dcterms:W3CDTF">2017-07-20T18:20:00Z</dcterms:created>
  <dcterms:modified xsi:type="dcterms:W3CDTF">2017-07-20T18:59:30Z</dcterms:modified>
</cp:coreProperties>
</file>