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D2E9702C-2E3C-472C-BFCD-0EAE2284AE7D}"/>
    <pc:docChg chg="custSel addSld modSld modMainMaster">
      <pc:chgData name="Manly Luscombe" userId="d66a401e1e7a39bf" providerId="LiveId" clId="{D2E9702C-2E3C-472C-BFCD-0EAE2284AE7D}" dt="2022-02-16T20:58:17.141" v="754" actId="20577"/>
      <pc:docMkLst>
        <pc:docMk/>
      </pc:docMkLst>
      <pc:sldChg chg="modTransition">
        <pc:chgData name="Manly Luscombe" userId="d66a401e1e7a39bf" providerId="LiveId" clId="{D2E9702C-2E3C-472C-BFCD-0EAE2284AE7D}" dt="2022-02-16T20:52:09.870" v="734"/>
        <pc:sldMkLst>
          <pc:docMk/>
          <pc:sldMk cId="3775251608" sldId="256"/>
        </pc:sldMkLst>
      </pc:sldChg>
      <pc:sldChg chg="modSp mod modTransition">
        <pc:chgData name="Manly Luscombe" userId="d66a401e1e7a39bf" providerId="LiveId" clId="{D2E9702C-2E3C-472C-BFCD-0EAE2284AE7D}" dt="2022-02-16T20:52:09.870" v="734"/>
        <pc:sldMkLst>
          <pc:docMk/>
          <pc:sldMk cId="817185718" sldId="257"/>
        </pc:sldMkLst>
        <pc:spChg chg="mod">
          <ac:chgData name="Manly Luscombe" userId="d66a401e1e7a39bf" providerId="LiveId" clId="{D2E9702C-2E3C-472C-BFCD-0EAE2284AE7D}" dt="2022-02-16T20:50:05.449" v="724" actId="20577"/>
          <ac:spMkLst>
            <pc:docMk/>
            <pc:sldMk cId="817185718" sldId="257"/>
            <ac:spMk id="2" creationId="{78F3697D-8109-4536-9676-54A4081FDD9B}"/>
          </ac:spMkLst>
        </pc:spChg>
        <pc:spChg chg="mod">
          <ac:chgData name="Manly Luscombe" userId="d66a401e1e7a39bf" providerId="LiveId" clId="{D2E9702C-2E3C-472C-BFCD-0EAE2284AE7D}" dt="2022-02-16T20:49:59.058" v="722" actId="255"/>
          <ac:spMkLst>
            <pc:docMk/>
            <pc:sldMk cId="817185718" sldId="257"/>
            <ac:spMk id="3" creationId="{C7DC7A44-852C-4835-A3A7-E055D1C6CBC9}"/>
          </ac:spMkLst>
        </pc:spChg>
      </pc:sldChg>
      <pc:sldChg chg="modSp mod modTransition">
        <pc:chgData name="Manly Luscombe" userId="d66a401e1e7a39bf" providerId="LiveId" clId="{D2E9702C-2E3C-472C-BFCD-0EAE2284AE7D}" dt="2022-02-16T20:52:09.870" v="734"/>
        <pc:sldMkLst>
          <pc:docMk/>
          <pc:sldMk cId="4103544480" sldId="258"/>
        </pc:sldMkLst>
        <pc:spChg chg="mod">
          <ac:chgData name="Manly Luscombe" userId="d66a401e1e7a39bf" providerId="LiveId" clId="{D2E9702C-2E3C-472C-BFCD-0EAE2284AE7D}" dt="2022-02-16T20:50:26.210" v="730" actId="20577"/>
          <ac:spMkLst>
            <pc:docMk/>
            <pc:sldMk cId="4103544480" sldId="258"/>
            <ac:spMk id="2" creationId="{437A9C88-2A27-45A0-ABDD-CC956C4E83CC}"/>
          </ac:spMkLst>
        </pc:spChg>
      </pc:sldChg>
      <pc:sldChg chg="modTransition">
        <pc:chgData name="Manly Luscombe" userId="d66a401e1e7a39bf" providerId="LiveId" clId="{D2E9702C-2E3C-472C-BFCD-0EAE2284AE7D}" dt="2022-02-16T20:52:09.870" v="734"/>
        <pc:sldMkLst>
          <pc:docMk/>
          <pc:sldMk cId="2193157810" sldId="259"/>
        </pc:sldMkLst>
      </pc:sldChg>
      <pc:sldChg chg="modTransition">
        <pc:chgData name="Manly Luscombe" userId="d66a401e1e7a39bf" providerId="LiveId" clId="{D2E9702C-2E3C-472C-BFCD-0EAE2284AE7D}" dt="2022-02-16T20:52:09.870" v="734"/>
        <pc:sldMkLst>
          <pc:docMk/>
          <pc:sldMk cId="2014464925" sldId="260"/>
        </pc:sldMkLst>
      </pc:sldChg>
      <pc:sldChg chg="modTransition">
        <pc:chgData name="Manly Luscombe" userId="d66a401e1e7a39bf" providerId="LiveId" clId="{D2E9702C-2E3C-472C-BFCD-0EAE2284AE7D}" dt="2022-02-16T20:52:09.870" v="734"/>
        <pc:sldMkLst>
          <pc:docMk/>
          <pc:sldMk cId="1427091469" sldId="261"/>
        </pc:sldMkLst>
      </pc:sldChg>
      <pc:sldChg chg="modTransition">
        <pc:chgData name="Manly Luscombe" userId="d66a401e1e7a39bf" providerId="LiveId" clId="{D2E9702C-2E3C-472C-BFCD-0EAE2284AE7D}" dt="2022-02-16T20:52:09.870" v="734"/>
        <pc:sldMkLst>
          <pc:docMk/>
          <pc:sldMk cId="3324491310" sldId="262"/>
        </pc:sldMkLst>
      </pc:sldChg>
      <pc:sldChg chg="modTransition">
        <pc:chgData name="Manly Luscombe" userId="d66a401e1e7a39bf" providerId="LiveId" clId="{D2E9702C-2E3C-472C-BFCD-0EAE2284AE7D}" dt="2022-02-16T20:52:09.870" v="734"/>
        <pc:sldMkLst>
          <pc:docMk/>
          <pc:sldMk cId="363162953" sldId="263"/>
        </pc:sldMkLst>
      </pc:sldChg>
      <pc:sldChg chg="modSp add mod modTransition">
        <pc:chgData name="Manly Luscombe" userId="d66a401e1e7a39bf" providerId="LiveId" clId="{D2E9702C-2E3C-472C-BFCD-0EAE2284AE7D}" dt="2022-02-16T20:58:17.141" v="754" actId="20577"/>
        <pc:sldMkLst>
          <pc:docMk/>
          <pc:sldMk cId="1758020947" sldId="264"/>
        </pc:sldMkLst>
        <pc:spChg chg="mod">
          <ac:chgData name="Manly Luscombe" userId="d66a401e1e7a39bf" providerId="LiveId" clId="{D2E9702C-2E3C-472C-BFCD-0EAE2284AE7D}" dt="2022-02-16T20:31:58.093" v="217" actId="20577"/>
          <ac:spMkLst>
            <pc:docMk/>
            <pc:sldMk cId="1758020947" sldId="264"/>
            <ac:spMk id="2" creationId="{78F3697D-8109-4536-9676-54A4081FDD9B}"/>
          </ac:spMkLst>
        </pc:spChg>
        <pc:spChg chg="mod">
          <ac:chgData name="Manly Luscombe" userId="d66a401e1e7a39bf" providerId="LiveId" clId="{D2E9702C-2E3C-472C-BFCD-0EAE2284AE7D}" dt="2022-02-16T20:58:17.141" v="754" actId="20577"/>
          <ac:spMkLst>
            <pc:docMk/>
            <pc:sldMk cId="1758020947" sldId="264"/>
            <ac:spMk id="3" creationId="{C7DC7A44-852C-4835-A3A7-E055D1C6CBC9}"/>
          </ac:spMkLst>
        </pc:spChg>
      </pc:sldChg>
      <pc:sldChg chg="modSp add mod modTransition">
        <pc:chgData name="Manly Luscombe" userId="d66a401e1e7a39bf" providerId="LiveId" clId="{D2E9702C-2E3C-472C-BFCD-0EAE2284AE7D}" dt="2022-02-16T20:52:09.870" v="734"/>
        <pc:sldMkLst>
          <pc:docMk/>
          <pc:sldMk cId="3486839252" sldId="265"/>
        </pc:sldMkLst>
        <pc:spChg chg="mod">
          <ac:chgData name="Manly Luscombe" userId="d66a401e1e7a39bf" providerId="LiveId" clId="{D2E9702C-2E3C-472C-BFCD-0EAE2284AE7D}" dt="2022-02-16T20:32:43.791" v="259" actId="20577"/>
          <ac:spMkLst>
            <pc:docMk/>
            <pc:sldMk cId="3486839252" sldId="265"/>
            <ac:spMk id="2" creationId="{78F3697D-8109-4536-9676-54A4081FDD9B}"/>
          </ac:spMkLst>
        </pc:spChg>
        <pc:spChg chg="mod">
          <ac:chgData name="Manly Luscombe" userId="d66a401e1e7a39bf" providerId="LiveId" clId="{D2E9702C-2E3C-472C-BFCD-0EAE2284AE7D}" dt="2022-02-16T20:36:26.545" v="353" actId="20577"/>
          <ac:spMkLst>
            <pc:docMk/>
            <pc:sldMk cId="3486839252" sldId="265"/>
            <ac:spMk id="3" creationId="{C7DC7A44-852C-4835-A3A7-E055D1C6CBC9}"/>
          </ac:spMkLst>
        </pc:spChg>
      </pc:sldChg>
      <pc:sldChg chg="modSp add mod modTransition">
        <pc:chgData name="Manly Luscombe" userId="d66a401e1e7a39bf" providerId="LiveId" clId="{D2E9702C-2E3C-472C-BFCD-0EAE2284AE7D}" dt="2022-02-16T20:52:09.870" v="734"/>
        <pc:sldMkLst>
          <pc:docMk/>
          <pc:sldMk cId="1328147690" sldId="266"/>
        </pc:sldMkLst>
        <pc:spChg chg="mod">
          <ac:chgData name="Manly Luscombe" userId="d66a401e1e7a39bf" providerId="LiveId" clId="{D2E9702C-2E3C-472C-BFCD-0EAE2284AE7D}" dt="2022-02-16T20:39:35.116" v="507" actId="255"/>
          <ac:spMkLst>
            <pc:docMk/>
            <pc:sldMk cId="1328147690" sldId="266"/>
            <ac:spMk id="3" creationId="{C7DC7A44-852C-4835-A3A7-E055D1C6CBC9}"/>
          </ac:spMkLst>
        </pc:spChg>
      </pc:sldChg>
      <pc:sldChg chg="modSp add mod modTransition">
        <pc:chgData name="Manly Luscombe" userId="d66a401e1e7a39bf" providerId="LiveId" clId="{D2E9702C-2E3C-472C-BFCD-0EAE2284AE7D}" dt="2022-02-16T20:52:09.870" v="734"/>
        <pc:sldMkLst>
          <pc:docMk/>
          <pc:sldMk cId="1019854785" sldId="267"/>
        </pc:sldMkLst>
        <pc:spChg chg="mod">
          <ac:chgData name="Manly Luscombe" userId="d66a401e1e7a39bf" providerId="LiveId" clId="{D2E9702C-2E3C-472C-BFCD-0EAE2284AE7D}" dt="2022-02-16T20:40:10.037" v="552" actId="20577"/>
          <ac:spMkLst>
            <pc:docMk/>
            <pc:sldMk cId="1019854785" sldId="267"/>
            <ac:spMk id="2" creationId="{78F3697D-8109-4536-9676-54A4081FDD9B}"/>
          </ac:spMkLst>
        </pc:spChg>
        <pc:spChg chg="mod">
          <ac:chgData name="Manly Luscombe" userId="d66a401e1e7a39bf" providerId="LiveId" clId="{D2E9702C-2E3C-472C-BFCD-0EAE2284AE7D}" dt="2022-02-16T20:43:26.694" v="652" actId="255"/>
          <ac:spMkLst>
            <pc:docMk/>
            <pc:sldMk cId="1019854785" sldId="267"/>
            <ac:spMk id="3" creationId="{C7DC7A44-852C-4835-A3A7-E055D1C6CBC9}"/>
          </ac:spMkLst>
        </pc:spChg>
      </pc:sldChg>
      <pc:sldChg chg="modSp add mod modTransition">
        <pc:chgData name="Manly Luscombe" userId="d66a401e1e7a39bf" providerId="LiveId" clId="{D2E9702C-2E3C-472C-BFCD-0EAE2284AE7D}" dt="2022-02-16T20:52:09.870" v="734"/>
        <pc:sldMkLst>
          <pc:docMk/>
          <pc:sldMk cId="3199304257" sldId="268"/>
        </pc:sldMkLst>
        <pc:spChg chg="mod">
          <ac:chgData name="Manly Luscombe" userId="d66a401e1e7a39bf" providerId="LiveId" clId="{D2E9702C-2E3C-472C-BFCD-0EAE2284AE7D}" dt="2022-02-16T20:43:57.869" v="677" actId="20577"/>
          <ac:spMkLst>
            <pc:docMk/>
            <pc:sldMk cId="3199304257" sldId="268"/>
            <ac:spMk id="2" creationId="{78F3697D-8109-4536-9676-54A4081FDD9B}"/>
          </ac:spMkLst>
        </pc:spChg>
        <pc:spChg chg="mod">
          <ac:chgData name="Manly Luscombe" userId="d66a401e1e7a39bf" providerId="LiveId" clId="{D2E9702C-2E3C-472C-BFCD-0EAE2284AE7D}" dt="2022-02-16T20:51:04.024" v="731" actId="255"/>
          <ac:spMkLst>
            <pc:docMk/>
            <pc:sldMk cId="3199304257" sldId="268"/>
            <ac:spMk id="3" creationId="{C7DC7A44-852C-4835-A3A7-E055D1C6CBC9}"/>
          </ac:spMkLst>
        </pc:spChg>
      </pc:sldChg>
      <pc:sldMasterChg chg="modTransition modSldLayout">
        <pc:chgData name="Manly Luscombe" userId="d66a401e1e7a39bf" providerId="LiveId" clId="{D2E9702C-2E3C-472C-BFCD-0EAE2284AE7D}" dt="2022-02-16T20:52:09.870" v="734"/>
        <pc:sldMasterMkLst>
          <pc:docMk/>
          <pc:sldMasterMk cId="1472235404" sldId="2147483648"/>
        </pc:sldMasterMkLst>
        <pc:sldLayoutChg chg="modTransition">
          <pc:chgData name="Manly Luscombe" userId="d66a401e1e7a39bf" providerId="LiveId" clId="{D2E9702C-2E3C-472C-BFCD-0EAE2284AE7D}" dt="2022-02-16T20:52:09.870" v="734"/>
          <pc:sldLayoutMkLst>
            <pc:docMk/>
            <pc:sldMasterMk cId="1472235404" sldId="2147483648"/>
            <pc:sldLayoutMk cId="1325424309" sldId="2147483649"/>
          </pc:sldLayoutMkLst>
        </pc:sldLayoutChg>
        <pc:sldLayoutChg chg="modTransition">
          <pc:chgData name="Manly Luscombe" userId="d66a401e1e7a39bf" providerId="LiveId" clId="{D2E9702C-2E3C-472C-BFCD-0EAE2284AE7D}" dt="2022-02-16T20:52:09.870" v="734"/>
          <pc:sldLayoutMkLst>
            <pc:docMk/>
            <pc:sldMasterMk cId="1472235404" sldId="2147483648"/>
            <pc:sldLayoutMk cId="2962597021" sldId="2147483650"/>
          </pc:sldLayoutMkLst>
        </pc:sldLayoutChg>
        <pc:sldLayoutChg chg="modTransition">
          <pc:chgData name="Manly Luscombe" userId="d66a401e1e7a39bf" providerId="LiveId" clId="{D2E9702C-2E3C-472C-BFCD-0EAE2284AE7D}" dt="2022-02-16T20:52:09.870" v="734"/>
          <pc:sldLayoutMkLst>
            <pc:docMk/>
            <pc:sldMasterMk cId="1472235404" sldId="2147483648"/>
            <pc:sldLayoutMk cId="2227346813" sldId="2147483651"/>
          </pc:sldLayoutMkLst>
        </pc:sldLayoutChg>
        <pc:sldLayoutChg chg="modTransition">
          <pc:chgData name="Manly Luscombe" userId="d66a401e1e7a39bf" providerId="LiveId" clId="{D2E9702C-2E3C-472C-BFCD-0EAE2284AE7D}" dt="2022-02-16T20:52:09.870" v="734"/>
          <pc:sldLayoutMkLst>
            <pc:docMk/>
            <pc:sldMasterMk cId="1472235404" sldId="2147483648"/>
            <pc:sldLayoutMk cId="882111587" sldId="2147483652"/>
          </pc:sldLayoutMkLst>
        </pc:sldLayoutChg>
        <pc:sldLayoutChg chg="modTransition">
          <pc:chgData name="Manly Luscombe" userId="d66a401e1e7a39bf" providerId="LiveId" clId="{D2E9702C-2E3C-472C-BFCD-0EAE2284AE7D}" dt="2022-02-16T20:52:09.870" v="734"/>
          <pc:sldLayoutMkLst>
            <pc:docMk/>
            <pc:sldMasterMk cId="1472235404" sldId="2147483648"/>
            <pc:sldLayoutMk cId="2859042640" sldId="2147483653"/>
          </pc:sldLayoutMkLst>
        </pc:sldLayoutChg>
        <pc:sldLayoutChg chg="modTransition">
          <pc:chgData name="Manly Luscombe" userId="d66a401e1e7a39bf" providerId="LiveId" clId="{D2E9702C-2E3C-472C-BFCD-0EAE2284AE7D}" dt="2022-02-16T20:52:09.870" v="734"/>
          <pc:sldLayoutMkLst>
            <pc:docMk/>
            <pc:sldMasterMk cId="1472235404" sldId="2147483648"/>
            <pc:sldLayoutMk cId="1445414151" sldId="2147483654"/>
          </pc:sldLayoutMkLst>
        </pc:sldLayoutChg>
        <pc:sldLayoutChg chg="modTransition">
          <pc:chgData name="Manly Luscombe" userId="d66a401e1e7a39bf" providerId="LiveId" clId="{D2E9702C-2E3C-472C-BFCD-0EAE2284AE7D}" dt="2022-02-16T20:52:09.870" v="734"/>
          <pc:sldLayoutMkLst>
            <pc:docMk/>
            <pc:sldMasterMk cId="1472235404" sldId="2147483648"/>
            <pc:sldLayoutMk cId="3819907838" sldId="2147483655"/>
          </pc:sldLayoutMkLst>
        </pc:sldLayoutChg>
        <pc:sldLayoutChg chg="modTransition">
          <pc:chgData name="Manly Luscombe" userId="d66a401e1e7a39bf" providerId="LiveId" clId="{D2E9702C-2E3C-472C-BFCD-0EAE2284AE7D}" dt="2022-02-16T20:52:09.870" v="734"/>
          <pc:sldLayoutMkLst>
            <pc:docMk/>
            <pc:sldMasterMk cId="1472235404" sldId="2147483648"/>
            <pc:sldLayoutMk cId="3485952686" sldId="2147483656"/>
          </pc:sldLayoutMkLst>
        </pc:sldLayoutChg>
        <pc:sldLayoutChg chg="modTransition">
          <pc:chgData name="Manly Luscombe" userId="d66a401e1e7a39bf" providerId="LiveId" clId="{D2E9702C-2E3C-472C-BFCD-0EAE2284AE7D}" dt="2022-02-16T20:52:09.870" v="734"/>
          <pc:sldLayoutMkLst>
            <pc:docMk/>
            <pc:sldMasterMk cId="1472235404" sldId="2147483648"/>
            <pc:sldLayoutMk cId="4292674738" sldId="2147483657"/>
          </pc:sldLayoutMkLst>
        </pc:sldLayoutChg>
        <pc:sldLayoutChg chg="modTransition">
          <pc:chgData name="Manly Luscombe" userId="d66a401e1e7a39bf" providerId="LiveId" clId="{D2E9702C-2E3C-472C-BFCD-0EAE2284AE7D}" dt="2022-02-16T20:52:09.870" v="734"/>
          <pc:sldLayoutMkLst>
            <pc:docMk/>
            <pc:sldMasterMk cId="1472235404" sldId="2147483648"/>
            <pc:sldLayoutMk cId="3776630199" sldId="2147483658"/>
          </pc:sldLayoutMkLst>
        </pc:sldLayoutChg>
        <pc:sldLayoutChg chg="modTransition">
          <pc:chgData name="Manly Luscombe" userId="d66a401e1e7a39bf" providerId="LiveId" clId="{D2E9702C-2E3C-472C-BFCD-0EAE2284AE7D}" dt="2022-02-16T20:52:09.870" v="734"/>
          <pc:sldLayoutMkLst>
            <pc:docMk/>
            <pc:sldMasterMk cId="1472235404" sldId="2147483648"/>
            <pc:sldLayoutMk cId="3739800571"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6A22C-FDB3-4716-A01D-9499B1C967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CDA4F07-D4A7-4F87-A253-8DD67D8ED4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5351F19-46D4-47FA-A2F7-3679034581C5}"/>
              </a:ext>
            </a:extLst>
          </p:cNvPr>
          <p:cNvSpPr>
            <a:spLocks noGrp="1"/>
          </p:cNvSpPr>
          <p:nvPr>
            <p:ph type="dt" sz="half" idx="10"/>
          </p:nvPr>
        </p:nvSpPr>
        <p:spPr/>
        <p:txBody>
          <a:bodyPr/>
          <a:lstStyle/>
          <a:p>
            <a:fld id="{455CB3EF-EC33-40E2-B62A-A4B9B2CB03ED}" type="datetimeFigureOut">
              <a:rPr lang="en-US" smtClean="0"/>
              <a:t>2/16/2022</a:t>
            </a:fld>
            <a:endParaRPr lang="en-US"/>
          </a:p>
        </p:txBody>
      </p:sp>
      <p:sp>
        <p:nvSpPr>
          <p:cNvPr id="5" name="Footer Placeholder 4">
            <a:extLst>
              <a:ext uri="{FF2B5EF4-FFF2-40B4-BE49-F238E27FC236}">
                <a16:creationId xmlns:a16="http://schemas.microsoft.com/office/drawing/2014/main" id="{B48F703C-ECC0-4596-B903-EB3930833C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608796-21F4-42B9-AD7F-D71D650C2709}"/>
              </a:ext>
            </a:extLst>
          </p:cNvPr>
          <p:cNvSpPr>
            <a:spLocks noGrp="1"/>
          </p:cNvSpPr>
          <p:nvPr>
            <p:ph type="sldNum" sz="quarter" idx="12"/>
          </p:nvPr>
        </p:nvSpPr>
        <p:spPr/>
        <p:txBody>
          <a:bodyPr/>
          <a:lstStyle/>
          <a:p>
            <a:fld id="{0005E118-FF57-4B0A-8556-CBF349158B93}" type="slidenum">
              <a:rPr lang="en-US" smtClean="0"/>
              <a:t>‹#›</a:t>
            </a:fld>
            <a:endParaRPr lang="en-US"/>
          </a:p>
        </p:txBody>
      </p:sp>
    </p:spTree>
    <p:extLst>
      <p:ext uri="{BB962C8B-B14F-4D97-AF65-F5344CB8AC3E}">
        <p14:creationId xmlns:p14="http://schemas.microsoft.com/office/powerpoint/2010/main" val="1325424309"/>
      </p:ext>
    </p:extLst>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58DFB-CA5B-4E95-BD9D-1C0C183D92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D24AA4-852D-49BA-8AA1-DCC7ADBD99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2882F5-A1B3-4FB5-8A33-4FD9C3A8202B}"/>
              </a:ext>
            </a:extLst>
          </p:cNvPr>
          <p:cNvSpPr>
            <a:spLocks noGrp="1"/>
          </p:cNvSpPr>
          <p:nvPr>
            <p:ph type="dt" sz="half" idx="10"/>
          </p:nvPr>
        </p:nvSpPr>
        <p:spPr/>
        <p:txBody>
          <a:bodyPr/>
          <a:lstStyle/>
          <a:p>
            <a:fld id="{455CB3EF-EC33-40E2-B62A-A4B9B2CB03ED}" type="datetimeFigureOut">
              <a:rPr lang="en-US" smtClean="0"/>
              <a:t>2/16/2022</a:t>
            </a:fld>
            <a:endParaRPr lang="en-US"/>
          </a:p>
        </p:txBody>
      </p:sp>
      <p:sp>
        <p:nvSpPr>
          <p:cNvPr id="5" name="Footer Placeholder 4">
            <a:extLst>
              <a:ext uri="{FF2B5EF4-FFF2-40B4-BE49-F238E27FC236}">
                <a16:creationId xmlns:a16="http://schemas.microsoft.com/office/drawing/2014/main" id="{41748537-F29C-4E0D-A445-9DB64BDF23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79514B-6CCF-4772-AD74-77EE86E14A41}"/>
              </a:ext>
            </a:extLst>
          </p:cNvPr>
          <p:cNvSpPr>
            <a:spLocks noGrp="1"/>
          </p:cNvSpPr>
          <p:nvPr>
            <p:ph type="sldNum" sz="quarter" idx="12"/>
          </p:nvPr>
        </p:nvSpPr>
        <p:spPr/>
        <p:txBody>
          <a:bodyPr/>
          <a:lstStyle/>
          <a:p>
            <a:fld id="{0005E118-FF57-4B0A-8556-CBF349158B93}" type="slidenum">
              <a:rPr lang="en-US" smtClean="0"/>
              <a:t>‹#›</a:t>
            </a:fld>
            <a:endParaRPr lang="en-US"/>
          </a:p>
        </p:txBody>
      </p:sp>
    </p:spTree>
    <p:extLst>
      <p:ext uri="{BB962C8B-B14F-4D97-AF65-F5344CB8AC3E}">
        <p14:creationId xmlns:p14="http://schemas.microsoft.com/office/powerpoint/2010/main" val="3776630199"/>
      </p:ext>
    </p:extLst>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742DD7-019D-49D2-BC34-BB0BB4C71EA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D70BA9-87C2-4D79-9F28-39610813C50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5615E0-5137-40E8-84AC-BBA42153A592}"/>
              </a:ext>
            </a:extLst>
          </p:cNvPr>
          <p:cNvSpPr>
            <a:spLocks noGrp="1"/>
          </p:cNvSpPr>
          <p:nvPr>
            <p:ph type="dt" sz="half" idx="10"/>
          </p:nvPr>
        </p:nvSpPr>
        <p:spPr/>
        <p:txBody>
          <a:bodyPr/>
          <a:lstStyle/>
          <a:p>
            <a:fld id="{455CB3EF-EC33-40E2-B62A-A4B9B2CB03ED}" type="datetimeFigureOut">
              <a:rPr lang="en-US" smtClean="0"/>
              <a:t>2/16/2022</a:t>
            </a:fld>
            <a:endParaRPr lang="en-US"/>
          </a:p>
        </p:txBody>
      </p:sp>
      <p:sp>
        <p:nvSpPr>
          <p:cNvPr id="5" name="Footer Placeholder 4">
            <a:extLst>
              <a:ext uri="{FF2B5EF4-FFF2-40B4-BE49-F238E27FC236}">
                <a16:creationId xmlns:a16="http://schemas.microsoft.com/office/drawing/2014/main" id="{4E84EA1F-FC9A-444E-98D8-DFD9A682CA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19F0CB-18F8-4A7E-87A6-59C604383538}"/>
              </a:ext>
            </a:extLst>
          </p:cNvPr>
          <p:cNvSpPr>
            <a:spLocks noGrp="1"/>
          </p:cNvSpPr>
          <p:nvPr>
            <p:ph type="sldNum" sz="quarter" idx="12"/>
          </p:nvPr>
        </p:nvSpPr>
        <p:spPr/>
        <p:txBody>
          <a:bodyPr/>
          <a:lstStyle/>
          <a:p>
            <a:fld id="{0005E118-FF57-4B0A-8556-CBF349158B93}" type="slidenum">
              <a:rPr lang="en-US" smtClean="0"/>
              <a:t>‹#›</a:t>
            </a:fld>
            <a:endParaRPr lang="en-US"/>
          </a:p>
        </p:txBody>
      </p:sp>
    </p:spTree>
    <p:extLst>
      <p:ext uri="{BB962C8B-B14F-4D97-AF65-F5344CB8AC3E}">
        <p14:creationId xmlns:p14="http://schemas.microsoft.com/office/powerpoint/2010/main" val="3739800571"/>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55F0B-CFC0-4D4A-84F4-622B975D0B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A0B9FC-F302-4385-A8D2-E4E4230CA3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60E945-142A-447D-BD73-1610C341A3B7}"/>
              </a:ext>
            </a:extLst>
          </p:cNvPr>
          <p:cNvSpPr>
            <a:spLocks noGrp="1"/>
          </p:cNvSpPr>
          <p:nvPr>
            <p:ph type="dt" sz="half" idx="10"/>
          </p:nvPr>
        </p:nvSpPr>
        <p:spPr/>
        <p:txBody>
          <a:bodyPr/>
          <a:lstStyle/>
          <a:p>
            <a:fld id="{455CB3EF-EC33-40E2-B62A-A4B9B2CB03ED}" type="datetimeFigureOut">
              <a:rPr lang="en-US" smtClean="0"/>
              <a:t>2/16/2022</a:t>
            </a:fld>
            <a:endParaRPr lang="en-US"/>
          </a:p>
        </p:txBody>
      </p:sp>
      <p:sp>
        <p:nvSpPr>
          <p:cNvPr id="5" name="Footer Placeholder 4">
            <a:extLst>
              <a:ext uri="{FF2B5EF4-FFF2-40B4-BE49-F238E27FC236}">
                <a16:creationId xmlns:a16="http://schemas.microsoft.com/office/drawing/2014/main" id="{3F3F0E20-A6D7-41D3-9040-914665BA68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061816-2674-4F86-B71F-43A36D8D7D37}"/>
              </a:ext>
            </a:extLst>
          </p:cNvPr>
          <p:cNvSpPr>
            <a:spLocks noGrp="1"/>
          </p:cNvSpPr>
          <p:nvPr>
            <p:ph type="sldNum" sz="quarter" idx="12"/>
          </p:nvPr>
        </p:nvSpPr>
        <p:spPr/>
        <p:txBody>
          <a:bodyPr/>
          <a:lstStyle/>
          <a:p>
            <a:fld id="{0005E118-FF57-4B0A-8556-CBF349158B93}" type="slidenum">
              <a:rPr lang="en-US" smtClean="0"/>
              <a:t>‹#›</a:t>
            </a:fld>
            <a:endParaRPr lang="en-US"/>
          </a:p>
        </p:txBody>
      </p:sp>
    </p:spTree>
    <p:extLst>
      <p:ext uri="{BB962C8B-B14F-4D97-AF65-F5344CB8AC3E}">
        <p14:creationId xmlns:p14="http://schemas.microsoft.com/office/powerpoint/2010/main" val="2962597021"/>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BF051-60EE-4CE8-B5BA-F6C7BA91DE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2C6EFE-0A38-462A-AD66-F8981AB744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56BD89-6651-45BE-9CF4-3FE91903C072}"/>
              </a:ext>
            </a:extLst>
          </p:cNvPr>
          <p:cNvSpPr>
            <a:spLocks noGrp="1"/>
          </p:cNvSpPr>
          <p:nvPr>
            <p:ph type="dt" sz="half" idx="10"/>
          </p:nvPr>
        </p:nvSpPr>
        <p:spPr/>
        <p:txBody>
          <a:bodyPr/>
          <a:lstStyle/>
          <a:p>
            <a:fld id="{455CB3EF-EC33-40E2-B62A-A4B9B2CB03ED}" type="datetimeFigureOut">
              <a:rPr lang="en-US" smtClean="0"/>
              <a:t>2/16/2022</a:t>
            </a:fld>
            <a:endParaRPr lang="en-US"/>
          </a:p>
        </p:txBody>
      </p:sp>
      <p:sp>
        <p:nvSpPr>
          <p:cNvPr id="5" name="Footer Placeholder 4">
            <a:extLst>
              <a:ext uri="{FF2B5EF4-FFF2-40B4-BE49-F238E27FC236}">
                <a16:creationId xmlns:a16="http://schemas.microsoft.com/office/drawing/2014/main" id="{F0E9E758-87C0-4567-885F-9A9415D200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171D22-9E89-4CA3-8200-026FC40FAD6F}"/>
              </a:ext>
            </a:extLst>
          </p:cNvPr>
          <p:cNvSpPr>
            <a:spLocks noGrp="1"/>
          </p:cNvSpPr>
          <p:nvPr>
            <p:ph type="sldNum" sz="quarter" idx="12"/>
          </p:nvPr>
        </p:nvSpPr>
        <p:spPr/>
        <p:txBody>
          <a:bodyPr/>
          <a:lstStyle/>
          <a:p>
            <a:fld id="{0005E118-FF57-4B0A-8556-CBF349158B93}" type="slidenum">
              <a:rPr lang="en-US" smtClean="0"/>
              <a:t>‹#›</a:t>
            </a:fld>
            <a:endParaRPr lang="en-US"/>
          </a:p>
        </p:txBody>
      </p:sp>
    </p:spTree>
    <p:extLst>
      <p:ext uri="{BB962C8B-B14F-4D97-AF65-F5344CB8AC3E}">
        <p14:creationId xmlns:p14="http://schemas.microsoft.com/office/powerpoint/2010/main" val="2227346813"/>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75B2B-F544-42AA-8CE0-12A7A094FB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248AA-175A-414D-8A2B-3CDFE866E8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9E87A8-CA7E-4DE3-A11E-7AAA4DA8CA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062758-C021-437E-B7FF-D23C6A3B61CA}"/>
              </a:ext>
            </a:extLst>
          </p:cNvPr>
          <p:cNvSpPr>
            <a:spLocks noGrp="1"/>
          </p:cNvSpPr>
          <p:nvPr>
            <p:ph type="dt" sz="half" idx="10"/>
          </p:nvPr>
        </p:nvSpPr>
        <p:spPr/>
        <p:txBody>
          <a:bodyPr/>
          <a:lstStyle/>
          <a:p>
            <a:fld id="{455CB3EF-EC33-40E2-B62A-A4B9B2CB03ED}" type="datetimeFigureOut">
              <a:rPr lang="en-US" smtClean="0"/>
              <a:t>2/16/2022</a:t>
            </a:fld>
            <a:endParaRPr lang="en-US"/>
          </a:p>
        </p:txBody>
      </p:sp>
      <p:sp>
        <p:nvSpPr>
          <p:cNvPr id="6" name="Footer Placeholder 5">
            <a:extLst>
              <a:ext uri="{FF2B5EF4-FFF2-40B4-BE49-F238E27FC236}">
                <a16:creationId xmlns:a16="http://schemas.microsoft.com/office/drawing/2014/main" id="{50717201-CC76-40A8-95BF-19F6A99918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80D0C2-2E48-41C0-ADE2-3291848630F6}"/>
              </a:ext>
            </a:extLst>
          </p:cNvPr>
          <p:cNvSpPr>
            <a:spLocks noGrp="1"/>
          </p:cNvSpPr>
          <p:nvPr>
            <p:ph type="sldNum" sz="quarter" idx="12"/>
          </p:nvPr>
        </p:nvSpPr>
        <p:spPr/>
        <p:txBody>
          <a:bodyPr/>
          <a:lstStyle/>
          <a:p>
            <a:fld id="{0005E118-FF57-4B0A-8556-CBF349158B93}" type="slidenum">
              <a:rPr lang="en-US" smtClean="0"/>
              <a:t>‹#›</a:t>
            </a:fld>
            <a:endParaRPr lang="en-US"/>
          </a:p>
        </p:txBody>
      </p:sp>
    </p:spTree>
    <p:extLst>
      <p:ext uri="{BB962C8B-B14F-4D97-AF65-F5344CB8AC3E}">
        <p14:creationId xmlns:p14="http://schemas.microsoft.com/office/powerpoint/2010/main" val="882111587"/>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0FD31-F3E3-465D-AB33-D50C736118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8B44B2-C9F2-463D-A41B-ED80F1007B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497C9A-8A8E-42FF-9217-49B10D4043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E4C7FD-B0CF-414D-83A8-6FDB088842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14157A-FF31-47C7-AD10-F2CF279F85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7E8394-EAB9-43C9-B27E-B13993DADDB8}"/>
              </a:ext>
            </a:extLst>
          </p:cNvPr>
          <p:cNvSpPr>
            <a:spLocks noGrp="1"/>
          </p:cNvSpPr>
          <p:nvPr>
            <p:ph type="dt" sz="half" idx="10"/>
          </p:nvPr>
        </p:nvSpPr>
        <p:spPr/>
        <p:txBody>
          <a:bodyPr/>
          <a:lstStyle/>
          <a:p>
            <a:fld id="{455CB3EF-EC33-40E2-B62A-A4B9B2CB03ED}" type="datetimeFigureOut">
              <a:rPr lang="en-US" smtClean="0"/>
              <a:t>2/16/2022</a:t>
            </a:fld>
            <a:endParaRPr lang="en-US"/>
          </a:p>
        </p:txBody>
      </p:sp>
      <p:sp>
        <p:nvSpPr>
          <p:cNvPr id="8" name="Footer Placeholder 7">
            <a:extLst>
              <a:ext uri="{FF2B5EF4-FFF2-40B4-BE49-F238E27FC236}">
                <a16:creationId xmlns:a16="http://schemas.microsoft.com/office/drawing/2014/main" id="{D171D636-907E-41EC-A51F-B0C88131C70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26BD05-BACC-4A20-A2F6-EB314A42AB45}"/>
              </a:ext>
            </a:extLst>
          </p:cNvPr>
          <p:cNvSpPr>
            <a:spLocks noGrp="1"/>
          </p:cNvSpPr>
          <p:nvPr>
            <p:ph type="sldNum" sz="quarter" idx="12"/>
          </p:nvPr>
        </p:nvSpPr>
        <p:spPr/>
        <p:txBody>
          <a:bodyPr/>
          <a:lstStyle/>
          <a:p>
            <a:fld id="{0005E118-FF57-4B0A-8556-CBF349158B93}" type="slidenum">
              <a:rPr lang="en-US" smtClean="0"/>
              <a:t>‹#›</a:t>
            </a:fld>
            <a:endParaRPr lang="en-US"/>
          </a:p>
        </p:txBody>
      </p:sp>
    </p:spTree>
    <p:extLst>
      <p:ext uri="{BB962C8B-B14F-4D97-AF65-F5344CB8AC3E}">
        <p14:creationId xmlns:p14="http://schemas.microsoft.com/office/powerpoint/2010/main" val="2859042640"/>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88B63-A5ED-4A00-A8F6-B4A171783E7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0056AD-DBA5-40B4-B115-FFA211A510DA}"/>
              </a:ext>
            </a:extLst>
          </p:cNvPr>
          <p:cNvSpPr>
            <a:spLocks noGrp="1"/>
          </p:cNvSpPr>
          <p:nvPr>
            <p:ph type="dt" sz="half" idx="10"/>
          </p:nvPr>
        </p:nvSpPr>
        <p:spPr/>
        <p:txBody>
          <a:bodyPr/>
          <a:lstStyle/>
          <a:p>
            <a:fld id="{455CB3EF-EC33-40E2-B62A-A4B9B2CB03ED}" type="datetimeFigureOut">
              <a:rPr lang="en-US" smtClean="0"/>
              <a:t>2/16/2022</a:t>
            </a:fld>
            <a:endParaRPr lang="en-US"/>
          </a:p>
        </p:txBody>
      </p:sp>
      <p:sp>
        <p:nvSpPr>
          <p:cNvPr id="4" name="Footer Placeholder 3">
            <a:extLst>
              <a:ext uri="{FF2B5EF4-FFF2-40B4-BE49-F238E27FC236}">
                <a16:creationId xmlns:a16="http://schemas.microsoft.com/office/drawing/2014/main" id="{71C72CC6-6F76-47F5-9DA7-27451320EB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C83915-B46A-486A-A7B5-698EF5AFB172}"/>
              </a:ext>
            </a:extLst>
          </p:cNvPr>
          <p:cNvSpPr>
            <a:spLocks noGrp="1"/>
          </p:cNvSpPr>
          <p:nvPr>
            <p:ph type="sldNum" sz="quarter" idx="12"/>
          </p:nvPr>
        </p:nvSpPr>
        <p:spPr/>
        <p:txBody>
          <a:bodyPr/>
          <a:lstStyle/>
          <a:p>
            <a:fld id="{0005E118-FF57-4B0A-8556-CBF349158B93}" type="slidenum">
              <a:rPr lang="en-US" smtClean="0"/>
              <a:t>‹#›</a:t>
            </a:fld>
            <a:endParaRPr lang="en-US"/>
          </a:p>
        </p:txBody>
      </p:sp>
    </p:spTree>
    <p:extLst>
      <p:ext uri="{BB962C8B-B14F-4D97-AF65-F5344CB8AC3E}">
        <p14:creationId xmlns:p14="http://schemas.microsoft.com/office/powerpoint/2010/main" val="1445414151"/>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401C8-0EA2-4106-8459-BD3AA3E23DE8}"/>
              </a:ext>
            </a:extLst>
          </p:cNvPr>
          <p:cNvSpPr>
            <a:spLocks noGrp="1"/>
          </p:cNvSpPr>
          <p:nvPr>
            <p:ph type="dt" sz="half" idx="10"/>
          </p:nvPr>
        </p:nvSpPr>
        <p:spPr/>
        <p:txBody>
          <a:bodyPr/>
          <a:lstStyle/>
          <a:p>
            <a:fld id="{455CB3EF-EC33-40E2-B62A-A4B9B2CB03ED}" type="datetimeFigureOut">
              <a:rPr lang="en-US" smtClean="0"/>
              <a:t>2/16/2022</a:t>
            </a:fld>
            <a:endParaRPr lang="en-US"/>
          </a:p>
        </p:txBody>
      </p:sp>
      <p:sp>
        <p:nvSpPr>
          <p:cNvPr id="3" name="Footer Placeholder 2">
            <a:extLst>
              <a:ext uri="{FF2B5EF4-FFF2-40B4-BE49-F238E27FC236}">
                <a16:creationId xmlns:a16="http://schemas.microsoft.com/office/drawing/2014/main" id="{44AFA0F3-534A-4380-9F11-C0DE2268DB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A4C148-AFBA-4259-89A9-8EBEC7CCF6C3}"/>
              </a:ext>
            </a:extLst>
          </p:cNvPr>
          <p:cNvSpPr>
            <a:spLocks noGrp="1"/>
          </p:cNvSpPr>
          <p:nvPr>
            <p:ph type="sldNum" sz="quarter" idx="12"/>
          </p:nvPr>
        </p:nvSpPr>
        <p:spPr/>
        <p:txBody>
          <a:bodyPr/>
          <a:lstStyle/>
          <a:p>
            <a:fld id="{0005E118-FF57-4B0A-8556-CBF349158B93}" type="slidenum">
              <a:rPr lang="en-US" smtClean="0"/>
              <a:t>‹#›</a:t>
            </a:fld>
            <a:endParaRPr lang="en-US"/>
          </a:p>
        </p:txBody>
      </p:sp>
    </p:spTree>
    <p:extLst>
      <p:ext uri="{BB962C8B-B14F-4D97-AF65-F5344CB8AC3E}">
        <p14:creationId xmlns:p14="http://schemas.microsoft.com/office/powerpoint/2010/main" val="3819907838"/>
      </p:ext>
    </p:extLst>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66E0F-2381-47D4-9BB9-FDF263D75B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B5F904-ADDB-44D8-83B6-D6BA19E383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254EBF-ADD9-49A1-92AC-A461C5483F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C122B0-6870-4533-89D5-2E9B32815356}"/>
              </a:ext>
            </a:extLst>
          </p:cNvPr>
          <p:cNvSpPr>
            <a:spLocks noGrp="1"/>
          </p:cNvSpPr>
          <p:nvPr>
            <p:ph type="dt" sz="half" idx="10"/>
          </p:nvPr>
        </p:nvSpPr>
        <p:spPr/>
        <p:txBody>
          <a:bodyPr/>
          <a:lstStyle/>
          <a:p>
            <a:fld id="{455CB3EF-EC33-40E2-B62A-A4B9B2CB03ED}" type="datetimeFigureOut">
              <a:rPr lang="en-US" smtClean="0"/>
              <a:t>2/16/2022</a:t>
            </a:fld>
            <a:endParaRPr lang="en-US"/>
          </a:p>
        </p:txBody>
      </p:sp>
      <p:sp>
        <p:nvSpPr>
          <p:cNvPr id="6" name="Footer Placeholder 5">
            <a:extLst>
              <a:ext uri="{FF2B5EF4-FFF2-40B4-BE49-F238E27FC236}">
                <a16:creationId xmlns:a16="http://schemas.microsoft.com/office/drawing/2014/main" id="{C60A1F29-DA67-4DE4-9815-9F8AC5FBAC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1DD340-20E5-4F15-B579-81ED14BF8081}"/>
              </a:ext>
            </a:extLst>
          </p:cNvPr>
          <p:cNvSpPr>
            <a:spLocks noGrp="1"/>
          </p:cNvSpPr>
          <p:nvPr>
            <p:ph type="sldNum" sz="quarter" idx="12"/>
          </p:nvPr>
        </p:nvSpPr>
        <p:spPr/>
        <p:txBody>
          <a:bodyPr/>
          <a:lstStyle/>
          <a:p>
            <a:fld id="{0005E118-FF57-4B0A-8556-CBF349158B93}" type="slidenum">
              <a:rPr lang="en-US" smtClean="0"/>
              <a:t>‹#›</a:t>
            </a:fld>
            <a:endParaRPr lang="en-US"/>
          </a:p>
        </p:txBody>
      </p:sp>
    </p:spTree>
    <p:extLst>
      <p:ext uri="{BB962C8B-B14F-4D97-AF65-F5344CB8AC3E}">
        <p14:creationId xmlns:p14="http://schemas.microsoft.com/office/powerpoint/2010/main" val="3485952686"/>
      </p:ext>
    </p:extLst>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F1036-43F7-4869-BE4F-757ABE5941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8B5DD3-DA7F-4878-8334-E744C1180C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9E46ED-A7E2-4BD1-8C9A-92548CF5CF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A6CB3F-DBE9-402F-8BD0-B8E05A39C106}"/>
              </a:ext>
            </a:extLst>
          </p:cNvPr>
          <p:cNvSpPr>
            <a:spLocks noGrp="1"/>
          </p:cNvSpPr>
          <p:nvPr>
            <p:ph type="dt" sz="half" idx="10"/>
          </p:nvPr>
        </p:nvSpPr>
        <p:spPr/>
        <p:txBody>
          <a:bodyPr/>
          <a:lstStyle/>
          <a:p>
            <a:fld id="{455CB3EF-EC33-40E2-B62A-A4B9B2CB03ED}" type="datetimeFigureOut">
              <a:rPr lang="en-US" smtClean="0"/>
              <a:t>2/16/2022</a:t>
            </a:fld>
            <a:endParaRPr lang="en-US"/>
          </a:p>
        </p:txBody>
      </p:sp>
      <p:sp>
        <p:nvSpPr>
          <p:cNvPr id="6" name="Footer Placeholder 5">
            <a:extLst>
              <a:ext uri="{FF2B5EF4-FFF2-40B4-BE49-F238E27FC236}">
                <a16:creationId xmlns:a16="http://schemas.microsoft.com/office/drawing/2014/main" id="{2329062E-14A3-4789-AA0C-5D355DABE6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F4880F-C901-4E75-9910-E32E55167415}"/>
              </a:ext>
            </a:extLst>
          </p:cNvPr>
          <p:cNvSpPr>
            <a:spLocks noGrp="1"/>
          </p:cNvSpPr>
          <p:nvPr>
            <p:ph type="sldNum" sz="quarter" idx="12"/>
          </p:nvPr>
        </p:nvSpPr>
        <p:spPr/>
        <p:txBody>
          <a:bodyPr/>
          <a:lstStyle/>
          <a:p>
            <a:fld id="{0005E118-FF57-4B0A-8556-CBF349158B93}" type="slidenum">
              <a:rPr lang="en-US" smtClean="0"/>
              <a:t>‹#›</a:t>
            </a:fld>
            <a:endParaRPr lang="en-US"/>
          </a:p>
        </p:txBody>
      </p:sp>
    </p:spTree>
    <p:extLst>
      <p:ext uri="{BB962C8B-B14F-4D97-AF65-F5344CB8AC3E}">
        <p14:creationId xmlns:p14="http://schemas.microsoft.com/office/powerpoint/2010/main" val="4292674738"/>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DD0306-11B0-409C-804A-8C5D8191E5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27579E-D7EA-498F-9805-069B2CFD8A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A2AB15-4DC2-40EA-BBCB-D787A39300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5CB3EF-EC33-40E2-B62A-A4B9B2CB03ED}" type="datetimeFigureOut">
              <a:rPr lang="en-US" smtClean="0"/>
              <a:t>2/16/2022</a:t>
            </a:fld>
            <a:endParaRPr lang="en-US"/>
          </a:p>
        </p:txBody>
      </p:sp>
      <p:sp>
        <p:nvSpPr>
          <p:cNvPr id="5" name="Footer Placeholder 4">
            <a:extLst>
              <a:ext uri="{FF2B5EF4-FFF2-40B4-BE49-F238E27FC236}">
                <a16:creationId xmlns:a16="http://schemas.microsoft.com/office/drawing/2014/main" id="{BE1E6EC0-7606-4AE9-959F-A28DBA4E1C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7E8B20-7853-41E8-A3D1-64E7AB4DC5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5E118-FF57-4B0A-8556-CBF349158B93}" type="slidenum">
              <a:rPr lang="en-US" smtClean="0"/>
              <a:t>‹#›</a:t>
            </a:fld>
            <a:endParaRPr lang="en-US"/>
          </a:p>
        </p:txBody>
      </p:sp>
    </p:spTree>
    <p:extLst>
      <p:ext uri="{BB962C8B-B14F-4D97-AF65-F5344CB8AC3E}">
        <p14:creationId xmlns:p14="http://schemas.microsoft.com/office/powerpoint/2010/main" val="1472235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thruBlk="1"/>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ulletin Board Post: Question about shallow well vs. deep well? | Water  Technology">
            <a:extLst>
              <a:ext uri="{FF2B5EF4-FFF2-40B4-BE49-F238E27FC236}">
                <a16:creationId xmlns:a16="http://schemas.microsoft.com/office/drawing/2014/main" id="{B3D80947-1808-41B7-8EBD-A0ED1505E8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2832"/>
            <a:ext cx="12192000" cy="689083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481BD50-1369-4756-9705-E1A98D1AC9AB}"/>
              </a:ext>
            </a:extLst>
          </p:cNvPr>
          <p:cNvSpPr>
            <a:spLocks noGrp="1"/>
          </p:cNvSpPr>
          <p:nvPr>
            <p:ph type="ctrTitle"/>
          </p:nvPr>
        </p:nvSpPr>
        <p:spPr>
          <a:xfrm>
            <a:off x="1524000" y="230027"/>
            <a:ext cx="9144000" cy="1943330"/>
          </a:xfrm>
        </p:spPr>
        <p:txBody>
          <a:bodyPr>
            <a:noAutofit/>
          </a:bodyPr>
          <a:lstStyle/>
          <a:p>
            <a:br>
              <a:rPr lang="en-US" sz="7200" dirty="0">
                <a:latin typeface="Arial Black" panose="020B0A04020102020204" pitchFamily="34" charset="0"/>
              </a:rPr>
            </a:br>
            <a:r>
              <a:rPr lang="en-US" sz="7200" dirty="0">
                <a:solidFill>
                  <a:schemeClr val="bg1"/>
                </a:solidFill>
                <a:latin typeface="Arial Black" panose="020B0A04020102020204" pitchFamily="34" charset="0"/>
              </a:rPr>
              <a:t>Deep Wells</a:t>
            </a:r>
            <a:br>
              <a:rPr lang="en-US" sz="7200" dirty="0">
                <a:solidFill>
                  <a:schemeClr val="bg1"/>
                </a:solidFill>
                <a:latin typeface="Arial Black" panose="020B0A04020102020204" pitchFamily="34" charset="0"/>
              </a:rPr>
            </a:br>
            <a:r>
              <a:rPr lang="en-US" sz="7200" dirty="0">
                <a:solidFill>
                  <a:schemeClr val="bg1"/>
                </a:solidFill>
                <a:latin typeface="Arial Black" panose="020B0A04020102020204" pitchFamily="34" charset="0"/>
              </a:rPr>
              <a:t>of Salvation</a:t>
            </a:r>
          </a:p>
        </p:txBody>
      </p:sp>
    </p:spTree>
    <p:extLst>
      <p:ext uri="{BB962C8B-B14F-4D97-AF65-F5344CB8AC3E}">
        <p14:creationId xmlns:p14="http://schemas.microsoft.com/office/powerpoint/2010/main" val="3775251608"/>
      </p:ext>
    </p:extLst>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3697D-8109-4536-9676-54A4081FDD9B}"/>
              </a:ext>
            </a:extLst>
          </p:cNvPr>
          <p:cNvSpPr>
            <a:spLocks noGrp="1"/>
          </p:cNvSpPr>
          <p:nvPr>
            <p:ph type="title"/>
          </p:nvPr>
        </p:nvSpPr>
        <p:spPr/>
        <p:txBody>
          <a:bodyPr/>
          <a:lstStyle/>
          <a:p>
            <a:r>
              <a:rPr lang="en-US" b="1" dirty="0">
                <a:solidFill>
                  <a:schemeClr val="bg1"/>
                </a:solidFill>
                <a:latin typeface="Arial Black" panose="020B0A04020102020204" pitchFamily="34" charset="0"/>
              </a:rPr>
              <a:t>5] Reconciliation from enmity</a:t>
            </a:r>
          </a:p>
        </p:txBody>
      </p:sp>
      <p:sp>
        <p:nvSpPr>
          <p:cNvPr id="3" name="Content Placeholder 2">
            <a:extLst>
              <a:ext uri="{FF2B5EF4-FFF2-40B4-BE49-F238E27FC236}">
                <a16:creationId xmlns:a16="http://schemas.microsoft.com/office/drawing/2014/main" id="{C7DC7A44-852C-4835-A3A7-E055D1C6CBC9}"/>
              </a:ext>
            </a:extLst>
          </p:cNvPr>
          <p:cNvSpPr>
            <a:spLocks noGrp="1"/>
          </p:cNvSpPr>
          <p:nvPr>
            <p:ph idx="1"/>
          </p:nvPr>
        </p:nvSpPr>
        <p:spPr/>
        <p:txBody>
          <a:bodyPr>
            <a:noAutofit/>
          </a:bodyPr>
          <a:lstStyle/>
          <a:p>
            <a:pPr marR="0" algn="l" rtl="0"/>
            <a:r>
              <a:rPr lang="en-US" b="1" i="0" u="none" strike="noStrike" baseline="0" dirty="0">
                <a:solidFill>
                  <a:schemeClr val="bg1"/>
                </a:solidFill>
                <a:latin typeface="Verdana" panose="020B0604030504040204" pitchFamily="34" charset="0"/>
              </a:rPr>
              <a:t>(Ephesians 2:14)  For He Himself is our peace, who has made both one, and has broken down the middle wall of separation,  (15)  having abolished in His flesh the enmity, </a:t>
            </a:r>
            <a:r>
              <a:rPr lang="en-US" b="1" i="1" u="none" strike="noStrike" baseline="0" dirty="0">
                <a:solidFill>
                  <a:schemeClr val="bg1"/>
                </a:solidFill>
                <a:latin typeface="Verdana" panose="020B0604030504040204" pitchFamily="34" charset="0"/>
              </a:rPr>
              <a:t>that is,</a:t>
            </a:r>
            <a:r>
              <a:rPr lang="en-US" b="1" i="0" u="none" strike="noStrike" baseline="0" dirty="0">
                <a:solidFill>
                  <a:schemeClr val="bg1"/>
                </a:solidFill>
                <a:latin typeface="Verdana" panose="020B0604030504040204" pitchFamily="34" charset="0"/>
              </a:rPr>
              <a:t> the law of commandments </a:t>
            </a:r>
            <a:r>
              <a:rPr lang="en-US" b="1" i="1" u="none" strike="noStrike" baseline="0" dirty="0">
                <a:solidFill>
                  <a:schemeClr val="bg1"/>
                </a:solidFill>
                <a:latin typeface="Verdana" panose="020B0604030504040204" pitchFamily="34" charset="0"/>
              </a:rPr>
              <a:t>contained</a:t>
            </a:r>
            <a:r>
              <a:rPr lang="en-US" b="1" i="0" u="none" strike="noStrike" baseline="0" dirty="0">
                <a:solidFill>
                  <a:schemeClr val="bg1"/>
                </a:solidFill>
                <a:latin typeface="Verdana" panose="020B0604030504040204" pitchFamily="34" charset="0"/>
              </a:rPr>
              <a:t> in ordinances, so as to create in Himself one new man </a:t>
            </a:r>
            <a:r>
              <a:rPr lang="en-US" b="1" i="1" u="none" strike="noStrike" baseline="0" dirty="0">
                <a:solidFill>
                  <a:schemeClr val="bg1"/>
                </a:solidFill>
                <a:latin typeface="Verdana" panose="020B0604030504040204" pitchFamily="34" charset="0"/>
              </a:rPr>
              <a:t>from</a:t>
            </a:r>
            <a:r>
              <a:rPr lang="en-US" b="1" i="0" u="none" strike="noStrike" baseline="0" dirty="0">
                <a:solidFill>
                  <a:schemeClr val="bg1"/>
                </a:solidFill>
                <a:latin typeface="Verdana" panose="020B0604030504040204" pitchFamily="34" charset="0"/>
              </a:rPr>
              <a:t> the two, </a:t>
            </a:r>
            <a:r>
              <a:rPr lang="en-US" b="1" i="1" u="none" strike="noStrike" baseline="0" dirty="0">
                <a:solidFill>
                  <a:schemeClr val="bg1"/>
                </a:solidFill>
                <a:latin typeface="Verdana" panose="020B0604030504040204" pitchFamily="34" charset="0"/>
              </a:rPr>
              <a:t>thus</a:t>
            </a:r>
            <a:r>
              <a:rPr lang="en-US" b="1" i="0" u="none" strike="noStrike" baseline="0" dirty="0">
                <a:solidFill>
                  <a:schemeClr val="bg1"/>
                </a:solidFill>
                <a:latin typeface="Verdana" panose="020B0604030504040204" pitchFamily="34" charset="0"/>
              </a:rPr>
              <a:t> making peace,  (16)  and that He might reconcile them both to God in one body through the cross, thereby putting to death the enmity.</a:t>
            </a:r>
          </a:p>
          <a:p>
            <a:pPr marR="0" algn="l" rtl="0"/>
            <a:r>
              <a:rPr lang="en-US" b="1" dirty="0">
                <a:solidFill>
                  <a:schemeClr val="bg1"/>
                </a:solidFill>
                <a:latin typeface="Verdana" panose="020B0604030504040204" pitchFamily="34" charset="0"/>
              </a:rPr>
              <a:t>Enmity = hostility, hatred, opposition</a:t>
            </a:r>
            <a:endParaRPr lang="en-US"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3486839252"/>
      </p:ext>
    </p:extLst>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3697D-8109-4536-9676-54A4081FDD9B}"/>
              </a:ext>
            </a:extLst>
          </p:cNvPr>
          <p:cNvSpPr>
            <a:spLocks noGrp="1"/>
          </p:cNvSpPr>
          <p:nvPr>
            <p:ph type="title"/>
          </p:nvPr>
        </p:nvSpPr>
        <p:spPr/>
        <p:txBody>
          <a:bodyPr/>
          <a:lstStyle/>
          <a:p>
            <a:r>
              <a:rPr lang="en-US" b="1" dirty="0">
                <a:solidFill>
                  <a:schemeClr val="bg1"/>
                </a:solidFill>
                <a:latin typeface="Arial Black" panose="020B0A04020102020204" pitchFamily="34" charset="0"/>
              </a:rPr>
              <a:t>5] Reconciliation from enmity</a:t>
            </a:r>
          </a:p>
        </p:txBody>
      </p:sp>
      <p:sp>
        <p:nvSpPr>
          <p:cNvPr id="3" name="Content Placeholder 2">
            <a:extLst>
              <a:ext uri="{FF2B5EF4-FFF2-40B4-BE49-F238E27FC236}">
                <a16:creationId xmlns:a16="http://schemas.microsoft.com/office/drawing/2014/main" id="{C7DC7A44-852C-4835-A3A7-E055D1C6CBC9}"/>
              </a:ext>
            </a:extLst>
          </p:cNvPr>
          <p:cNvSpPr>
            <a:spLocks noGrp="1"/>
          </p:cNvSpPr>
          <p:nvPr>
            <p:ph idx="1"/>
          </p:nvPr>
        </p:nvSpPr>
        <p:spPr/>
        <p:txBody>
          <a:bodyPr>
            <a:noAutofit/>
          </a:bodyPr>
          <a:lstStyle/>
          <a:p>
            <a:pPr marR="0" algn="l" rtl="0"/>
            <a:r>
              <a:rPr lang="en-US" sz="3600" b="1" i="0" u="none" strike="noStrike" baseline="0" dirty="0">
                <a:solidFill>
                  <a:schemeClr val="bg1"/>
                </a:solidFill>
                <a:latin typeface="Verdana" panose="020B0604030504040204" pitchFamily="34" charset="0"/>
              </a:rPr>
              <a:t>Where is the reconciliation?</a:t>
            </a:r>
          </a:p>
          <a:p>
            <a:pPr marR="0" algn="l" rtl="0"/>
            <a:r>
              <a:rPr lang="en-US" sz="3600" b="1" dirty="0">
                <a:solidFill>
                  <a:schemeClr val="bg1"/>
                </a:solidFill>
                <a:latin typeface="Verdana" panose="020B0604030504040204" pitchFamily="34" charset="0"/>
              </a:rPr>
              <a:t>Ans. In the body of Christ, the church.</a:t>
            </a:r>
          </a:p>
          <a:p>
            <a:pPr marR="0" algn="l" rtl="0"/>
            <a:endParaRPr lang="en-US" sz="3600" b="1" i="0" u="none" strike="noStrike" baseline="0" dirty="0">
              <a:solidFill>
                <a:schemeClr val="bg1"/>
              </a:solidFill>
              <a:latin typeface="Verdana" panose="020B0604030504040204" pitchFamily="34" charset="0"/>
            </a:endParaRPr>
          </a:p>
          <a:p>
            <a:pPr marR="0" algn="l" rtl="0"/>
            <a:r>
              <a:rPr lang="en-US" sz="3600" b="1" dirty="0">
                <a:solidFill>
                  <a:schemeClr val="bg1"/>
                </a:solidFill>
                <a:latin typeface="Verdana" panose="020B0604030504040204" pitchFamily="34" charset="0"/>
              </a:rPr>
              <a:t>What are the results of reconciliation?</a:t>
            </a:r>
          </a:p>
          <a:p>
            <a:pPr marR="0" algn="l" rtl="0"/>
            <a:r>
              <a:rPr lang="en-US" sz="3600" b="1" i="0" u="none" strike="noStrike" baseline="0" dirty="0">
                <a:solidFill>
                  <a:schemeClr val="bg1"/>
                </a:solidFill>
                <a:latin typeface="Verdana" panose="020B0604030504040204" pitchFamily="34" charset="0"/>
              </a:rPr>
              <a:t>Ans. Access to the Father; Not strangers</a:t>
            </a:r>
          </a:p>
        </p:txBody>
      </p:sp>
    </p:spTree>
    <p:extLst>
      <p:ext uri="{BB962C8B-B14F-4D97-AF65-F5344CB8AC3E}">
        <p14:creationId xmlns:p14="http://schemas.microsoft.com/office/powerpoint/2010/main" val="1328147690"/>
      </p:ext>
    </p:extLst>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3697D-8109-4536-9676-54A4081FDD9B}"/>
              </a:ext>
            </a:extLst>
          </p:cNvPr>
          <p:cNvSpPr>
            <a:spLocks noGrp="1"/>
          </p:cNvSpPr>
          <p:nvPr>
            <p:ph type="title"/>
          </p:nvPr>
        </p:nvSpPr>
        <p:spPr/>
        <p:txBody>
          <a:bodyPr/>
          <a:lstStyle/>
          <a:p>
            <a:r>
              <a:rPr lang="en-US" b="1" dirty="0">
                <a:solidFill>
                  <a:schemeClr val="bg1"/>
                </a:solidFill>
                <a:latin typeface="Arial Black" panose="020B0A04020102020204" pitchFamily="34" charset="0"/>
              </a:rPr>
              <a:t>6] Rescue from darkness</a:t>
            </a:r>
          </a:p>
        </p:txBody>
      </p:sp>
      <p:sp>
        <p:nvSpPr>
          <p:cNvPr id="3" name="Content Placeholder 2">
            <a:extLst>
              <a:ext uri="{FF2B5EF4-FFF2-40B4-BE49-F238E27FC236}">
                <a16:creationId xmlns:a16="http://schemas.microsoft.com/office/drawing/2014/main" id="{C7DC7A44-852C-4835-A3A7-E055D1C6CBC9}"/>
              </a:ext>
            </a:extLst>
          </p:cNvPr>
          <p:cNvSpPr>
            <a:spLocks noGrp="1"/>
          </p:cNvSpPr>
          <p:nvPr>
            <p:ph idx="1"/>
          </p:nvPr>
        </p:nvSpPr>
        <p:spPr/>
        <p:txBody>
          <a:bodyPr>
            <a:noAutofit/>
          </a:bodyPr>
          <a:lstStyle/>
          <a:p>
            <a:pPr marR="0" algn="l" rtl="0"/>
            <a:r>
              <a:rPr lang="en-US" sz="3200" b="1" i="0" u="none" strike="noStrike" baseline="0" dirty="0">
                <a:solidFill>
                  <a:schemeClr val="bg1"/>
                </a:solidFill>
                <a:latin typeface="Verdana" panose="020B0604030504040204" pitchFamily="34" charset="0"/>
              </a:rPr>
              <a:t>(Ephesians 5:8)  For you were once darkness, but now </a:t>
            </a:r>
            <a:r>
              <a:rPr lang="en-US" sz="3200" b="1" i="1" u="none" strike="noStrike" baseline="0" dirty="0">
                <a:solidFill>
                  <a:schemeClr val="bg1"/>
                </a:solidFill>
                <a:latin typeface="Verdana" panose="020B0604030504040204" pitchFamily="34" charset="0"/>
              </a:rPr>
              <a:t>you are</a:t>
            </a:r>
            <a:r>
              <a:rPr lang="en-US" sz="3200" b="1" i="0" u="none" strike="noStrike" baseline="0" dirty="0">
                <a:solidFill>
                  <a:schemeClr val="bg1"/>
                </a:solidFill>
                <a:latin typeface="Verdana" panose="020B0604030504040204" pitchFamily="34" charset="0"/>
              </a:rPr>
              <a:t> light in the Lord. Walk as children of light</a:t>
            </a:r>
          </a:p>
          <a:p>
            <a:pPr marR="0" algn="l" rtl="0"/>
            <a:r>
              <a:rPr lang="en-US" sz="3200" b="1" dirty="0">
                <a:solidFill>
                  <a:schemeClr val="bg1"/>
                </a:solidFill>
                <a:latin typeface="Verdana" panose="020B0604030504040204" pitchFamily="34" charset="0"/>
              </a:rPr>
              <a:t>You were (past) in darkness</a:t>
            </a:r>
          </a:p>
          <a:p>
            <a:pPr marR="0" algn="l" rtl="0"/>
            <a:r>
              <a:rPr lang="en-US" sz="3200" b="1" i="0" u="none" strike="noStrike" baseline="0" dirty="0">
                <a:solidFill>
                  <a:schemeClr val="bg1"/>
                </a:solidFill>
                <a:latin typeface="Verdana" panose="020B0604030504040204" pitchFamily="34" charset="0"/>
              </a:rPr>
              <a:t>Now (present) light in the Lord.</a:t>
            </a:r>
          </a:p>
          <a:p>
            <a:r>
              <a:rPr lang="en-US" sz="3200" b="1" dirty="0">
                <a:solidFill>
                  <a:schemeClr val="bg1"/>
                </a:solidFill>
                <a:latin typeface="Verdana" panose="020B0604030504040204" pitchFamily="34" charset="0"/>
              </a:rPr>
              <a:t>Reject works of darkness - </a:t>
            </a:r>
            <a:r>
              <a:rPr lang="en-US" sz="3200" b="1" i="0" u="none" strike="noStrike" baseline="0" dirty="0">
                <a:solidFill>
                  <a:schemeClr val="bg1"/>
                </a:solidFill>
                <a:latin typeface="Verdana" panose="020B0604030504040204" pitchFamily="34" charset="0"/>
              </a:rPr>
              <a:t>(Ephesians 5:11)  And have no fellowship with the unfruitful works of darkness, but rather expose </a:t>
            </a:r>
            <a:r>
              <a:rPr lang="en-US" sz="3200" b="1" i="1" u="none" strike="noStrike" baseline="0" dirty="0">
                <a:solidFill>
                  <a:schemeClr val="bg1"/>
                </a:solidFill>
                <a:latin typeface="Verdana" panose="020B0604030504040204" pitchFamily="34" charset="0"/>
              </a:rPr>
              <a:t>them.</a:t>
            </a:r>
            <a:endParaRPr lang="en-US" sz="3200" b="1" i="0" u="none" strike="noStrike" baseline="0" dirty="0">
              <a:solidFill>
                <a:schemeClr val="bg1"/>
              </a:solidFill>
              <a:latin typeface="Verdana" panose="020B0604030504040204" pitchFamily="34" charset="0"/>
            </a:endParaRPr>
          </a:p>
          <a:p>
            <a:pPr marR="0" algn="l" rtl="0"/>
            <a:endParaRPr lang="en-US" sz="32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019854785"/>
      </p:ext>
    </p:extLst>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3697D-8109-4536-9676-54A4081FDD9B}"/>
              </a:ext>
            </a:extLst>
          </p:cNvPr>
          <p:cNvSpPr>
            <a:spLocks noGrp="1"/>
          </p:cNvSpPr>
          <p:nvPr>
            <p:ph type="title"/>
          </p:nvPr>
        </p:nvSpPr>
        <p:spPr/>
        <p:txBody>
          <a:bodyPr/>
          <a:lstStyle/>
          <a:p>
            <a:r>
              <a:rPr lang="en-US" b="1" dirty="0">
                <a:solidFill>
                  <a:schemeClr val="bg1"/>
                </a:solidFill>
                <a:latin typeface="Arial Black" panose="020B0A04020102020204" pitchFamily="34" charset="0"/>
              </a:rPr>
              <a:t>Salvation is a DEEP well</a:t>
            </a:r>
          </a:p>
        </p:txBody>
      </p:sp>
      <p:sp>
        <p:nvSpPr>
          <p:cNvPr id="3" name="Content Placeholder 2">
            <a:extLst>
              <a:ext uri="{FF2B5EF4-FFF2-40B4-BE49-F238E27FC236}">
                <a16:creationId xmlns:a16="http://schemas.microsoft.com/office/drawing/2014/main" id="{C7DC7A44-852C-4835-A3A7-E055D1C6CBC9}"/>
              </a:ext>
            </a:extLst>
          </p:cNvPr>
          <p:cNvSpPr>
            <a:spLocks noGrp="1"/>
          </p:cNvSpPr>
          <p:nvPr>
            <p:ph idx="1"/>
          </p:nvPr>
        </p:nvSpPr>
        <p:spPr>
          <a:xfrm>
            <a:off x="838200" y="1510748"/>
            <a:ext cx="10515600" cy="4666215"/>
          </a:xfrm>
        </p:spPr>
        <p:txBody>
          <a:bodyPr>
            <a:noAutofit/>
          </a:bodyPr>
          <a:lstStyle/>
          <a:p>
            <a:r>
              <a:rPr lang="en-US" sz="3600" b="1" i="0" u="none" strike="noStrike" baseline="0" dirty="0">
                <a:solidFill>
                  <a:schemeClr val="bg1"/>
                </a:solidFill>
                <a:latin typeface="Verdana" panose="020B0604030504040204" pitchFamily="34" charset="0"/>
              </a:rPr>
              <a:t>(Isaiah 12:3) Therefore with joy you will draw water from </a:t>
            </a:r>
            <a:r>
              <a:rPr lang="en-US" sz="3600" b="1" i="0" u="sng" strike="noStrike" baseline="0" dirty="0">
                <a:solidFill>
                  <a:schemeClr val="bg1"/>
                </a:solidFill>
                <a:latin typeface="Verdana" panose="020B0604030504040204" pitchFamily="34" charset="0"/>
              </a:rPr>
              <a:t>the wells of salvation</a:t>
            </a:r>
            <a:r>
              <a:rPr lang="en-US" sz="3600" b="1" i="0" u="none" strike="noStrike" baseline="0" dirty="0">
                <a:solidFill>
                  <a:schemeClr val="bg1"/>
                </a:solidFill>
                <a:latin typeface="Verdana" panose="020B0604030504040204" pitchFamily="34" charset="0"/>
              </a:rPr>
              <a:t>.</a:t>
            </a:r>
          </a:p>
          <a:p>
            <a:endParaRPr lang="en-US" sz="3600" b="1" i="0" u="none" strike="noStrike" baseline="0" dirty="0">
              <a:solidFill>
                <a:schemeClr val="bg1"/>
              </a:solidFill>
              <a:latin typeface="Verdana" panose="020B0604030504040204" pitchFamily="34" charset="0"/>
            </a:endParaRPr>
          </a:p>
          <a:p>
            <a:r>
              <a:rPr lang="en-US" sz="3600" b="1" i="0" u="none" strike="noStrike" baseline="0" dirty="0">
                <a:solidFill>
                  <a:schemeClr val="bg1"/>
                </a:solidFill>
                <a:latin typeface="Verdana" panose="020B0604030504040204" pitchFamily="34" charset="0"/>
              </a:rPr>
              <a:t>(Revelation 22:17)  And the Spirit and the bride say, "Come!" And let him who hears say, "Come!" And let him who thirsts come. Whoever desires, let him take the water of life freely.</a:t>
            </a:r>
          </a:p>
        </p:txBody>
      </p:sp>
    </p:spTree>
    <p:extLst>
      <p:ext uri="{BB962C8B-B14F-4D97-AF65-F5344CB8AC3E}">
        <p14:creationId xmlns:p14="http://schemas.microsoft.com/office/powerpoint/2010/main" val="3199304257"/>
      </p:ext>
    </p:extLst>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3697D-8109-4536-9676-54A4081FDD9B}"/>
              </a:ext>
            </a:extLst>
          </p:cNvPr>
          <p:cNvSpPr>
            <a:spLocks noGrp="1"/>
          </p:cNvSpPr>
          <p:nvPr>
            <p:ph type="title"/>
          </p:nvPr>
        </p:nvSpPr>
        <p:spPr/>
        <p:txBody>
          <a:bodyPr/>
          <a:lstStyle/>
          <a:p>
            <a:r>
              <a:rPr lang="en-US" b="1" dirty="0">
                <a:solidFill>
                  <a:schemeClr val="bg1"/>
                </a:solidFill>
                <a:latin typeface="Arial Black" panose="020B0A04020102020204" pitchFamily="34" charset="0"/>
              </a:rPr>
              <a:t>Isaiah 12:3</a:t>
            </a:r>
          </a:p>
        </p:txBody>
      </p:sp>
      <p:sp>
        <p:nvSpPr>
          <p:cNvPr id="3" name="Content Placeholder 2">
            <a:extLst>
              <a:ext uri="{FF2B5EF4-FFF2-40B4-BE49-F238E27FC236}">
                <a16:creationId xmlns:a16="http://schemas.microsoft.com/office/drawing/2014/main" id="{C7DC7A44-852C-4835-A3A7-E055D1C6CBC9}"/>
              </a:ext>
            </a:extLst>
          </p:cNvPr>
          <p:cNvSpPr>
            <a:spLocks noGrp="1"/>
          </p:cNvSpPr>
          <p:nvPr>
            <p:ph idx="1"/>
          </p:nvPr>
        </p:nvSpPr>
        <p:spPr/>
        <p:txBody>
          <a:bodyPr>
            <a:normAutofit/>
          </a:bodyPr>
          <a:lstStyle/>
          <a:p>
            <a:endParaRPr lang="en-US" sz="3600" b="1" dirty="0">
              <a:solidFill>
                <a:schemeClr val="bg1"/>
              </a:solidFill>
              <a:latin typeface="Verdana" panose="020B0604030504040204" pitchFamily="34" charset="0"/>
            </a:endParaRPr>
          </a:p>
          <a:p>
            <a:r>
              <a:rPr lang="en-US" sz="4800" b="1" i="0" u="none" strike="noStrike" baseline="0" dirty="0">
                <a:solidFill>
                  <a:schemeClr val="bg1"/>
                </a:solidFill>
                <a:latin typeface="Verdana" panose="020B0604030504040204" pitchFamily="34" charset="0"/>
              </a:rPr>
              <a:t>(3) Therefore with joy you will draw water from </a:t>
            </a:r>
            <a:r>
              <a:rPr lang="en-US" sz="4800" b="1" i="0" u="sng" strike="noStrike" baseline="0" dirty="0">
                <a:solidFill>
                  <a:schemeClr val="bg1"/>
                </a:solidFill>
                <a:latin typeface="Verdana" panose="020B0604030504040204" pitchFamily="34" charset="0"/>
              </a:rPr>
              <a:t>the wells of salvation</a:t>
            </a:r>
            <a:r>
              <a:rPr lang="en-US" sz="4800" b="1" i="0" u="none" strike="noStrike" baseline="0" dirty="0">
                <a:solidFill>
                  <a:schemeClr val="bg1"/>
                </a:solidFill>
                <a:latin typeface="Verdana" panose="020B0604030504040204" pitchFamily="34" charset="0"/>
              </a:rPr>
              <a:t>.</a:t>
            </a:r>
          </a:p>
        </p:txBody>
      </p:sp>
    </p:spTree>
    <p:extLst>
      <p:ext uri="{BB962C8B-B14F-4D97-AF65-F5344CB8AC3E}">
        <p14:creationId xmlns:p14="http://schemas.microsoft.com/office/powerpoint/2010/main" val="817185718"/>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A9C88-2A27-45A0-ABDD-CC956C4E83CC}"/>
              </a:ext>
            </a:extLst>
          </p:cNvPr>
          <p:cNvSpPr>
            <a:spLocks noGrp="1"/>
          </p:cNvSpPr>
          <p:nvPr>
            <p:ph type="title"/>
          </p:nvPr>
        </p:nvSpPr>
        <p:spPr/>
        <p:txBody>
          <a:bodyPr/>
          <a:lstStyle/>
          <a:p>
            <a:r>
              <a:rPr lang="en-US" dirty="0">
                <a:solidFill>
                  <a:schemeClr val="bg1"/>
                </a:solidFill>
                <a:latin typeface="Arial Black" panose="020B0A04020102020204" pitchFamily="34" charset="0"/>
              </a:rPr>
              <a:t>The message of this verse</a:t>
            </a:r>
          </a:p>
        </p:txBody>
      </p:sp>
      <p:sp>
        <p:nvSpPr>
          <p:cNvPr id="3" name="Content Placeholder 2">
            <a:extLst>
              <a:ext uri="{FF2B5EF4-FFF2-40B4-BE49-F238E27FC236}">
                <a16:creationId xmlns:a16="http://schemas.microsoft.com/office/drawing/2014/main" id="{C71BB53D-74F2-4935-9D69-33C8EF018F91}"/>
              </a:ext>
            </a:extLst>
          </p:cNvPr>
          <p:cNvSpPr>
            <a:spLocks noGrp="1"/>
          </p:cNvSpPr>
          <p:nvPr>
            <p:ph idx="1"/>
          </p:nvPr>
        </p:nvSpPr>
        <p:spPr>
          <a:xfrm>
            <a:off x="838200" y="1690688"/>
            <a:ext cx="7325139" cy="4802187"/>
          </a:xfrm>
        </p:spPr>
        <p:txBody>
          <a:bodyPr>
            <a:normAutofit fontScale="92500"/>
          </a:bodyPr>
          <a:lstStyle/>
          <a:p>
            <a:r>
              <a:rPr lang="en-US" sz="3600" b="1" dirty="0">
                <a:solidFill>
                  <a:schemeClr val="bg1"/>
                </a:solidFill>
                <a:latin typeface="Verdana" panose="020B0604030504040204" pitchFamily="34" charset="0"/>
                <a:ea typeface="Verdana" panose="020B0604030504040204" pitchFamily="34" charset="0"/>
              </a:rPr>
              <a:t>Salvation is important – eternally important</a:t>
            </a:r>
          </a:p>
          <a:p>
            <a:endParaRPr lang="en-US" sz="3600" b="1" dirty="0">
              <a:solidFill>
                <a:schemeClr val="bg1"/>
              </a:solidFill>
              <a:latin typeface="Verdana" panose="020B0604030504040204" pitchFamily="34" charset="0"/>
              <a:ea typeface="Verdana" panose="020B0604030504040204" pitchFamily="34" charset="0"/>
            </a:endParaRPr>
          </a:p>
          <a:p>
            <a:r>
              <a:rPr lang="en-US" sz="3600" b="1" dirty="0">
                <a:solidFill>
                  <a:schemeClr val="bg1"/>
                </a:solidFill>
                <a:latin typeface="Verdana" panose="020B0604030504040204" pitchFamily="34" charset="0"/>
                <a:ea typeface="Verdana" panose="020B0604030504040204" pitchFamily="34" charset="0"/>
              </a:rPr>
              <a:t>Salvation is a DEEPER subject than most realize.</a:t>
            </a:r>
          </a:p>
          <a:p>
            <a:endParaRPr lang="en-US" sz="3600" b="1" dirty="0">
              <a:solidFill>
                <a:schemeClr val="bg1"/>
              </a:solidFill>
              <a:latin typeface="Verdana" panose="020B0604030504040204" pitchFamily="34" charset="0"/>
              <a:ea typeface="Verdana" panose="020B0604030504040204" pitchFamily="34" charset="0"/>
            </a:endParaRPr>
          </a:p>
          <a:p>
            <a:r>
              <a:rPr lang="en-US" sz="3600" b="1" dirty="0">
                <a:solidFill>
                  <a:schemeClr val="bg1"/>
                </a:solidFill>
                <a:latin typeface="Verdana" panose="020B0604030504040204" pitchFamily="34" charset="0"/>
                <a:ea typeface="Verdana" panose="020B0604030504040204" pitchFamily="34" charset="0"/>
              </a:rPr>
              <a:t>In Ephesians, Paul describes some of the deeper truths about salvation.</a:t>
            </a:r>
          </a:p>
        </p:txBody>
      </p:sp>
      <p:pic>
        <p:nvPicPr>
          <p:cNvPr id="4" name="Picture 2" descr="Bulletin Board Post: Question about shallow well vs. deep well? | Water  Technology">
            <a:extLst>
              <a:ext uri="{FF2B5EF4-FFF2-40B4-BE49-F238E27FC236}">
                <a16:creationId xmlns:a16="http://schemas.microsoft.com/office/drawing/2014/main" id="{B6FE71B2-C1C1-4B2F-B626-22B0059510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0031" y="2366548"/>
            <a:ext cx="3515087" cy="2496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3544480"/>
      </p:ext>
    </p:extLst>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3697D-8109-4536-9676-54A4081FDD9B}"/>
              </a:ext>
            </a:extLst>
          </p:cNvPr>
          <p:cNvSpPr>
            <a:spLocks noGrp="1"/>
          </p:cNvSpPr>
          <p:nvPr>
            <p:ph type="title"/>
          </p:nvPr>
        </p:nvSpPr>
        <p:spPr/>
        <p:txBody>
          <a:bodyPr/>
          <a:lstStyle/>
          <a:p>
            <a:r>
              <a:rPr lang="en-US" b="1" dirty="0">
                <a:solidFill>
                  <a:schemeClr val="bg1"/>
                </a:solidFill>
                <a:latin typeface="Arial Black" panose="020B0A04020102020204" pitchFamily="34" charset="0"/>
              </a:rPr>
              <a:t>1] Redemption from Sin</a:t>
            </a:r>
          </a:p>
        </p:txBody>
      </p:sp>
      <p:sp>
        <p:nvSpPr>
          <p:cNvPr id="3" name="Content Placeholder 2">
            <a:extLst>
              <a:ext uri="{FF2B5EF4-FFF2-40B4-BE49-F238E27FC236}">
                <a16:creationId xmlns:a16="http://schemas.microsoft.com/office/drawing/2014/main" id="{C7DC7A44-852C-4835-A3A7-E055D1C6CBC9}"/>
              </a:ext>
            </a:extLst>
          </p:cNvPr>
          <p:cNvSpPr>
            <a:spLocks noGrp="1"/>
          </p:cNvSpPr>
          <p:nvPr>
            <p:ph idx="1"/>
          </p:nvPr>
        </p:nvSpPr>
        <p:spPr/>
        <p:txBody>
          <a:bodyPr>
            <a:normAutofit/>
          </a:bodyPr>
          <a:lstStyle/>
          <a:p>
            <a:pPr marR="0" algn="l" rtl="0"/>
            <a:r>
              <a:rPr lang="en-US" sz="4000" b="1" i="0" u="none" strike="noStrike" baseline="0" dirty="0">
                <a:solidFill>
                  <a:schemeClr val="bg1"/>
                </a:solidFill>
                <a:latin typeface="Verdana" panose="020B0604030504040204" pitchFamily="34" charset="0"/>
              </a:rPr>
              <a:t>(Ephesians 1:7)  In Him we have </a:t>
            </a:r>
            <a:r>
              <a:rPr lang="en-US" sz="4000" b="1" i="0" u="sng" strike="noStrike" baseline="0" dirty="0">
                <a:solidFill>
                  <a:schemeClr val="bg1"/>
                </a:solidFill>
                <a:latin typeface="Verdana" panose="020B0604030504040204" pitchFamily="34" charset="0"/>
              </a:rPr>
              <a:t>redemption</a:t>
            </a:r>
            <a:r>
              <a:rPr lang="en-US" sz="4000" b="1" i="0" u="none" strike="noStrike" baseline="0" dirty="0">
                <a:solidFill>
                  <a:schemeClr val="bg1"/>
                </a:solidFill>
                <a:latin typeface="Verdana" panose="020B0604030504040204" pitchFamily="34" charset="0"/>
              </a:rPr>
              <a:t> through His blood, the forgiveness of sins, according to the riches of His grace</a:t>
            </a:r>
          </a:p>
          <a:p>
            <a:pPr marR="0" algn="l" rtl="0"/>
            <a:endParaRPr lang="en-US" sz="32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193157810"/>
      </p:ext>
    </p:extLst>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3697D-8109-4536-9676-54A4081FDD9B}"/>
              </a:ext>
            </a:extLst>
          </p:cNvPr>
          <p:cNvSpPr>
            <a:spLocks noGrp="1"/>
          </p:cNvSpPr>
          <p:nvPr>
            <p:ph type="title"/>
          </p:nvPr>
        </p:nvSpPr>
        <p:spPr/>
        <p:txBody>
          <a:bodyPr/>
          <a:lstStyle/>
          <a:p>
            <a:r>
              <a:rPr lang="en-US" b="1" dirty="0">
                <a:solidFill>
                  <a:schemeClr val="bg1"/>
                </a:solidFill>
                <a:latin typeface="Arial Black" panose="020B0A04020102020204" pitchFamily="34" charset="0"/>
              </a:rPr>
              <a:t>1] Redemption from Sin</a:t>
            </a:r>
          </a:p>
        </p:txBody>
      </p:sp>
      <p:sp>
        <p:nvSpPr>
          <p:cNvPr id="3" name="Content Placeholder 2">
            <a:extLst>
              <a:ext uri="{FF2B5EF4-FFF2-40B4-BE49-F238E27FC236}">
                <a16:creationId xmlns:a16="http://schemas.microsoft.com/office/drawing/2014/main" id="{C7DC7A44-852C-4835-A3A7-E055D1C6CBC9}"/>
              </a:ext>
            </a:extLst>
          </p:cNvPr>
          <p:cNvSpPr>
            <a:spLocks noGrp="1"/>
          </p:cNvSpPr>
          <p:nvPr>
            <p:ph idx="1"/>
          </p:nvPr>
        </p:nvSpPr>
        <p:spPr>
          <a:xfrm>
            <a:off x="838200" y="1690688"/>
            <a:ext cx="10515600" cy="4486275"/>
          </a:xfrm>
        </p:spPr>
        <p:txBody>
          <a:bodyPr>
            <a:noAutofit/>
          </a:bodyPr>
          <a:lstStyle/>
          <a:p>
            <a:pPr marR="0" algn="ctr" rtl="0"/>
            <a:r>
              <a:rPr lang="en-US" sz="3600" b="1" i="0" u="sng" strike="noStrike" baseline="0" dirty="0">
                <a:solidFill>
                  <a:schemeClr val="bg1"/>
                </a:solidFill>
                <a:latin typeface="Verdana" panose="020B0604030504040204" pitchFamily="34" charset="0"/>
              </a:rPr>
              <a:t>What is sin?</a:t>
            </a:r>
          </a:p>
          <a:p>
            <a:pPr marR="0" algn="l" rtl="0"/>
            <a:r>
              <a:rPr lang="en-US" sz="3600" b="1" u="sng" dirty="0">
                <a:solidFill>
                  <a:schemeClr val="bg1"/>
                </a:solidFill>
                <a:latin typeface="Verdana" panose="020B0604030504040204" pitchFamily="34" charset="0"/>
              </a:rPr>
              <a:t>Transgression</a:t>
            </a:r>
            <a:r>
              <a:rPr lang="en-US" sz="3600" b="1" dirty="0">
                <a:solidFill>
                  <a:schemeClr val="bg1"/>
                </a:solidFill>
                <a:latin typeface="Verdana" panose="020B0604030504040204" pitchFamily="34" charset="0"/>
              </a:rPr>
              <a:t> – crossing the line</a:t>
            </a:r>
          </a:p>
          <a:p>
            <a:pPr marR="0" algn="l" rtl="0"/>
            <a:r>
              <a:rPr lang="en-US" sz="3600" b="1" i="0" u="sng" strike="noStrike" baseline="0" dirty="0">
                <a:solidFill>
                  <a:schemeClr val="bg1"/>
                </a:solidFill>
                <a:latin typeface="Verdana" panose="020B0604030504040204" pitchFamily="34" charset="0"/>
              </a:rPr>
              <a:t>Iniquity</a:t>
            </a:r>
            <a:r>
              <a:rPr lang="en-US" sz="3600" b="1" i="0" u="none" strike="noStrike" baseline="0" dirty="0">
                <a:solidFill>
                  <a:schemeClr val="bg1"/>
                </a:solidFill>
                <a:latin typeface="Verdana" panose="020B0604030504040204" pitchFamily="34" charset="0"/>
              </a:rPr>
              <a:t> – (Isaiah 59:2)  But your iniquities have separated you from your God; And your sins have hidden </a:t>
            </a:r>
            <a:r>
              <a:rPr lang="en-US" sz="3600" b="1" i="1" u="none" strike="noStrike" baseline="0" dirty="0">
                <a:solidFill>
                  <a:schemeClr val="bg1"/>
                </a:solidFill>
                <a:latin typeface="Verdana" panose="020B0604030504040204" pitchFamily="34" charset="0"/>
              </a:rPr>
              <a:t>His</a:t>
            </a:r>
            <a:r>
              <a:rPr lang="en-US" sz="3600" b="1" i="0" u="none" strike="noStrike" baseline="0" dirty="0">
                <a:solidFill>
                  <a:schemeClr val="bg1"/>
                </a:solidFill>
                <a:latin typeface="Verdana" panose="020B0604030504040204" pitchFamily="34" charset="0"/>
              </a:rPr>
              <a:t> face from you, So that He will not hear.</a:t>
            </a:r>
          </a:p>
          <a:p>
            <a:pPr marR="0" algn="l" rtl="0"/>
            <a:r>
              <a:rPr lang="en-US" sz="3600" b="1" u="sng" dirty="0">
                <a:solidFill>
                  <a:schemeClr val="bg1"/>
                </a:solidFill>
                <a:latin typeface="Verdana" panose="020B0604030504040204" pitchFamily="34" charset="0"/>
              </a:rPr>
              <a:t>Unrighteousness</a:t>
            </a:r>
            <a:r>
              <a:rPr lang="en-US" sz="3600" b="1" dirty="0">
                <a:solidFill>
                  <a:schemeClr val="bg1"/>
                </a:solidFill>
                <a:latin typeface="Verdana" panose="020B0604030504040204" pitchFamily="34" charset="0"/>
              </a:rPr>
              <a:t> – </a:t>
            </a:r>
            <a:r>
              <a:rPr lang="en-US" sz="3600" b="1" i="0" u="none" strike="noStrike" baseline="0" dirty="0">
                <a:solidFill>
                  <a:schemeClr val="bg1"/>
                </a:solidFill>
                <a:latin typeface="Verdana" panose="020B0604030504040204" pitchFamily="34" charset="0"/>
              </a:rPr>
              <a:t>(1 John 5:17a)  All unrighteousness is sin</a:t>
            </a:r>
          </a:p>
        </p:txBody>
      </p:sp>
    </p:spTree>
    <p:extLst>
      <p:ext uri="{BB962C8B-B14F-4D97-AF65-F5344CB8AC3E}">
        <p14:creationId xmlns:p14="http://schemas.microsoft.com/office/powerpoint/2010/main" val="2014464925"/>
      </p:ext>
    </p:extLst>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3697D-8109-4536-9676-54A4081FDD9B}"/>
              </a:ext>
            </a:extLst>
          </p:cNvPr>
          <p:cNvSpPr>
            <a:spLocks noGrp="1"/>
          </p:cNvSpPr>
          <p:nvPr>
            <p:ph type="title"/>
          </p:nvPr>
        </p:nvSpPr>
        <p:spPr/>
        <p:txBody>
          <a:bodyPr/>
          <a:lstStyle/>
          <a:p>
            <a:r>
              <a:rPr lang="en-US" b="1" dirty="0">
                <a:solidFill>
                  <a:schemeClr val="bg1"/>
                </a:solidFill>
                <a:latin typeface="Arial Black" panose="020B0A04020102020204" pitchFamily="34" charset="0"/>
              </a:rPr>
              <a:t>1] Redemption from Sin</a:t>
            </a:r>
          </a:p>
        </p:txBody>
      </p:sp>
      <p:sp>
        <p:nvSpPr>
          <p:cNvPr id="3" name="Content Placeholder 2">
            <a:extLst>
              <a:ext uri="{FF2B5EF4-FFF2-40B4-BE49-F238E27FC236}">
                <a16:creationId xmlns:a16="http://schemas.microsoft.com/office/drawing/2014/main" id="{C7DC7A44-852C-4835-A3A7-E055D1C6CBC9}"/>
              </a:ext>
            </a:extLst>
          </p:cNvPr>
          <p:cNvSpPr>
            <a:spLocks noGrp="1"/>
          </p:cNvSpPr>
          <p:nvPr>
            <p:ph idx="1"/>
          </p:nvPr>
        </p:nvSpPr>
        <p:spPr/>
        <p:txBody>
          <a:bodyPr>
            <a:noAutofit/>
          </a:bodyPr>
          <a:lstStyle/>
          <a:p>
            <a:pPr marR="0" algn="ctr" rtl="0"/>
            <a:r>
              <a:rPr lang="en-US" sz="3600" b="1" i="0" u="sng" strike="noStrike" baseline="0" dirty="0">
                <a:solidFill>
                  <a:schemeClr val="bg1"/>
                </a:solidFill>
                <a:latin typeface="Verdana" panose="020B0604030504040204" pitchFamily="34" charset="0"/>
              </a:rPr>
              <a:t>What is </a:t>
            </a:r>
            <a:r>
              <a:rPr lang="en-US" sz="3600" b="1" u="sng" dirty="0">
                <a:solidFill>
                  <a:schemeClr val="bg1"/>
                </a:solidFill>
                <a:latin typeface="Verdana" panose="020B0604030504040204" pitchFamily="34" charset="0"/>
              </a:rPr>
              <a:t>redemption</a:t>
            </a:r>
            <a:r>
              <a:rPr lang="en-US" sz="3600" b="1" i="0" u="sng" strike="noStrike" baseline="0" dirty="0">
                <a:solidFill>
                  <a:schemeClr val="bg1"/>
                </a:solidFill>
                <a:latin typeface="Verdana" panose="020B0604030504040204" pitchFamily="34" charset="0"/>
              </a:rPr>
              <a:t>?</a:t>
            </a:r>
            <a:endParaRPr lang="en-US" sz="3600" b="1" u="sng" dirty="0">
              <a:solidFill>
                <a:schemeClr val="bg1"/>
              </a:solidFill>
              <a:latin typeface="Verdana" panose="020B0604030504040204" pitchFamily="34" charset="0"/>
            </a:endParaRPr>
          </a:p>
          <a:p>
            <a:pPr marR="0" rtl="0"/>
            <a:r>
              <a:rPr lang="en-US" sz="3600" b="1" i="0" u="none" strike="noStrike" baseline="0" dirty="0">
                <a:solidFill>
                  <a:schemeClr val="bg1"/>
                </a:solidFill>
                <a:latin typeface="Verdana" panose="020B0604030504040204" pitchFamily="34" charset="0"/>
              </a:rPr>
              <a:t>Redeem = to buy back, ransom, deliver</a:t>
            </a:r>
          </a:p>
          <a:p>
            <a:pPr marR="0" rtl="0"/>
            <a:endParaRPr lang="en-US" sz="3600" b="1" dirty="0">
              <a:solidFill>
                <a:schemeClr val="bg1"/>
              </a:solidFill>
              <a:latin typeface="Verdana" panose="020B0604030504040204" pitchFamily="34" charset="0"/>
            </a:endParaRPr>
          </a:p>
          <a:p>
            <a:pPr marR="0" algn="ctr" rtl="0"/>
            <a:r>
              <a:rPr lang="en-US" sz="3600" b="1" i="0" u="sng" strike="noStrike" baseline="0" dirty="0">
                <a:solidFill>
                  <a:schemeClr val="bg1"/>
                </a:solidFill>
                <a:latin typeface="Verdana" panose="020B0604030504040204" pitchFamily="34" charset="0"/>
              </a:rPr>
              <a:t>Why do we need redemption?</a:t>
            </a:r>
          </a:p>
          <a:p>
            <a:pPr marR="0" rtl="0"/>
            <a:r>
              <a:rPr lang="en-US" sz="3600" b="1" dirty="0">
                <a:solidFill>
                  <a:schemeClr val="bg1"/>
                </a:solidFill>
                <a:latin typeface="Verdana" panose="020B0604030504040204" pitchFamily="34" charset="0"/>
              </a:rPr>
              <a:t>We left God and His law.</a:t>
            </a:r>
          </a:p>
          <a:p>
            <a:pPr marR="0" rtl="0"/>
            <a:r>
              <a:rPr lang="en-US" sz="3600" b="1" i="0" u="none" strike="noStrike" baseline="0" dirty="0">
                <a:solidFill>
                  <a:schemeClr val="bg1"/>
                </a:solidFill>
                <a:latin typeface="Verdana" panose="020B0604030504040204" pitchFamily="34" charset="0"/>
              </a:rPr>
              <a:t>W</a:t>
            </a:r>
            <a:r>
              <a:rPr lang="en-US" sz="3600" b="1" dirty="0">
                <a:solidFill>
                  <a:schemeClr val="bg1"/>
                </a:solidFill>
                <a:latin typeface="Verdana" panose="020B0604030504040204" pitchFamily="34" charset="0"/>
              </a:rPr>
              <a:t>e need to be delivered from sin.</a:t>
            </a:r>
          </a:p>
        </p:txBody>
      </p:sp>
    </p:spTree>
    <p:extLst>
      <p:ext uri="{BB962C8B-B14F-4D97-AF65-F5344CB8AC3E}">
        <p14:creationId xmlns:p14="http://schemas.microsoft.com/office/powerpoint/2010/main" val="1427091469"/>
      </p:ext>
    </p:extLst>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3697D-8109-4536-9676-54A4081FDD9B}"/>
              </a:ext>
            </a:extLst>
          </p:cNvPr>
          <p:cNvSpPr>
            <a:spLocks noGrp="1"/>
          </p:cNvSpPr>
          <p:nvPr>
            <p:ph type="title"/>
          </p:nvPr>
        </p:nvSpPr>
        <p:spPr/>
        <p:txBody>
          <a:bodyPr/>
          <a:lstStyle/>
          <a:p>
            <a:r>
              <a:rPr lang="en-US" b="1" dirty="0">
                <a:solidFill>
                  <a:schemeClr val="bg1"/>
                </a:solidFill>
                <a:latin typeface="Arial Black" panose="020B0A04020102020204" pitchFamily="34" charset="0"/>
              </a:rPr>
              <a:t>2] Resurrection from death</a:t>
            </a:r>
          </a:p>
        </p:txBody>
      </p:sp>
      <p:sp>
        <p:nvSpPr>
          <p:cNvPr id="3" name="Content Placeholder 2">
            <a:extLst>
              <a:ext uri="{FF2B5EF4-FFF2-40B4-BE49-F238E27FC236}">
                <a16:creationId xmlns:a16="http://schemas.microsoft.com/office/drawing/2014/main" id="{C7DC7A44-852C-4835-A3A7-E055D1C6CBC9}"/>
              </a:ext>
            </a:extLst>
          </p:cNvPr>
          <p:cNvSpPr>
            <a:spLocks noGrp="1"/>
          </p:cNvSpPr>
          <p:nvPr>
            <p:ph idx="1"/>
          </p:nvPr>
        </p:nvSpPr>
        <p:spPr/>
        <p:txBody>
          <a:bodyPr>
            <a:noAutofit/>
          </a:bodyPr>
          <a:lstStyle/>
          <a:p>
            <a:r>
              <a:rPr lang="en-US" b="1" i="0" u="none" strike="noStrike" baseline="0" dirty="0">
                <a:solidFill>
                  <a:schemeClr val="bg1"/>
                </a:solidFill>
                <a:latin typeface="Verdana" panose="020B0604030504040204" pitchFamily="34" charset="0"/>
              </a:rPr>
              <a:t>(Ephesians 2:1)  And you </a:t>
            </a:r>
            <a:r>
              <a:rPr lang="en-US" b="1" i="1" u="none" strike="noStrike" baseline="0" dirty="0">
                <a:solidFill>
                  <a:schemeClr val="bg1"/>
                </a:solidFill>
                <a:latin typeface="Verdana" panose="020B0604030504040204" pitchFamily="34" charset="0"/>
              </a:rPr>
              <a:t>He made alive,</a:t>
            </a:r>
            <a:r>
              <a:rPr lang="en-US" b="1" i="0" u="none" strike="noStrike" baseline="0" dirty="0">
                <a:solidFill>
                  <a:schemeClr val="bg1"/>
                </a:solidFill>
                <a:latin typeface="Verdana" panose="020B0604030504040204" pitchFamily="34" charset="0"/>
              </a:rPr>
              <a:t> who were dead in trespasses and sins,</a:t>
            </a:r>
          </a:p>
          <a:p>
            <a:pPr lvl="1"/>
            <a:r>
              <a:rPr lang="en-US" b="1" dirty="0">
                <a:solidFill>
                  <a:schemeClr val="bg1"/>
                </a:solidFill>
                <a:latin typeface="Verdana" panose="020B0604030504040204" pitchFamily="34" charset="0"/>
              </a:rPr>
              <a:t>Sinners are dead in sin.</a:t>
            </a:r>
          </a:p>
          <a:p>
            <a:pPr lvl="1"/>
            <a:r>
              <a:rPr lang="en-US" b="1" i="0" u="none" strike="noStrike" baseline="0" dirty="0">
                <a:solidFill>
                  <a:schemeClr val="bg1"/>
                </a:solidFill>
                <a:latin typeface="Verdana" panose="020B0604030504040204" pitchFamily="34" charset="0"/>
              </a:rPr>
              <a:t>Gospel makes us alive again</a:t>
            </a:r>
            <a:r>
              <a:rPr lang="en-US" b="1" dirty="0">
                <a:solidFill>
                  <a:schemeClr val="bg1"/>
                </a:solidFill>
                <a:latin typeface="Verdana" panose="020B0604030504040204" pitchFamily="34" charset="0"/>
              </a:rPr>
              <a:t>. </a:t>
            </a:r>
            <a:r>
              <a:rPr lang="en-US" b="1" i="0" u="none" strike="noStrike" baseline="0" dirty="0">
                <a:solidFill>
                  <a:schemeClr val="bg1"/>
                </a:solidFill>
                <a:latin typeface="Verdana" panose="020B0604030504040204" pitchFamily="34" charset="0"/>
              </a:rPr>
              <a:t>(Romans 6:3)  Or do you not know that as many of us as were baptized into Christ Jesus were baptized into His death?  </a:t>
            </a:r>
            <a:br>
              <a:rPr lang="en-US" b="1" i="0" u="none" strike="noStrike" baseline="0" dirty="0">
                <a:solidFill>
                  <a:schemeClr val="bg1"/>
                </a:solidFill>
                <a:latin typeface="Verdana" panose="020B0604030504040204" pitchFamily="34" charset="0"/>
              </a:rPr>
            </a:br>
            <a:r>
              <a:rPr lang="en-US" b="1" i="0" u="none" strike="noStrike" baseline="0" dirty="0">
                <a:solidFill>
                  <a:schemeClr val="bg1"/>
                </a:solidFill>
                <a:latin typeface="Verdana" panose="020B0604030504040204" pitchFamily="34" charset="0"/>
              </a:rPr>
              <a:t>(4) Therefore we were buried with Him through baptism into death, that just as Christ was raised from the dead by the glory of the Father, even so we also should walk in newness of life.</a:t>
            </a:r>
          </a:p>
        </p:txBody>
      </p:sp>
    </p:spTree>
    <p:extLst>
      <p:ext uri="{BB962C8B-B14F-4D97-AF65-F5344CB8AC3E}">
        <p14:creationId xmlns:p14="http://schemas.microsoft.com/office/powerpoint/2010/main" val="3324491310"/>
      </p:ext>
    </p:extLst>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3697D-8109-4536-9676-54A4081FDD9B}"/>
              </a:ext>
            </a:extLst>
          </p:cNvPr>
          <p:cNvSpPr>
            <a:spLocks noGrp="1"/>
          </p:cNvSpPr>
          <p:nvPr>
            <p:ph type="title"/>
          </p:nvPr>
        </p:nvSpPr>
        <p:spPr/>
        <p:txBody>
          <a:bodyPr/>
          <a:lstStyle/>
          <a:p>
            <a:r>
              <a:rPr lang="en-US" b="1" dirty="0">
                <a:solidFill>
                  <a:schemeClr val="bg1"/>
                </a:solidFill>
                <a:latin typeface="Arial Black" panose="020B0A04020102020204" pitchFamily="34" charset="0"/>
              </a:rPr>
              <a:t>3] Release from captivity</a:t>
            </a:r>
          </a:p>
        </p:txBody>
      </p:sp>
      <p:sp>
        <p:nvSpPr>
          <p:cNvPr id="3" name="Content Placeholder 2">
            <a:extLst>
              <a:ext uri="{FF2B5EF4-FFF2-40B4-BE49-F238E27FC236}">
                <a16:creationId xmlns:a16="http://schemas.microsoft.com/office/drawing/2014/main" id="{C7DC7A44-852C-4835-A3A7-E055D1C6CBC9}"/>
              </a:ext>
            </a:extLst>
          </p:cNvPr>
          <p:cNvSpPr>
            <a:spLocks noGrp="1"/>
          </p:cNvSpPr>
          <p:nvPr>
            <p:ph idx="1"/>
          </p:nvPr>
        </p:nvSpPr>
        <p:spPr/>
        <p:txBody>
          <a:bodyPr>
            <a:noAutofit/>
          </a:bodyPr>
          <a:lstStyle/>
          <a:p>
            <a:pPr marR="0" algn="l" rtl="0"/>
            <a:r>
              <a:rPr lang="en-US" sz="2400" b="1" i="0" u="none" strike="noStrike" baseline="0" dirty="0">
                <a:solidFill>
                  <a:schemeClr val="bg1"/>
                </a:solidFill>
                <a:latin typeface="Verdana" panose="020B0604030504040204" pitchFamily="34" charset="0"/>
              </a:rPr>
              <a:t>(Ephesians 2:2)  in which you once walked according to the course of this world, according to the prince of the power of the air, the spirit who now works in the sons of disobedience,</a:t>
            </a:r>
          </a:p>
          <a:p>
            <a:pPr marR="0" algn="l" rtl="0"/>
            <a:endParaRPr lang="en-US" sz="2400" b="1" dirty="0">
              <a:solidFill>
                <a:schemeClr val="bg1"/>
              </a:solidFill>
              <a:latin typeface="Verdana" panose="020B0604030504040204" pitchFamily="34" charset="0"/>
            </a:endParaRPr>
          </a:p>
          <a:p>
            <a:pPr marR="0" algn="l" rtl="0"/>
            <a:r>
              <a:rPr lang="en-US" sz="2400" b="1" i="0" u="none" strike="noStrike" baseline="0" dirty="0">
                <a:solidFill>
                  <a:schemeClr val="bg1"/>
                </a:solidFill>
                <a:latin typeface="Verdana" panose="020B0604030504040204" pitchFamily="34" charset="0"/>
              </a:rPr>
              <a:t>Satan and sin enslave us.</a:t>
            </a:r>
          </a:p>
          <a:p>
            <a:pPr marR="0" algn="l" rtl="0"/>
            <a:r>
              <a:rPr lang="en-US" sz="2400" b="1" dirty="0">
                <a:solidFill>
                  <a:schemeClr val="bg1"/>
                </a:solidFill>
                <a:latin typeface="Verdana" panose="020B0604030504040204" pitchFamily="34" charset="0"/>
              </a:rPr>
              <a:t>The Gospel is “dynamite” to release us from captivity.</a:t>
            </a:r>
          </a:p>
          <a:p>
            <a:r>
              <a:rPr lang="en-US" sz="2400" b="1" i="0" u="none" strike="noStrike" baseline="0" dirty="0">
                <a:solidFill>
                  <a:schemeClr val="bg1"/>
                </a:solidFill>
                <a:latin typeface="Verdana" panose="020B0604030504040204" pitchFamily="34" charset="0"/>
              </a:rPr>
              <a:t>(Romans 1:16)  For I am not ashamed of the gospel of Christ, for it is the power of God to salvation for everyone who believes, for the Jew first and also for the Greek.</a:t>
            </a:r>
          </a:p>
        </p:txBody>
      </p:sp>
    </p:spTree>
    <p:extLst>
      <p:ext uri="{BB962C8B-B14F-4D97-AF65-F5344CB8AC3E}">
        <p14:creationId xmlns:p14="http://schemas.microsoft.com/office/powerpoint/2010/main" val="363162953"/>
      </p:ext>
    </p:extLst>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3697D-8109-4536-9676-54A4081FDD9B}"/>
              </a:ext>
            </a:extLst>
          </p:cNvPr>
          <p:cNvSpPr>
            <a:spLocks noGrp="1"/>
          </p:cNvSpPr>
          <p:nvPr>
            <p:ph type="title"/>
          </p:nvPr>
        </p:nvSpPr>
        <p:spPr/>
        <p:txBody>
          <a:bodyPr/>
          <a:lstStyle/>
          <a:p>
            <a:r>
              <a:rPr lang="en-US" b="1" dirty="0">
                <a:solidFill>
                  <a:schemeClr val="bg1"/>
                </a:solidFill>
                <a:latin typeface="Arial Black" panose="020B0A04020102020204" pitchFamily="34" charset="0"/>
              </a:rPr>
              <a:t>4] Return from exile</a:t>
            </a:r>
          </a:p>
        </p:txBody>
      </p:sp>
      <p:sp>
        <p:nvSpPr>
          <p:cNvPr id="3" name="Content Placeholder 2">
            <a:extLst>
              <a:ext uri="{FF2B5EF4-FFF2-40B4-BE49-F238E27FC236}">
                <a16:creationId xmlns:a16="http://schemas.microsoft.com/office/drawing/2014/main" id="{C7DC7A44-852C-4835-A3A7-E055D1C6CBC9}"/>
              </a:ext>
            </a:extLst>
          </p:cNvPr>
          <p:cNvSpPr>
            <a:spLocks noGrp="1"/>
          </p:cNvSpPr>
          <p:nvPr>
            <p:ph idx="1"/>
          </p:nvPr>
        </p:nvSpPr>
        <p:spPr/>
        <p:txBody>
          <a:bodyPr>
            <a:noAutofit/>
          </a:bodyPr>
          <a:lstStyle/>
          <a:p>
            <a:pPr marR="0" algn="l" rtl="0"/>
            <a:r>
              <a:rPr lang="en-US" sz="2400" b="1" i="0" u="none" strike="noStrike" baseline="0" dirty="0">
                <a:solidFill>
                  <a:schemeClr val="bg1"/>
                </a:solidFill>
                <a:latin typeface="Verdana" panose="020B0604030504040204" pitchFamily="34" charset="0"/>
              </a:rPr>
              <a:t>(Ephesians 2:12)  that at that time you were without Christ, being aliens from the commonwealth of Israel and strangers from the covenants of promise, having no hope and without God in the world.</a:t>
            </a:r>
          </a:p>
          <a:p>
            <a:pPr marR="0" algn="l" rtl="0"/>
            <a:r>
              <a:rPr lang="en-US" sz="2400" b="1" i="0" u="none" strike="noStrike" baseline="0" dirty="0">
                <a:solidFill>
                  <a:schemeClr val="bg1"/>
                </a:solidFill>
                <a:latin typeface="Verdana" panose="020B0604030504040204" pitchFamily="34" charset="0"/>
              </a:rPr>
              <a:t>(Ephesians 2:13)  But now in Christ Jesus you who once were far off have been brought near by the blood of Christ.</a:t>
            </a:r>
          </a:p>
          <a:p>
            <a:pPr marR="0" algn="l" rtl="0"/>
            <a:r>
              <a:rPr lang="en-US" sz="2400" b="1" i="0" u="none" strike="noStrike" baseline="0" dirty="0">
                <a:solidFill>
                  <a:schemeClr val="bg1"/>
                </a:solidFill>
                <a:latin typeface="Verdana" panose="020B0604030504040204" pitchFamily="34" charset="0"/>
              </a:rPr>
              <a:t>What were you before Christ?</a:t>
            </a:r>
          </a:p>
          <a:p>
            <a:pPr lvl="1"/>
            <a:r>
              <a:rPr lang="en-US" b="1" dirty="0">
                <a:solidFill>
                  <a:schemeClr val="bg1"/>
                </a:solidFill>
                <a:latin typeface="Verdana" panose="020B0604030504040204" pitchFamily="34" charset="0"/>
              </a:rPr>
              <a:t>Without Christ	Aliens			Strangers</a:t>
            </a:r>
          </a:p>
          <a:p>
            <a:pPr lvl="1"/>
            <a:r>
              <a:rPr lang="en-US" b="1" dirty="0">
                <a:solidFill>
                  <a:schemeClr val="bg1"/>
                </a:solidFill>
                <a:latin typeface="Verdana" panose="020B0604030504040204" pitchFamily="34" charset="0"/>
              </a:rPr>
              <a:t>Without hope	</a:t>
            </a:r>
            <a:r>
              <a:rPr lang="en-US" b="1">
                <a:solidFill>
                  <a:schemeClr val="bg1"/>
                </a:solidFill>
                <a:latin typeface="Verdana" panose="020B0604030504040204" pitchFamily="34" charset="0"/>
              </a:rPr>
              <a:t>Without God 	</a:t>
            </a:r>
            <a:r>
              <a:rPr lang="en-US" b="1" dirty="0">
                <a:solidFill>
                  <a:schemeClr val="bg1"/>
                </a:solidFill>
                <a:latin typeface="Verdana" panose="020B0604030504040204" pitchFamily="34" charset="0"/>
              </a:rPr>
              <a:t>	In the world</a:t>
            </a:r>
          </a:p>
          <a:p>
            <a:pPr marR="0" algn="l" rtl="0"/>
            <a:r>
              <a:rPr lang="en-US" sz="2400" b="1" i="0" u="none" strike="noStrike" baseline="0" dirty="0">
                <a:solidFill>
                  <a:schemeClr val="bg1"/>
                </a:solidFill>
                <a:latin typeface="Verdana" panose="020B0604030504040204" pitchFamily="34" charset="0"/>
              </a:rPr>
              <a:t>NOW in Christ what are you?</a:t>
            </a:r>
          </a:p>
        </p:txBody>
      </p:sp>
    </p:spTree>
    <p:extLst>
      <p:ext uri="{BB962C8B-B14F-4D97-AF65-F5344CB8AC3E}">
        <p14:creationId xmlns:p14="http://schemas.microsoft.com/office/powerpoint/2010/main" val="1758020947"/>
      </p:ext>
    </p:extLst>
  </p:cSld>
  <p:clrMapOvr>
    <a:masterClrMapping/>
  </p:clrMapOvr>
  <p:transition spd="slow">
    <p:fade thruBlk="1"/>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764</Words>
  <Application>Microsoft Office PowerPoint</Application>
  <PresentationFormat>Widescreen</PresentationFormat>
  <Paragraphs>59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Black</vt:lpstr>
      <vt:lpstr>Calibri</vt:lpstr>
      <vt:lpstr>Calibri Light</vt:lpstr>
      <vt:lpstr>Verdana</vt:lpstr>
      <vt:lpstr>Office Theme</vt:lpstr>
      <vt:lpstr> Deep Wells of Salvation</vt:lpstr>
      <vt:lpstr>Isaiah 12:3</vt:lpstr>
      <vt:lpstr>The message of this verse</vt:lpstr>
      <vt:lpstr>1] Redemption from Sin</vt:lpstr>
      <vt:lpstr>1] Redemption from Sin</vt:lpstr>
      <vt:lpstr>1] Redemption from Sin</vt:lpstr>
      <vt:lpstr>2] Resurrection from death</vt:lpstr>
      <vt:lpstr>3] Release from captivity</vt:lpstr>
      <vt:lpstr>4] Return from exile</vt:lpstr>
      <vt:lpstr>5] Reconciliation from enmity</vt:lpstr>
      <vt:lpstr>5] Reconciliation from enmity</vt:lpstr>
      <vt:lpstr>6] Rescue from darkness</vt:lpstr>
      <vt:lpstr>Salvation is a DEEP well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Deep Wells of Salvation</dc:title>
  <dc:creator>Manly Luscombe</dc:creator>
  <cp:lastModifiedBy>Manly Luscombe</cp:lastModifiedBy>
  <cp:revision>3</cp:revision>
  <dcterms:created xsi:type="dcterms:W3CDTF">2022-02-16T19:50:07Z</dcterms:created>
  <dcterms:modified xsi:type="dcterms:W3CDTF">2022-02-16T20:58:22Z</dcterms:modified>
</cp:coreProperties>
</file>