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  <p:sldId id="265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40"/>
            <a:ext cx="12192000" cy="68690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322" y="2266122"/>
            <a:ext cx="11370365" cy="1285461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Black" panose="020B0A04020102020204" pitchFamily="34" charset="0"/>
              </a:rPr>
              <a:t>Death  by the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704522"/>
            <a:ext cx="10540379" cy="108667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Psalm 90:10-12</a:t>
            </a:r>
          </a:p>
        </p:txBody>
      </p:sp>
    </p:spTree>
    <p:extLst>
      <p:ext uri="{BB962C8B-B14F-4D97-AF65-F5344CB8AC3E}">
        <p14:creationId xmlns:p14="http://schemas.microsoft.com/office/powerpoint/2010/main" val="131109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2 deaths / 4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88493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 Combinations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1. Alive but dead – 1 Timothy 5:6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2. Alive and alive – at conversion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3. Dead and dead – sinner at physical death</a:t>
            </a:r>
          </a:p>
        </p:txBody>
      </p:sp>
    </p:spTree>
    <p:extLst>
      <p:ext uri="{BB962C8B-B14F-4D97-AF65-F5344CB8AC3E}">
        <p14:creationId xmlns:p14="http://schemas.microsoft.com/office/powerpoint/2010/main" val="232592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2 deaths / 4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88493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 Combinations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1. Alive but dead – 1 Timothy 5:6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2. Alive and alive – at conversion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3. Dead and dead – sinner at physical death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4. Dead but alive – Christian at physical death</a:t>
            </a:r>
          </a:p>
        </p:txBody>
      </p:sp>
    </p:spTree>
    <p:extLst>
      <p:ext uri="{BB962C8B-B14F-4D97-AF65-F5344CB8AC3E}">
        <p14:creationId xmlns:p14="http://schemas.microsoft.com/office/powerpoint/2010/main" val="323302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3 exceptions / no 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24166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 Exceptions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1. Enoch – Genesis 5:24; Hebrews 11:5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2. Elijah – 2 Kings 2:11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3. Those who are alive at 2</a:t>
            </a:r>
            <a:r>
              <a:rPr lang="en-US" sz="3000" b="1" baseline="30000" dirty="0">
                <a:solidFill>
                  <a:schemeClr val="bg1"/>
                </a:solidFill>
              </a:rPr>
              <a:t>nd</a:t>
            </a:r>
            <a:r>
              <a:rPr lang="en-US" sz="3000" b="1" dirty="0">
                <a:solidFill>
                  <a:schemeClr val="bg1"/>
                </a:solidFill>
              </a:rPr>
              <a:t> coming – 1 Thessalonians 4:17</a:t>
            </a:r>
          </a:p>
        </p:txBody>
      </p:sp>
    </p:spTree>
    <p:extLst>
      <p:ext uri="{BB962C8B-B14F-4D97-AF65-F5344CB8AC3E}">
        <p14:creationId xmlns:p14="http://schemas.microsoft.com/office/powerpoint/2010/main" val="80309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3 exceptions / no 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24166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 Exemptions – from death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Job 30:23 For I know </a:t>
            </a:r>
            <a:r>
              <a:rPr lang="en-US" sz="3600" b="1" i="1" dirty="0">
                <a:solidFill>
                  <a:schemeClr val="bg1"/>
                </a:solidFill>
              </a:rPr>
              <a:t>that</a:t>
            </a:r>
            <a:r>
              <a:rPr lang="en-US" sz="3600" b="1" dirty="0">
                <a:solidFill>
                  <a:schemeClr val="bg1"/>
                </a:solidFill>
              </a:rPr>
              <a:t> You will bring me </a:t>
            </a:r>
            <a:r>
              <a:rPr lang="en-US" sz="3600" b="1" i="1" dirty="0">
                <a:solidFill>
                  <a:schemeClr val="bg1"/>
                </a:solidFill>
              </a:rPr>
              <a:t>to</a:t>
            </a:r>
            <a:r>
              <a:rPr lang="en-US" sz="3600" b="1" dirty="0">
                <a:solidFill>
                  <a:schemeClr val="bg1"/>
                </a:solidFill>
              </a:rPr>
              <a:t> death, And </a:t>
            </a:r>
            <a:r>
              <a:rPr lang="en-US" sz="3600" b="1" i="1" dirty="0">
                <a:solidFill>
                  <a:schemeClr val="bg1"/>
                </a:solidFill>
              </a:rPr>
              <a:t>to</a:t>
            </a:r>
            <a:r>
              <a:rPr lang="en-US" sz="3600" b="1" dirty="0">
                <a:solidFill>
                  <a:schemeClr val="bg1"/>
                </a:solidFill>
              </a:rPr>
              <a:t> the house appointed for all living.</a:t>
            </a: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34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3 exceptions / no 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241666" cy="444279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 Exemptions – from death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Ecclesiastes 8:8 No one has power over the spirit to retain the spirit, And no one has power in the day of death. </a:t>
            </a:r>
            <a:r>
              <a:rPr lang="en-US" sz="3600" b="1" i="1" dirty="0">
                <a:solidFill>
                  <a:schemeClr val="bg1"/>
                </a:solidFill>
              </a:rPr>
              <a:t>There is</a:t>
            </a:r>
            <a:r>
              <a:rPr lang="en-US" sz="3600" b="1" dirty="0">
                <a:solidFill>
                  <a:schemeClr val="bg1"/>
                </a:solidFill>
              </a:rPr>
              <a:t> no release from that war, And wickedness will not deliver those who are given to it.</a:t>
            </a:r>
          </a:p>
        </p:txBody>
      </p:sp>
    </p:spTree>
    <p:extLst>
      <p:ext uri="{BB962C8B-B14F-4D97-AF65-F5344CB8AC3E}">
        <p14:creationId xmlns:p14="http://schemas.microsoft.com/office/powerpoint/2010/main" val="4284213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3 exceptions / no 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241666" cy="444279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 Exemptions – from death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Hebrews 9:27 And as it is appointed for men to die once, but after this the judgment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Romans 5:12 </a:t>
            </a:r>
            <a:r>
              <a:rPr lang="en-US" sz="3200" b="1" dirty="0">
                <a:solidFill>
                  <a:schemeClr val="bg1"/>
                </a:solidFill>
              </a:rPr>
              <a:t>Therefore, just as through one man sin entered the world, and death through sin, and thus death spread to all men, because all sinned</a:t>
            </a:r>
            <a:endParaRPr lang="en-US" sz="3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3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Important </a:t>
            </a:r>
            <a:r>
              <a:rPr lang="en-US" sz="4000" b="1" dirty="0" err="1"/>
              <a:t>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646397" cy="4442791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ARE YOU READY FOR DEATH?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b="1" dirty="0">
              <a:solidFill>
                <a:schemeClr val="bg1"/>
              </a:solidFill>
            </a:endParaRPr>
          </a:p>
          <a:p>
            <a:r>
              <a:rPr lang="en-US" sz="4800" b="1" dirty="0">
                <a:solidFill>
                  <a:schemeClr val="bg1"/>
                </a:solidFill>
              </a:rPr>
              <a:t>ARE YOU READY FOR ETERNITY?</a:t>
            </a:r>
          </a:p>
        </p:txBody>
      </p:sp>
    </p:spTree>
    <p:extLst>
      <p:ext uri="{BB962C8B-B14F-4D97-AF65-F5344CB8AC3E}">
        <p14:creationId xmlns:p14="http://schemas.microsoft.com/office/powerpoint/2010/main" val="1060672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565913"/>
            <a:ext cx="8534400" cy="865808"/>
          </a:xfrm>
        </p:spPr>
        <p:txBody>
          <a:bodyPr/>
          <a:lstStyle/>
          <a:p>
            <a:r>
              <a:rPr lang="en-US" b="1" dirty="0"/>
              <a:t>Psalm 90:10-12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331304"/>
            <a:ext cx="11004205" cy="5075583"/>
          </a:xfrm>
        </p:spPr>
        <p:txBody>
          <a:bodyPr>
            <a:no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10</a:t>
            </a:r>
            <a:r>
              <a:rPr lang="en-US" sz="3600" b="1" dirty="0">
                <a:solidFill>
                  <a:schemeClr val="bg1"/>
                </a:solidFill>
              </a:rPr>
              <a:t> The days of our lives </a:t>
            </a:r>
            <a:r>
              <a:rPr lang="en-US" sz="3600" b="1" i="1" dirty="0">
                <a:solidFill>
                  <a:schemeClr val="bg1"/>
                </a:solidFill>
              </a:rPr>
              <a:t>are</a:t>
            </a:r>
            <a:r>
              <a:rPr lang="en-US" sz="3600" b="1" dirty="0">
                <a:solidFill>
                  <a:schemeClr val="bg1"/>
                </a:solidFill>
              </a:rPr>
              <a:t> seventy years; And if by reason of strength </a:t>
            </a:r>
            <a:r>
              <a:rPr lang="en-US" sz="3600" b="1" i="1" dirty="0">
                <a:solidFill>
                  <a:schemeClr val="bg1"/>
                </a:solidFill>
              </a:rPr>
              <a:t>they are</a:t>
            </a:r>
            <a:r>
              <a:rPr lang="en-US" sz="3600" b="1" dirty="0">
                <a:solidFill>
                  <a:schemeClr val="bg1"/>
                </a:solidFill>
              </a:rPr>
              <a:t> eighty years, Yet their boast </a:t>
            </a:r>
            <a:r>
              <a:rPr lang="en-US" sz="3600" b="1" i="1" dirty="0">
                <a:solidFill>
                  <a:schemeClr val="bg1"/>
                </a:solidFill>
              </a:rPr>
              <a:t>is</a:t>
            </a:r>
            <a:r>
              <a:rPr lang="en-US" sz="3600" b="1" dirty="0">
                <a:solidFill>
                  <a:schemeClr val="bg1"/>
                </a:solidFill>
              </a:rPr>
              <a:t> only labor and sorrow; For it is soon cut off, and we fly away. </a:t>
            </a:r>
            <a:r>
              <a:rPr lang="en-US" sz="3600" b="1" baseline="30000" dirty="0">
                <a:solidFill>
                  <a:schemeClr val="bg1"/>
                </a:solidFill>
              </a:rPr>
              <a:t>11</a:t>
            </a:r>
            <a:r>
              <a:rPr lang="en-US" sz="3600" b="1" dirty="0">
                <a:solidFill>
                  <a:schemeClr val="bg1"/>
                </a:solidFill>
              </a:rPr>
              <a:t> Who knows the power of Your anger? For as the fear of You, </a:t>
            </a:r>
            <a:r>
              <a:rPr lang="en-US" sz="3600" b="1" i="1" dirty="0">
                <a:solidFill>
                  <a:schemeClr val="bg1"/>
                </a:solidFill>
              </a:rPr>
              <a:t>so is</a:t>
            </a:r>
            <a:r>
              <a:rPr lang="en-US" sz="3600" b="1" dirty="0">
                <a:solidFill>
                  <a:schemeClr val="bg1"/>
                </a:solidFill>
              </a:rPr>
              <a:t> Your wrath. </a:t>
            </a:r>
            <a:r>
              <a:rPr lang="en-US" sz="3600" b="1" baseline="30000" dirty="0">
                <a:solidFill>
                  <a:schemeClr val="bg1"/>
                </a:solidFill>
              </a:rPr>
              <a:t>12</a:t>
            </a:r>
            <a:r>
              <a:rPr lang="en-US" sz="3600" b="1" dirty="0">
                <a:solidFill>
                  <a:schemeClr val="bg1"/>
                </a:solidFill>
              </a:rPr>
              <a:t> So teach </a:t>
            </a:r>
            <a:r>
              <a:rPr lang="en-US" sz="3600" b="1" i="1" dirty="0">
                <a:solidFill>
                  <a:schemeClr val="bg1"/>
                </a:solidFill>
              </a:rPr>
              <a:t>us</a:t>
            </a:r>
            <a:r>
              <a:rPr lang="en-US" sz="3600" b="1" dirty="0">
                <a:solidFill>
                  <a:schemeClr val="bg1"/>
                </a:solidFill>
              </a:rPr>
              <a:t> to number our days, That we may gain a heart of wisdom. </a:t>
            </a:r>
          </a:p>
        </p:txBody>
      </p:sp>
    </p:spTree>
    <p:extLst>
      <p:ext uri="{BB962C8B-B14F-4D97-AF65-F5344CB8AC3E}">
        <p14:creationId xmlns:p14="http://schemas.microsoft.com/office/powerpoint/2010/main" val="178246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Longest funeral – 40 years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Began at Kadesh-</a:t>
            </a:r>
            <a:r>
              <a:rPr lang="en-US" sz="3600" b="1" dirty="0" err="1">
                <a:solidFill>
                  <a:schemeClr val="bg1"/>
                </a:solidFill>
              </a:rPr>
              <a:t>Barnea</a:t>
            </a:r>
            <a:r>
              <a:rPr lang="en-US" sz="3600" b="1" dirty="0">
                <a:solidFill>
                  <a:schemeClr val="bg1"/>
                </a:solidFill>
              </a:rPr>
              <a:t> – ended at River Jordan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There would have been 80 – 90 funerals per day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Our funeral march begins at birth; ends at death.</a:t>
            </a:r>
          </a:p>
        </p:txBody>
      </p:sp>
    </p:spTree>
    <p:extLst>
      <p:ext uri="{BB962C8B-B14F-4D97-AF65-F5344CB8AC3E}">
        <p14:creationId xmlns:p14="http://schemas.microsoft.com/office/powerpoint/2010/main" val="3606111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1 definition / 4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811510" cy="427051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Death = end of life on this earth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Death = heart stops; breathing stops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Death = no brain activity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Death = separation of flesh and spirit  James 2:24 For as the body without the spirit is dead, so faith without works is dead also. </a:t>
            </a:r>
          </a:p>
        </p:txBody>
      </p:sp>
    </p:spTree>
    <p:extLst>
      <p:ext uri="{BB962C8B-B14F-4D97-AF65-F5344CB8AC3E}">
        <p14:creationId xmlns:p14="http://schemas.microsoft.com/office/powerpoint/2010/main" val="2966400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1 definition / 4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1. </a:t>
            </a:r>
            <a:r>
              <a:rPr lang="en-US" sz="3600" b="1" u="sng" dirty="0">
                <a:solidFill>
                  <a:schemeClr val="bg1"/>
                </a:solidFill>
              </a:rPr>
              <a:t>Cycle / Recycle </a:t>
            </a:r>
            <a:r>
              <a:rPr lang="en-US" sz="3600" b="1" dirty="0">
                <a:solidFill>
                  <a:schemeClr val="bg1"/>
                </a:solidFill>
              </a:rPr>
              <a:t>– Buddhists / New Age – reincarnation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2. </a:t>
            </a:r>
            <a:r>
              <a:rPr lang="en-US" sz="3600" b="1" u="sng" dirty="0">
                <a:solidFill>
                  <a:schemeClr val="bg1"/>
                </a:solidFill>
              </a:rPr>
              <a:t>Continuation of life </a:t>
            </a:r>
            <a:r>
              <a:rPr lang="en-US" sz="3600" b="1" dirty="0">
                <a:solidFill>
                  <a:schemeClr val="bg1"/>
                </a:solidFill>
              </a:rPr>
              <a:t>– Hindu – enter a plant (mushroom) or animal (cow) – transmigration of the soul</a:t>
            </a:r>
          </a:p>
        </p:txBody>
      </p:sp>
    </p:spTree>
    <p:extLst>
      <p:ext uri="{BB962C8B-B14F-4D97-AF65-F5344CB8AC3E}">
        <p14:creationId xmlns:p14="http://schemas.microsoft.com/office/powerpoint/2010/main" val="2311002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1 definition / 4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3. </a:t>
            </a:r>
            <a:r>
              <a:rPr lang="en-US" sz="3600" b="1" u="sng" dirty="0">
                <a:solidFill>
                  <a:schemeClr val="bg1"/>
                </a:solidFill>
              </a:rPr>
              <a:t>Cessation of life</a:t>
            </a:r>
            <a:r>
              <a:rPr lang="en-US" sz="3600" b="1" dirty="0">
                <a:solidFill>
                  <a:schemeClr val="bg1"/>
                </a:solidFill>
              </a:rPr>
              <a:t> – Sadducees, no after life This life is all there is.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4. </a:t>
            </a:r>
            <a:r>
              <a:rPr lang="en-US" sz="3600" b="1" u="sng" dirty="0">
                <a:solidFill>
                  <a:schemeClr val="bg1"/>
                </a:solidFill>
              </a:rPr>
              <a:t>Transition to afterlife </a:t>
            </a:r>
            <a:r>
              <a:rPr lang="en-US" sz="3600" b="1" dirty="0">
                <a:solidFill>
                  <a:schemeClr val="bg1"/>
                </a:solidFill>
              </a:rPr>
              <a:t>– Biblical view; move from physical to spiritual</a:t>
            </a:r>
          </a:p>
        </p:txBody>
      </p:sp>
    </p:spTree>
    <p:extLst>
      <p:ext uri="{BB962C8B-B14F-4D97-AF65-F5344CB8AC3E}">
        <p14:creationId xmlns:p14="http://schemas.microsoft.com/office/powerpoint/2010/main" val="326573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2 deaths / 4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Bible is clear – there are 2 deaths</a:t>
            </a:r>
          </a:p>
          <a:p>
            <a:pPr lvl="1"/>
            <a:r>
              <a:rPr lang="en-US" sz="3400" b="1" dirty="0">
                <a:solidFill>
                  <a:schemeClr val="bg1"/>
                </a:solidFill>
              </a:rPr>
              <a:t>1. Physical death – separation of soul and body</a:t>
            </a:r>
          </a:p>
          <a:p>
            <a:pPr lvl="1"/>
            <a:r>
              <a:rPr lang="en-US" sz="3400" b="1" dirty="0">
                <a:solidFill>
                  <a:schemeClr val="bg1"/>
                </a:solidFill>
              </a:rPr>
              <a:t>2. Spiritual death – separation from God</a:t>
            </a:r>
          </a:p>
        </p:txBody>
      </p:sp>
    </p:spTree>
    <p:extLst>
      <p:ext uri="{BB962C8B-B14F-4D97-AF65-F5344CB8AC3E}">
        <p14:creationId xmlns:p14="http://schemas.microsoft.com/office/powerpoint/2010/main" val="6681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2 deaths / 4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88493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 Combinations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1. Alive but dead – 1 Timothy 5:6</a:t>
            </a:r>
          </a:p>
        </p:txBody>
      </p:sp>
    </p:spTree>
    <p:extLst>
      <p:ext uri="{BB962C8B-B14F-4D97-AF65-F5344CB8AC3E}">
        <p14:creationId xmlns:p14="http://schemas.microsoft.com/office/powerpoint/2010/main" val="127145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8591"/>
            <a:ext cx="8534400" cy="865808"/>
          </a:xfrm>
        </p:spPr>
        <p:txBody>
          <a:bodyPr>
            <a:normAutofit/>
          </a:bodyPr>
          <a:lstStyle/>
          <a:p>
            <a:r>
              <a:rPr lang="en-US" sz="4000" b="1" dirty="0"/>
              <a:t>2 deaths / 4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884936" cy="3615267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 Combinations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1. Alive but dead – 1 Timothy 5:6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2. Alive and alive – at conversion</a:t>
            </a:r>
          </a:p>
        </p:txBody>
      </p:sp>
    </p:spTree>
    <p:extLst>
      <p:ext uri="{BB962C8B-B14F-4D97-AF65-F5344CB8AC3E}">
        <p14:creationId xmlns:p14="http://schemas.microsoft.com/office/powerpoint/2010/main" val="4006933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</TotalTime>
  <Words>512</Words>
  <Application>Microsoft Office PowerPoint</Application>
  <PresentationFormat>Widescreen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Black</vt:lpstr>
      <vt:lpstr>Century Gothic</vt:lpstr>
      <vt:lpstr>Wingdings 3</vt:lpstr>
      <vt:lpstr>Slice</vt:lpstr>
      <vt:lpstr>Death  by the numbers</vt:lpstr>
      <vt:lpstr>Psalm 90:10-12</vt:lpstr>
      <vt:lpstr>introduction</vt:lpstr>
      <vt:lpstr>1 definition / 4 views</vt:lpstr>
      <vt:lpstr>1 definition / 4 views</vt:lpstr>
      <vt:lpstr>1 definition / 4 views</vt:lpstr>
      <vt:lpstr>2 deaths / 4 combinations</vt:lpstr>
      <vt:lpstr>2 deaths / 4 combinations</vt:lpstr>
      <vt:lpstr>2 deaths / 4 combinations</vt:lpstr>
      <vt:lpstr>2 deaths / 4 combinations</vt:lpstr>
      <vt:lpstr>2 deaths / 4 combinations</vt:lpstr>
      <vt:lpstr>3 exceptions / no exemptions</vt:lpstr>
      <vt:lpstr>3 exceptions / no exemptions</vt:lpstr>
      <vt:lpstr>3 exceptions / no exemptions</vt:lpstr>
      <vt:lpstr>3 exceptions / no exemptions</vt:lpstr>
      <vt:lpstr>Important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 by the numbers</dc:title>
  <dc:creator>Manly Luscombe</dc:creator>
  <cp:lastModifiedBy>Manly Luscombe</cp:lastModifiedBy>
  <cp:revision>9</cp:revision>
  <dcterms:created xsi:type="dcterms:W3CDTF">2017-05-17T13:41:05Z</dcterms:created>
  <dcterms:modified xsi:type="dcterms:W3CDTF">2017-05-17T14:36:06Z</dcterms:modified>
</cp:coreProperties>
</file>