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4"/>
  </p:sldMasterIdLst>
  <p:notesMasterIdLst>
    <p:notesMasterId r:id="rId22"/>
  </p:notesMasterIdLst>
  <p:handoutMasterIdLst>
    <p:handoutMasterId r:id="rId23"/>
  </p:handoutMasterIdLst>
  <p:sldIdLst>
    <p:sldId id="268" r:id="rId5"/>
    <p:sldId id="270" r:id="rId6"/>
    <p:sldId id="271" r:id="rId7"/>
    <p:sldId id="272" r:id="rId8"/>
    <p:sldId id="273" r:id="rId9"/>
    <p:sldId id="274" r:id="rId10"/>
    <p:sldId id="280" r:id="rId11"/>
    <p:sldId id="275" r:id="rId12"/>
    <p:sldId id="277" r:id="rId13"/>
    <p:sldId id="278" r:id="rId14"/>
    <p:sldId id="279" r:id="rId15"/>
    <p:sldId id="281" r:id="rId16"/>
    <p:sldId id="276" r:id="rId17"/>
    <p:sldId id="282" r:id="rId18"/>
    <p:sldId id="283" r:id="rId19"/>
    <p:sldId id="284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54C04-AF61-49AB-A792-A9DD2B5C1967}" v="7" dt="2024-03-31T20:48:46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5" autoAdjust="0"/>
  </p:normalViewPr>
  <p:slideViewPr>
    <p:cSldViewPr snapToGrid="0" snapToObjects="1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C9354C04-AF61-49AB-A792-A9DD2B5C1967}"/>
    <pc:docChg chg="addSld delSld modSld modMainMaster">
      <pc:chgData name="Account Update" userId="d66a401e1e7a39bf" providerId="LiveId" clId="{C9354C04-AF61-49AB-A792-A9DD2B5C1967}" dt="2024-03-31T20:48:52.607" v="68" actId="113"/>
      <pc:docMkLst>
        <pc:docMk/>
      </pc:docMkLst>
      <pc:sldChg chg="modSp mod modTransition">
        <pc:chgData name="Account Update" userId="d66a401e1e7a39bf" providerId="LiveId" clId="{C9354C04-AF61-49AB-A792-A9DD2B5C1967}" dt="2024-03-25T23:30:17.656" v="32" actId="14100"/>
        <pc:sldMkLst>
          <pc:docMk/>
          <pc:sldMk cId="4063739934" sldId="267"/>
        </pc:sldMkLst>
        <pc:spChg chg="mod">
          <ac:chgData name="Account Update" userId="d66a401e1e7a39bf" providerId="LiveId" clId="{C9354C04-AF61-49AB-A792-A9DD2B5C1967}" dt="2024-03-25T23:30:17.656" v="32" actId="14100"/>
          <ac:spMkLst>
            <pc:docMk/>
            <pc:sldMk cId="4063739934" sldId="267"/>
            <ac:spMk id="2" creationId="{F266081D-517B-5D43-A7B4-E67DDEDC0B31}"/>
          </ac:spMkLst>
        </pc:spChg>
      </pc:sldChg>
      <pc:sldChg chg="modSp mod modTransition">
        <pc:chgData name="Account Update" userId="d66a401e1e7a39bf" providerId="LiveId" clId="{C9354C04-AF61-49AB-A792-A9DD2B5C1967}" dt="2024-03-25T23:31:21.165" v="39" actId="113"/>
        <pc:sldMkLst>
          <pc:docMk/>
          <pc:sldMk cId="312941212" sldId="268"/>
        </pc:sldMkLst>
        <pc:spChg chg="mod">
          <ac:chgData name="Account Update" userId="d66a401e1e7a39bf" providerId="LiveId" clId="{C9354C04-AF61-49AB-A792-A9DD2B5C1967}" dt="2024-03-25T23:30:59.821" v="34" actId="113"/>
          <ac:spMkLst>
            <pc:docMk/>
            <pc:sldMk cId="312941212" sldId="268"/>
            <ac:spMk id="2" creationId="{F266081D-517B-5D43-A7B4-E67DDEDC0B31}"/>
          </ac:spMkLst>
        </pc:spChg>
        <pc:spChg chg="mod">
          <ac:chgData name="Account Update" userId="d66a401e1e7a39bf" providerId="LiveId" clId="{C9354C04-AF61-49AB-A792-A9DD2B5C1967}" dt="2024-03-25T23:31:21.165" v="39" actId="113"/>
          <ac:spMkLst>
            <pc:docMk/>
            <pc:sldMk cId="312941212" sldId="268"/>
            <ac:spMk id="13" creationId="{F05262DB-6398-4AF9-96A3-041CFB112303}"/>
          </ac:spMkLst>
        </pc:spChg>
      </pc:sldChg>
      <pc:sldChg chg="modSp mod modTransition">
        <pc:chgData name="Account Update" userId="d66a401e1e7a39bf" providerId="LiveId" clId="{C9354C04-AF61-49AB-A792-A9DD2B5C1967}" dt="2024-03-25T23:32:19.823" v="43" actId="20577"/>
        <pc:sldMkLst>
          <pc:docMk/>
          <pc:sldMk cId="1126780989" sldId="270"/>
        </pc:sldMkLst>
        <pc:spChg chg="mod">
          <ac:chgData name="Account Update" userId="d66a401e1e7a39bf" providerId="LiveId" clId="{C9354C04-AF61-49AB-A792-A9DD2B5C1967}" dt="2024-03-25T23:32:19.823" v="43" actId="20577"/>
          <ac:spMkLst>
            <pc:docMk/>
            <pc:sldMk cId="1126780989" sldId="270"/>
            <ac:spMk id="3" creationId="{FF3D1D2A-5FCF-69DA-FE41-8B9C83012264}"/>
          </ac:spMkLst>
        </pc:spChg>
      </pc:sldChg>
      <pc:sldChg chg="modTransition">
        <pc:chgData name="Account Update" userId="d66a401e1e7a39bf" providerId="LiveId" clId="{C9354C04-AF61-49AB-A792-A9DD2B5C1967}" dt="2024-03-25T23:22:06.842" v="2"/>
        <pc:sldMkLst>
          <pc:docMk/>
          <pc:sldMk cId="3304587009" sldId="271"/>
        </pc:sldMkLst>
      </pc:sldChg>
      <pc:sldChg chg="modSp mod modTransition">
        <pc:chgData name="Account Update" userId="d66a401e1e7a39bf" providerId="LiveId" clId="{C9354C04-AF61-49AB-A792-A9DD2B5C1967}" dt="2024-03-25T23:33:21.485" v="46" actId="255"/>
        <pc:sldMkLst>
          <pc:docMk/>
          <pc:sldMk cId="491288282" sldId="272"/>
        </pc:sldMkLst>
        <pc:spChg chg="mod">
          <ac:chgData name="Account Update" userId="d66a401e1e7a39bf" providerId="LiveId" clId="{C9354C04-AF61-49AB-A792-A9DD2B5C1967}" dt="2024-03-25T23:33:21.485" v="46" actId="255"/>
          <ac:spMkLst>
            <pc:docMk/>
            <pc:sldMk cId="491288282" sldId="272"/>
            <ac:spMk id="3" creationId="{FF3D1D2A-5FCF-69DA-FE41-8B9C83012264}"/>
          </ac:spMkLst>
        </pc:spChg>
      </pc:sldChg>
      <pc:sldChg chg="modSp mod modTransition">
        <pc:chgData name="Account Update" userId="d66a401e1e7a39bf" providerId="LiveId" clId="{C9354C04-AF61-49AB-A792-A9DD2B5C1967}" dt="2024-03-25T23:33:42.532" v="47" actId="255"/>
        <pc:sldMkLst>
          <pc:docMk/>
          <pc:sldMk cId="1045993880" sldId="273"/>
        </pc:sldMkLst>
        <pc:spChg chg="mod">
          <ac:chgData name="Account Update" userId="d66a401e1e7a39bf" providerId="LiveId" clId="{C9354C04-AF61-49AB-A792-A9DD2B5C1967}" dt="2024-03-25T23:33:42.532" v="47" actId="255"/>
          <ac:spMkLst>
            <pc:docMk/>
            <pc:sldMk cId="1045993880" sldId="273"/>
            <ac:spMk id="3" creationId="{FF3D1D2A-5FCF-69DA-FE41-8B9C83012264}"/>
          </ac:spMkLst>
        </pc:spChg>
      </pc:sldChg>
      <pc:sldChg chg="modSp mod modTransition">
        <pc:chgData name="Account Update" userId="d66a401e1e7a39bf" providerId="LiveId" clId="{C9354C04-AF61-49AB-A792-A9DD2B5C1967}" dt="2024-03-25T23:33:58.801" v="48" actId="255"/>
        <pc:sldMkLst>
          <pc:docMk/>
          <pc:sldMk cId="3825935465" sldId="274"/>
        </pc:sldMkLst>
        <pc:spChg chg="mod">
          <ac:chgData name="Account Update" userId="d66a401e1e7a39bf" providerId="LiveId" clId="{C9354C04-AF61-49AB-A792-A9DD2B5C1967}" dt="2024-03-25T23:33:58.801" v="48" actId="255"/>
          <ac:spMkLst>
            <pc:docMk/>
            <pc:sldMk cId="3825935465" sldId="274"/>
            <ac:spMk id="3" creationId="{FF3D1D2A-5FCF-69DA-FE41-8B9C83012264}"/>
          </ac:spMkLst>
        </pc:spChg>
      </pc:sldChg>
      <pc:sldChg chg="modSp mod modTransition">
        <pc:chgData name="Account Update" userId="d66a401e1e7a39bf" providerId="LiveId" clId="{C9354C04-AF61-49AB-A792-A9DD2B5C1967}" dt="2024-03-25T23:23:58.187" v="4" actId="113"/>
        <pc:sldMkLst>
          <pc:docMk/>
          <pc:sldMk cId="294221710" sldId="275"/>
        </pc:sldMkLst>
        <pc:graphicFrameChg chg="modGraphic">
          <ac:chgData name="Account Update" userId="d66a401e1e7a39bf" providerId="LiveId" clId="{C9354C04-AF61-49AB-A792-A9DD2B5C1967}" dt="2024-03-25T23:23:58.187" v="4" actId="113"/>
          <ac:graphicFrameMkLst>
            <pc:docMk/>
            <pc:sldMk cId="294221710" sldId="275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31T20:48:15.132" v="64"/>
        <pc:sldMkLst>
          <pc:docMk/>
          <pc:sldMk cId="668814436" sldId="276"/>
        </pc:sldMkLst>
        <pc:spChg chg="mod">
          <ac:chgData name="Account Update" userId="d66a401e1e7a39bf" providerId="LiveId" clId="{C9354C04-AF61-49AB-A792-A9DD2B5C1967}" dt="2024-03-25T23:25:55.451" v="27" actId="20577"/>
          <ac:spMkLst>
            <pc:docMk/>
            <pc:sldMk cId="668814436" sldId="276"/>
            <ac:spMk id="2" creationId="{9EA6B226-B1D4-24E9-BA1A-2F49A17AE4AE}"/>
          </ac:spMkLst>
        </pc:spChg>
        <pc:graphicFrameChg chg="mod modGraphic">
          <ac:chgData name="Account Update" userId="d66a401e1e7a39bf" providerId="LiveId" clId="{C9354C04-AF61-49AB-A792-A9DD2B5C1967}" dt="2024-03-31T20:48:15.132" v="64"/>
          <ac:graphicFrameMkLst>
            <pc:docMk/>
            <pc:sldMk cId="668814436" sldId="276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31T20:48:52.607" v="68" actId="113"/>
        <pc:sldMkLst>
          <pc:docMk/>
          <pc:sldMk cId="308719426" sldId="277"/>
        </pc:sldMkLst>
        <pc:graphicFrameChg chg="mod modGraphic">
          <ac:chgData name="Account Update" userId="d66a401e1e7a39bf" providerId="LiveId" clId="{C9354C04-AF61-49AB-A792-A9DD2B5C1967}" dt="2024-03-31T20:48:52.607" v="68" actId="113"/>
          <ac:graphicFrameMkLst>
            <pc:docMk/>
            <pc:sldMk cId="308719426" sldId="277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31T20:48:37.200" v="66"/>
        <pc:sldMkLst>
          <pc:docMk/>
          <pc:sldMk cId="2531596010" sldId="278"/>
        </pc:sldMkLst>
        <pc:graphicFrameChg chg="mod modGraphic">
          <ac:chgData name="Account Update" userId="d66a401e1e7a39bf" providerId="LiveId" clId="{C9354C04-AF61-49AB-A792-A9DD2B5C1967}" dt="2024-03-31T20:48:37.200" v="66"/>
          <ac:graphicFrameMkLst>
            <pc:docMk/>
            <pc:sldMk cId="2531596010" sldId="278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31T20:48:25.708" v="65"/>
        <pc:sldMkLst>
          <pc:docMk/>
          <pc:sldMk cId="2071845174" sldId="279"/>
        </pc:sldMkLst>
        <pc:graphicFrameChg chg="mod modGraphic">
          <ac:chgData name="Account Update" userId="d66a401e1e7a39bf" providerId="LiveId" clId="{C9354C04-AF61-49AB-A792-A9DD2B5C1967}" dt="2024-03-31T20:48:25.708" v="65"/>
          <ac:graphicFrameMkLst>
            <pc:docMk/>
            <pc:sldMk cId="2071845174" sldId="279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25T23:23:45.633" v="3" actId="113"/>
        <pc:sldMkLst>
          <pc:docMk/>
          <pc:sldMk cId="1970062152" sldId="280"/>
        </pc:sldMkLst>
        <pc:graphicFrameChg chg="modGraphic">
          <ac:chgData name="Account Update" userId="d66a401e1e7a39bf" providerId="LiveId" clId="{C9354C04-AF61-49AB-A792-A9DD2B5C1967}" dt="2024-03-25T23:23:45.633" v="3" actId="113"/>
          <ac:graphicFrameMkLst>
            <pc:docMk/>
            <pc:sldMk cId="1970062152" sldId="280"/>
            <ac:graphicFrameMk id="4" creationId="{3E3A5EAC-C80B-A438-9C4C-B8A15D523A31}"/>
          </ac:graphicFrameMkLst>
        </pc:graphicFrameChg>
      </pc:sldChg>
      <pc:sldChg chg="modSp mod modTransition">
        <pc:chgData name="Account Update" userId="d66a401e1e7a39bf" providerId="LiveId" clId="{C9354C04-AF61-49AB-A792-A9DD2B5C1967}" dt="2024-03-31T20:47:58.915" v="63" actId="20577"/>
        <pc:sldMkLst>
          <pc:docMk/>
          <pc:sldMk cId="846892205" sldId="281"/>
        </pc:sldMkLst>
        <pc:graphicFrameChg chg="modGraphic">
          <ac:chgData name="Account Update" userId="d66a401e1e7a39bf" providerId="LiveId" clId="{C9354C04-AF61-49AB-A792-A9DD2B5C1967}" dt="2024-03-31T20:47:58.915" v="63" actId="20577"/>
          <ac:graphicFrameMkLst>
            <pc:docMk/>
            <pc:sldMk cId="846892205" sldId="281"/>
            <ac:graphicFrameMk id="4" creationId="{3E3A5EAC-C80B-A438-9C4C-B8A15D523A31}"/>
          </ac:graphicFrameMkLst>
        </pc:graphicFrameChg>
      </pc:sldChg>
      <pc:sldChg chg="modTransition">
        <pc:chgData name="Account Update" userId="d66a401e1e7a39bf" providerId="LiveId" clId="{C9354C04-AF61-49AB-A792-A9DD2B5C1967}" dt="2024-03-25T23:22:06.842" v="2"/>
        <pc:sldMkLst>
          <pc:docMk/>
          <pc:sldMk cId="1909641858" sldId="282"/>
        </pc:sldMkLst>
      </pc:sldChg>
      <pc:sldChg chg="modTransition">
        <pc:chgData name="Account Update" userId="d66a401e1e7a39bf" providerId="LiveId" clId="{C9354C04-AF61-49AB-A792-A9DD2B5C1967}" dt="2024-03-25T23:22:06.842" v="2"/>
        <pc:sldMkLst>
          <pc:docMk/>
          <pc:sldMk cId="1003386110" sldId="283"/>
        </pc:sldMkLst>
      </pc:sldChg>
      <pc:sldChg chg="modTransition">
        <pc:chgData name="Account Update" userId="d66a401e1e7a39bf" providerId="LiveId" clId="{C9354C04-AF61-49AB-A792-A9DD2B5C1967}" dt="2024-03-25T23:22:06.842" v="2"/>
        <pc:sldMkLst>
          <pc:docMk/>
          <pc:sldMk cId="787943620" sldId="284"/>
        </pc:sldMkLst>
      </pc:sldChg>
      <pc:sldChg chg="new del">
        <pc:chgData name="Account Update" userId="d66a401e1e7a39bf" providerId="LiveId" clId="{C9354C04-AF61-49AB-A792-A9DD2B5C1967}" dt="2024-03-25T23:32:48.719" v="45" actId="47"/>
        <pc:sldMkLst>
          <pc:docMk/>
          <pc:sldMk cId="564240906" sldId="285"/>
        </pc:sldMkLst>
      </pc:sldChg>
      <pc:sldMasterChg chg="modTransition modSldLayout">
        <pc:chgData name="Account Update" userId="d66a401e1e7a39bf" providerId="LiveId" clId="{C9354C04-AF61-49AB-A792-A9DD2B5C1967}" dt="2024-03-25T23:22:06.842" v="2"/>
        <pc:sldMasterMkLst>
          <pc:docMk/>
          <pc:sldMasterMk cId="60952317" sldId="2147483767"/>
        </pc:sldMasterMkLst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163275892" sldId="2147483768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1071431667" sldId="2147483769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2044390503" sldId="2147483770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3545651386" sldId="2147483771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1858928802" sldId="2147483772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3312232934" sldId="2147483773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3945293940" sldId="2147483774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2764066006" sldId="2147483775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4245432329" sldId="2147483776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3128892805" sldId="2147483777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4195960954" sldId="2147483778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4191375750" sldId="2147483779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3140453078" sldId="2147483780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2063380341" sldId="2147483781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2901321873" sldId="2147483782"/>
          </pc:sldLayoutMkLst>
        </pc:sldLayoutChg>
        <pc:sldLayoutChg chg="modTransition">
          <pc:chgData name="Account Update" userId="d66a401e1e7a39bf" providerId="LiveId" clId="{C9354C04-AF61-49AB-A792-A9DD2B5C1967}" dt="2024-03-25T23:22:06.842" v="2"/>
          <pc:sldLayoutMkLst>
            <pc:docMk/>
            <pc:sldMasterMk cId="60952317" sldId="2147483767"/>
            <pc:sldLayoutMk cId="2619130751" sldId="21474837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0BB816-636F-4C40-9EC7-A3BA365B89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E0D02-F780-4697-9A30-3F10F4D67C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9885C-64C6-4202-8B65-38170DBD673D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C7536-00AB-4C14-90D3-7D88603F2A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BC111-E561-48D6-9DB3-85F8BE552B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AA4D1-BF1D-4260-B442-EBD7859EC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46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9326-15A5-4041-B3F6-1CB1FE840753}" type="datetimeFigureOut">
              <a:rPr lang="en-US" smtClean="0"/>
              <a:t>3/31/2024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39BA2-F127-4DB1-B8FD-D5A70CC3E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0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39BA2-F127-4DB1-B8FD-D5A70CC3E0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49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39BA2-F127-4DB1-B8FD-D5A70CC3E01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9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  <p:transition spd="slow">
    <p:strips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  <p:transition spd="slow"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ransition spd="slow">
    <p:strips dir="r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ight spot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199" y="1364539"/>
            <a:ext cx="9569414" cy="2192478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KNOW WHO YOU ARE</a:t>
            </a:r>
            <a:br>
              <a:rPr lang="en-US" sz="6600" b="1" dirty="0">
                <a:solidFill>
                  <a:srgbClr val="FF0000"/>
                </a:solidFill>
              </a:rPr>
            </a:br>
            <a:r>
              <a:rPr lang="en-US" sz="6600" b="1" dirty="0">
                <a:solidFill>
                  <a:srgbClr val="FF0000"/>
                </a:solidFill>
              </a:rPr>
              <a:t>DEALING WITH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7719" y="4364377"/>
            <a:ext cx="9626894" cy="153928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IT IS ALWAYS WISE TO KNOW THOSE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WITH WHOM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WE HAVE ANY DEALINGS.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790448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David, a teenager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Rich thief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Jesus, carpenters 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96010"/>
      </p:ext>
    </p:extLst>
  </p:cSld>
  <p:clrMapOvr>
    <a:masterClrMapping/>
  </p:clrMapOvr>
  <p:transition spd="slow"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81146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David, a teenager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Rich thief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Jesus, carpenters 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Saul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of heretics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845174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598005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David, a teenager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Rich thief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Jesus, carpenters 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of heretics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892205"/>
      </p:ext>
    </p:extLst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Really you are dealing with: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93215"/>
              </p:ext>
            </p:extLst>
          </p:nvPr>
        </p:nvGraphicFramePr>
        <p:xfrm>
          <a:off x="2589213" y="2133600"/>
          <a:ext cx="8915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100610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REALLY 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David, a teenager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Rich thief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Jesus, carpenters 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of heretics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814436"/>
      </p:ext>
    </p:extLst>
  </p:cSld>
  <p:clrMapOvr>
    <a:masterClrMapping/>
  </p:clrMapOvr>
  <p:transition spd="slow"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AEF0-D48B-0BF6-2B98-BD24BF1CA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you dealing with?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44C1F-374E-6223-C78D-47118AC0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Some think they can change, substitute, or reject the Bible with no consequences to follow.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They forget – They are dealing with God.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(John 12:48)  He who rejects Me, and does not receive My words, has that which judges him—the word that I have spoken will judge him in the last day.</a:t>
            </a:r>
          </a:p>
        </p:txBody>
      </p:sp>
    </p:spTree>
    <p:extLst>
      <p:ext uri="{BB962C8B-B14F-4D97-AF65-F5344CB8AC3E}">
        <p14:creationId xmlns:p14="http://schemas.microsoft.com/office/powerpoint/2010/main" val="1909641858"/>
      </p:ext>
    </p:extLst>
  </p:cSld>
  <p:clrMapOvr>
    <a:masterClrMapping/>
  </p:clrMapOvr>
  <p:transition spd="slow"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966F-1B82-5102-4E51-78D96EA6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C2ED1-D06D-2079-F72E-2AA8E5680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One day we will ALL have to deal with God.</a:t>
            </a:r>
          </a:p>
          <a:p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(2Corinthians 5:10)  For we must all appear before the judgment seat of Christ, that each one may receive the things </a:t>
            </a:r>
            <a:r>
              <a:rPr lang="en-US" sz="32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done</a:t>
            </a:r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in the body, according to what he has done, whether good or bad.</a:t>
            </a:r>
          </a:p>
        </p:txBody>
      </p:sp>
    </p:spTree>
    <p:extLst>
      <p:ext uri="{BB962C8B-B14F-4D97-AF65-F5344CB8AC3E}">
        <p14:creationId xmlns:p14="http://schemas.microsoft.com/office/powerpoint/2010/main" val="1003386110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966F-1B82-5102-4E51-78D96EA6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C2ED1-D06D-2079-F72E-2AA8E5680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Only by dealing faithfully with His Word will we He deal with us with:</a:t>
            </a:r>
          </a:p>
          <a:p>
            <a:pPr algn="ctr"/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Mercy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</a:rPr>
              <a:t>Grace</a:t>
            </a:r>
          </a:p>
          <a:p>
            <a:pPr algn="ctr"/>
            <a:r>
              <a:rPr lang="en-US" sz="32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Love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</a:rPr>
              <a:t>Forgiveness</a:t>
            </a:r>
            <a:endParaRPr lang="en-US" sz="32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43620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ight spot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"/>
            <a:ext cx="1219200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5627" y="983400"/>
            <a:ext cx="10448985" cy="4789232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REMEMBER WITH WHOM</a:t>
            </a:r>
            <a:br>
              <a:rPr lang="en-US" sz="6600" b="1" dirty="0">
                <a:solidFill>
                  <a:srgbClr val="FF0000"/>
                </a:solidFill>
              </a:rPr>
            </a:br>
            <a:br>
              <a:rPr lang="en-US" sz="6600" b="1" dirty="0">
                <a:solidFill>
                  <a:srgbClr val="FF0000"/>
                </a:solidFill>
              </a:rPr>
            </a:br>
            <a:r>
              <a:rPr lang="en-US" sz="6600" b="1" dirty="0">
                <a:solidFill>
                  <a:srgbClr val="FF0000"/>
                </a:solidFill>
              </a:rPr>
              <a:t> YOU ARE DEALING!</a:t>
            </a:r>
            <a:br>
              <a:rPr lang="en-US" sz="6600" dirty="0">
                <a:solidFill>
                  <a:srgbClr val="FF0000"/>
                </a:solidFill>
              </a:rPr>
            </a:br>
            <a:endParaRPr lang="en-US" sz="6600" dirty="0">
              <a:solidFill>
                <a:srgbClr val="FF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Freeform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63739934"/>
      </p:ext>
    </p:extLst>
  </p:cSld>
  <p:clrMapOvr>
    <a:masterClrMapping/>
  </p:clrMapOvr>
  <p:transition spd="slow"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DF45-127A-9DE9-934F-F7111796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7:15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D2A-5FCF-69DA-FE41-8B9C83012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3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Beware of false prophets, who come to you in sheep's clothing, but inwardly they are ravenous wolves.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6780989"/>
      </p:ext>
    </p:extLst>
  </p:cSld>
  <p:clrMapOvr>
    <a:masterClrMapping/>
  </p:clrMapOvr>
  <p:transition spd="slow"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DF45-127A-9DE9-934F-F7111796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Corinthians 11:13-15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D2A-5FCF-69DA-FE41-8B9C83012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(13)  For such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are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false apostles, deceitful workers, transforming themselves into apostles of Christ.  (14)  And no wonder! For Satan himself transforms himself into an angel of light.  (15)  Therefore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it is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no great thing if his ministers also transform themselves into ministers of righteousness, whose end will be according to their works.</a:t>
            </a:r>
          </a:p>
        </p:txBody>
      </p:sp>
    </p:spTree>
    <p:extLst>
      <p:ext uri="{BB962C8B-B14F-4D97-AF65-F5344CB8AC3E}">
        <p14:creationId xmlns:p14="http://schemas.microsoft.com/office/powerpoint/2010/main" val="3304587009"/>
      </p:ext>
    </p:extLst>
  </p:cSld>
  <p:clrMapOvr>
    <a:masterClrMapping/>
  </p:clrMapOvr>
  <p:transition spd="slow"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DF45-127A-9DE9-934F-F7111796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John 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D2A-5FCF-69DA-FE41-8B9C83012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32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Beloved, do not believe every spirit, but test the spirits, whether they are of God; because many false prophets have gone out into the world.</a:t>
            </a:r>
          </a:p>
        </p:txBody>
      </p:sp>
    </p:spTree>
    <p:extLst>
      <p:ext uri="{BB962C8B-B14F-4D97-AF65-F5344CB8AC3E}">
        <p14:creationId xmlns:p14="http://schemas.microsoft.com/office/powerpoint/2010/main" val="491288282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DF45-127A-9DE9-934F-F7111796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D2A-5FCF-69DA-FE41-8B9C83012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36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It is always a good policy to know those with whom you have any dealings.</a:t>
            </a:r>
          </a:p>
          <a:p>
            <a:pPr marR="0" algn="l" rtl="0"/>
            <a:r>
              <a:rPr lang="en-US" sz="3600" dirty="0">
                <a:solidFill>
                  <a:schemeClr val="tx1"/>
                </a:solidFill>
                <a:latin typeface="Verdana" panose="020B0604030504040204" pitchFamily="34" charset="0"/>
              </a:rPr>
              <a:t>Banker, police, immigration – require a positive identification.</a:t>
            </a:r>
          </a:p>
        </p:txBody>
      </p:sp>
    </p:spTree>
    <p:extLst>
      <p:ext uri="{BB962C8B-B14F-4D97-AF65-F5344CB8AC3E}">
        <p14:creationId xmlns:p14="http://schemas.microsoft.com/office/powerpoint/2010/main" val="1045993880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DDF45-127A-9DE9-934F-F7111796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1D2A-5FCF-69DA-FE41-8B9C83012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endParaRPr lang="en-US" sz="360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3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In today’s world we need to know if a person is a terrorist, a sexual predator, or a child molester.</a:t>
            </a:r>
          </a:p>
          <a:p>
            <a:pPr marR="0" algn="l" rtl="0"/>
            <a:r>
              <a:rPr lang="en-US" sz="3600" dirty="0">
                <a:solidFill>
                  <a:schemeClr val="tx1"/>
                </a:solidFill>
                <a:latin typeface="Verdana" panose="020B0604030504040204" pitchFamily="34" charset="0"/>
              </a:rPr>
              <a:t>Notice some who did NOT know who they were dealing with.</a:t>
            </a:r>
          </a:p>
        </p:txBody>
      </p:sp>
    </p:spTree>
    <p:extLst>
      <p:ext uri="{BB962C8B-B14F-4D97-AF65-F5344CB8AC3E}">
        <p14:creationId xmlns:p14="http://schemas.microsoft.com/office/powerpoint/2010/main" val="3825935465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828781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062152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076247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David, a teenager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21710"/>
      </p:ext>
    </p:extLst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B226-B1D4-24E9-BA1A-2F49A17A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who you are dealing with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3A5EAC-C80B-A438-9C4C-B8A15D523A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957721"/>
              </p:ext>
            </p:extLst>
          </p:nvPr>
        </p:nvGraphicFramePr>
        <p:xfrm>
          <a:off x="2360612" y="2609088"/>
          <a:ext cx="74051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590">
                  <a:extLst>
                    <a:ext uri="{9D8B030D-6E8A-4147-A177-3AD203B41FA5}">
                      <a16:colId xmlns:a16="http://schemas.microsoft.com/office/drawing/2014/main" val="1154569128"/>
                    </a:ext>
                  </a:extLst>
                </a:gridCol>
                <a:gridCol w="3702590">
                  <a:extLst>
                    <a:ext uri="{9D8B030D-6E8A-4147-A177-3AD203B41FA5}">
                      <a16:colId xmlns:a16="http://schemas.microsoft.com/office/drawing/2014/main" val="3336133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REMEMBER: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DEALING WITH: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19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Pharaoh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Moses, a shepherd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Goliath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David, a teenager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27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Rich thief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077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09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19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44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19426"/>
      </p:ext>
    </p:extLst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2C7EEC-86F6-4CA7-805C-CB656E6A63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C8EDA9-70CE-4A62-99FE-71B395D1BB0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8664C2C-082A-4164-A0C5-E616AB2AD5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Event design</Template>
  <TotalTime>61</TotalTime>
  <Words>568</Words>
  <Application>Microsoft Office PowerPoint</Application>
  <PresentationFormat>Widescreen</PresentationFormat>
  <Paragraphs>118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Verdana</vt:lpstr>
      <vt:lpstr>Wingdings 3</vt:lpstr>
      <vt:lpstr>Wisp</vt:lpstr>
      <vt:lpstr>KNOW WHO YOU ARE DEALING WITH</vt:lpstr>
      <vt:lpstr>Matthew 7:15</vt:lpstr>
      <vt:lpstr>2 Corinthians 11:13-15</vt:lpstr>
      <vt:lpstr>1 John 4:1</vt:lpstr>
      <vt:lpstr>Introduction</vt:lpstr>
      <vt:lpstr>Introduction</vt:lpstr>
      <vt:lpstr>Know who you are dealing with</vt:lpstr>
      <vt:lpstr>Know who you are dealing with</vt:lpstr>
      <vt:lpstr>Know who you are dealing with</vt:lpstr>
      <vt:lpstr>Know who you are dealing with</vt:lpstr>
      <vt:lpstr>Know who you are dealing with</vt:lpstr>
      <vt:lpstr>Know who you are dealing with</vt:lpstr>
      <vt:lpstr>Really you are dealing with:</vt:lpstr>
      <vt:lpstr>Who are you dealing with?</vt:lpstr>
      <vt:lpstr>Conclusion</vt:lpstr>
      <vt:lpstr>Conclusion</vt:lpstr>
      <vt:lpstr>REMEMBER WITH WHOM   YOU ARE DEALING!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WHO YOU ARE DEALING WITH</dc:title>
  <dc:creator>Account Update</dc:creator>
  <cp:lastModifiedBy>Account Update</cp:lastModifiedBy>
  <cp:revision>1</cp:revision>
  <dcterms:created xsi:type="dcterms:W3CDTF">2024-03-25T22:44:08Z</dcterms:created>
  <dcterms:modified xsi:type="dcterms:W3CDTF">2024-03-31T20:48:52Z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