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93EF1465-83A0-45FC-BD14-3FABFE6B69F5}"/>
    <pc:docChg chg="custSel modSld modMainMaster">
      <pc:chgData name="Manly Luscombe" userId="d66a401e1e7a39bf" providerId="LiveId" clId="{93EF1465-83A0-45FC-BD14-3FABFE6B69F5}" dt="2021-03-02T20:35:00.404" v="57" actId="20577"/>
      <pc:docMkLst>
        <pc:docMk/>
      </pc:docMkLst>
      <pc:sldChg chg="modTransition">
        <pc:chgData name="Manly Luscombe" userId="d66a401e1e7a39bf" providerId="LiveId" clId="{93EF1465-83A0-45FC-BD14-3FABFE6B69F5}" dt="2021-03-02T20:32:55.437" v="2"/>
        <pc:sldMkLst>
          <pc:docMk/>
          <pc:sldMk cId="4043737824" sldId="257"/>
        </pc:sldMkLst>
      </pc:sldChg>
      <pc:sldChg chg="modSp mod modTransition">
        <pc:chgData name="Manly Luscombe" userId="d66a401e1e7a39bf" providerId="LiveId" clId="{93EF1465-83A0-45FC-BD14-3FABFE6B69F5}" dt="2021-03-02T20:35:00.404" v="57" actId="20577"/>
        <pc:sldMkLst>
          <pc:docMk/>
          <pc:sldMk cId="191714609" sldId="258"/>
        </pc:sldMkLst>
        <pc:spChg chg="mod">
          <ac:chgData name="Manly Luscombe" userId="d66a401e1e7a39bf" providerId="LiveId" clId="{93EF1465-83A0-45FC-BD14-3FABFE6B69F5}" dt="2021-03-02T20:34:04.659" v="13" actId="20577"/>
          <ac:spMkLst>
            <pc:docMk/>
            <pc:sldMk cId="191714609" sldId="258"/>
            <ac:spMk id="2" creationId="{9AB2EA78-AEB3-469B-9025-3B17201A457B}"/>
          </ac:spMkLst>
        </pc:spChg>
        <pc:spChg chg="mod">
          <ac:chgData name="Manly Luscombe" userId="d66a401e1e7a39bf" providerId="LiveId" clId="{93EF1465-83A0-45FC-BD14-3FABFE6B69F5}" dt="2021-03-02T20:35:00.404" v="57" actId="20577"/>
          <ac:spMkLst>
            <pc:docMk/>
            <pc:sldMk cId="191714609" sldId="258"/>
            <ac:spMk id="3" creationId="{255E1F2F-E259-4EA8-9FFD-3A10AF541859}"/>
          </ac:spMkLst>
        </pc:spChg>
      </pc:sldChg>
      <pc:sldChg chg="modTransition">
        <pc:chgData name="Manly Luscombe" userId="d66a401e1e7a39bf" providerId="LiveId" clId="{93EF1465-83A0-45FC-BD14-3FABFE6B69F5}" dt="2021-03-02T20:32:55.437" v="2"/>
        <pc:sldMkLst>
          <pc:docMk/>
          <pc:sldMk cId="1896466974" sldId="259"/>
        </pc:sldMkLst>
      </pc:sldChg>
      <pc:sldChg chg="modTransition">
        <pc:chgData name="Manly Luscombe" userId="d66a401e1e7a39bf" providerId="LiveId" clId="{93EF1465-83A0-45FC-BD14-3FABFE6B69F5}" dt="2021-03-02T20:32:55.437" v="2"/>
        <pc:sldMkLst>
          <pc:docMk/>
          <pc:sldMk cId="2673912419" sldId="260"/>
        </pc:sldMkLst>
      </pc:sldChg>
      <pc:sldChg chg="modTransition">
        <pc:chgData name="Manly Luscombe" userId="d66a401e1e7a39bf" providerId="LiveId" clId="{93EF1465-83A0-45FC-BD14-3FABFE6B69F5}" dt="2021-03-02T20:32:55.437" v="2"/>
        <pc:sldMkLst>
          <pc:docMk/>
          <pc:sldMk cId="1428497658" sldId="261"/>
        </pc:sldMkLst>
      </pc:sldChg>
      <pc:sldChg chg="modTransition">
        <pc:chgData name="Manly Luscombe" userId="d66a401e1e7a39bf" providerId="LiveId" clId="{93EF1465-83A0-45FC-BD14-3FABFE6B69F5}" dt="2021-03-02T20:32:55.437" v="2"/>
        <pc:sldMkLst>
          <pc:docMk/>
          <pc:sldMk cId="2289005120" sldId="262"/>
        </pc:sldMkLst>
      </pc:sldChg>
      <pc:sldChg chg="modTransition">
        <pc:chgData name="Manly Luscombe" userId="d66a401e1e7a39bf" providerId="LiveId" clId="{93EF1465-83A0-45FC-BD14-3FABFE6B69F5}" dt="2021-03-02T20:32:55.437" v="2"/>
        <pc:sldMkLst>
          <pc:docMk/>
          <pc:sldMk cId="692291204" sldId="263"/>
        </pc:sldMkLst>
      </pc:sldChg>
      <pc:sldChg chg="modTransition">
        <pc:chgData name="Manly Luscombe" userId="d66a401e1e7a39bf" providerId="LiveId" clId="{93EF1465-83A0-45FC-BD14-3FABFE6B69F5}" dt="2021-03-02T20:32:55.437" v="2"/>
        <pc:sldMkLst>
          <pc:docMk/>
          <pc:sldMk cId="2136818296" sldId="264"/>
        </pc:sldMkLst>
      </pc:sldChg>
      <pc:sldChg chg="modTransition">
        <pc:chgData name="Manly Luscombe" userId="d66a401e1e7a39bf" providerId="LiveId" clId="{93EF1465-83A0-45FC-BD14-3FABFE6B69F5}" dt="2021-03-02T20:32:55.437" v="2"/>
        <pc:sldMkLst>
          <pc:docMk/>
          <pc:sldMk cId="756555300" sldId="265"/>
        </pc:sldMkLst>
      </pc:sldChg>
      <pc:sldChg chg="modTransition">
        <pc:chgData name="Manly Luscombe" userId="d66a401e1e7a39bf" providerId="LiveId" clId="{93EF1465-83A0-45FC-BD14-3FABFE6B69F5}" dt="2021-03-02T20:32:55.437" v="2"/>
        <pc:sldMkLst>
          <pc:docMk/>
          <pc:sldMk cId="1160160879" sldId="266"/>
        </pc:sldMkLst>
      </pc:sldChg>
      <pc:sldChg chg="modTransition">
        <pc:chgData name="Manly Luscombe" userId="d66a401e1e7a39bf" providerId="LiveId" clId="{93EF1465-83A0-45FC-BD14-3FABFE6B69F5}" dt="2021-03-02T20:32:55.437" v="2"/>
        <pc:sldMkLst>
          <pc:docMk/>
          <pc:sldMk cId="2351155064" sldId="267"/>
        </pc:sldMkLst>
      </pc:sldChg>
      <pc:sldChg chg="modTransition">
        <pc:chgData name="Manly Luscombe" userId="d66a401e1e7a39bf" providerId="LiveId" clId="{93EF1465-83A0-45FC-BD14-3FABFE6B69F5}" dt="2021-03-02T20:32:55.437" v="2"/>
        <pc:sldMkLst>
          <pc:docMk/>
          <pc:sldMk cId="279274110" sldId="268"/>
        </pc:sldMkLst>
      </pc:sldChg>
      <pc:sldChg chg="modTransition">
        <pc:chgData name="Manly Luscombe" userId="d66a401e1e7a39bf" providerId="LiveId" clId="{93EF1465-83A0-45FC-BD14-3FABFE6B69F5}" dt="2021-03-02T20:32:55.437" v="2"/>
        <pc:sldMkLst>
          <pc:docMk/>
          <pc:sldMk cId="2344049197" sldId="269"/>
        </pc:sldMkLst>
      </pc:sldChg>
      <pc:sldChg chg="modTransition">
        <pc:chgData name="Manly Luscombe" userId="d66a401e1e7a39bf" providerId="LiveId" clId="{93EF1465-83A0-45FC-BD14-3FABFE6B69F5}" dt="2021-03-02T20:32:55.437" v="2"/>
        <pc:sldMkLst>
          <pc:docMk/>
          <pc:sldMk cId="265866926" sldId="270"/>
        </pc:sldMkLst>
      </pc:sldChg>
      <pc:sldMasterChg chg="modTransition modSldLayout">
        <pc:chgData name="Manly Luscombe" userId="d66a401e1e7a39bf" providerId="LiveId" clId="{93EF1465-83A0-45FC-BD14-3FABFE6B69F5}" dt="2021-03-02T20:32:55.437" v="2"/>
        <pc:sldMasterMkLst>
          <pc:docMk/>
          <pc:sldMasterMk cId="3034982234" sldId="2147483746"/>
        </pc:sldMasterMkLst>
        <pc:sldLayoutChg chg="modTransition">
          <pc:chgData name="Manly Luscombe" userId="d66a401e1e7a39bf" providerId="LiveId" clId="{93EF1465-83A0-45FC-BD14-3FABFE6B69F5}" dt="2021-03-02T20:32:55.437" v="2"/>
          <pc:sldLayoutMkLst>
            <pc:docMk/>
            <pc:sldMasterMk cId="3034982234" sldId="2147483746"/>
            <pc:sldLayoutMk cId="811860513" sldId="2147483732"/>
          </pc:sldLayoutMkLst>
        </pc:sldLayoutChg>
        <pc:sldLayoutChg chg="modTransition">
          <pc:chgData name="Manly Luscombe" userId="d66a401e1e7a39bf" providerId="LiveId" clId="{93EF1465-83A0-45FC-BD14-3FABFE6B69F5}" dt="2021-03-02T20:32:55.437" v="2"/>
          <pc:sldLayoutMkLst>
            <pc:docMk/>
            <pc:sldMasterMk cId="3034982234" sldId="2147483746"/>
            <pc:sldLayoutMk cId="2001422672" sldId="2147483733"/>
          </pc:sldLayoutMkLst>
        </pc:sldLayoutChg>
        <pc:sldLayoutChg chg="modTransition">
          <pc:chgData name="Manly Luscombe" userId="d66a401e1e7a39bf" providerId="LiveId" clId="{93EF1465-83A0-45FC-BD14-3FABFE6B69F5}" dt="2021-03-02T20:32:55.437" v="2"/>
          <pc:sldLayoutMkLst>
            <pc:docMk/>
            <pc:sldMasterMk cId="3034982234" sldId="2147483746"/>
            <pc:sldLayoutMk cId="1933282235" sldId="2147483734"/>
          </pc:sldLayoutMkLst>
        </pc:sldLayoutChg>
        <pc:sldLayoutChg chg="modTransition">
          <pc:chgData name="Manly Luscombe" userId="d66a401e1e7a39bf" providerId="LiveId" clId="{93EF1465-83A0-45FC-BD14-3FABFE6B69F5}" dt="2021-03-02T20:32:55.437" v="2"/>
          <pc:sldLayoutMkLst>
            <pc:docMk/>
            <pc:sldMasterMk cId="3034982234" sldId="2147483746"/>
            <pc:sldLayoutMk cId="523267730" sldId="2147483735"/>
          </pc:sldLayoutMkLst>
        </pc:sldLayoutChg>
        <pc:sldLayoutChg chg="modTransition">
          <pc:chgData name="Manly Luscombe" userId="d66a401e1e7a39bf" providerId="LiveId" clId="{93EF1465-83A0-45FC-BD14-3FABFE6B69F5}" dt="2021-03-02T20:32:55.437" v="2"/>
          <pc:sldLayoutMkLst>
            <pc:docMk/>
            <pc:sldMasterMk cId="3034982234" sldId="2147483746"/>
            <pc:sldLayoutMk cId="1672269861" sldId="2147483736"/>
          </pc:sldLayoutMkLst>
        </pc:sldLayoutChg>
        <pc:sldLayoutChg chg="modTransition">
          <pc:chgData name="Manly Luscombe" userId="d66a401e1e7a39bf" providerId="LiveId" clId="{93EF1465-83A0-45FC-BD14-3FABFE6B69F5}" dt="2021-03-02T20:32:55.437" v="2"/>
          <pc:sldLayoutMkLst>
            <pc:docMk/>
            <pc:sldMasterMk cId="3034982234" sldId="2147483746"/>
            <pc:sldLayoutMk cId="761827292" sldId="2147483737"/>
          </pc:sldLayoutMkLst>
        </pc:sldLayoutChg>
        <pc:sldLayoutChg chg="modTransition">
          <pc:chgData name="Manly Luscombe" userId="d66a401e1e7a39bf" providerId="LiveId" clId="{93EF1465-83A0-45FC-BD14-3FABFE6B69F5}" dt="2021-03-02T20:32:55.437" v="2"/>
          <pc:sldLayoutMkLst>
            <pc:docMk/>
            <pc:sldMasterMk cId="3034982234" sldId="2147483746"/>
            <pc:sldLayoutMk cId="3068194699" sldId="2147483738"/>
          </pc:sldLayoutMkLst>
        </pc:sldLayoutChg>
        <pc:sldLayoutChg chg="modTransition">
          <pc:chgData name="Manly Luscombe" userId="d66a401e1e7a39bf" providerId="LiveId" clId="{93EF1465-83A0-45FC-BD14-3FABFE6B69F5}" dt="2021-03-02T20:32:55.437" v="2"/>
          <pc:sldLayoutMkLst>
            <pc:docMk/>
            <pc:sldMasterMk cId="3034982234" sldId="2147483746"/>
            <pc:sldLayoutMk cId="4256663047" sldId="2147483743"/>
          </pc:sldLayoutMkLst>
        </pc:sldLayoutChg>
        <pc:sldLayoutChg chg="modTransition">
          <pc:chgData name="Manly Luscombe" userId="d66a401e1e7a39bf" providerId="LiveId" clId="{93EF1465-83A0-45FC-BD14-3FABFE6B69F5}" dt="2021-03-02T20:32:55.437" v="2"/>
          <pc:sldLayoutMkLst>
            <pc:docMk/>
            <pc:sldMasterMk cId="3034982234" sldId="2147483746"/>
            <pc:sldLayoutMk cId="3304162564" sldId="2147483747"/>
          </pc:sldLayoutMkLst>
        </pc:sldLayoutChg>
        <pc:sldLayoutChg chg="modTransition">
          <pc:chgData name="Manly Luscombe" userId="d66a401e1e7a39bf" providerId="LiveId" clId="{93EF1465-83A0-45FC-BD14-3FABFE6B69F5}" dt="2021-03-02T20:32:55.437" v="2"/>
          <pc:sldLayoutMkLst>
            <pc:docMk/>
            <pc:sldMasterMk cId="3034982234" sldId="2147483746"/>
            <pc:sldLayoutMk cId="4258331492" sldId="2147483748"/>
          </pc:sldLayoutMkLst>
        </pc:sldLayoutChg>
        <pc:sldLayoutChg chg="modTransition">
          <pc:chgData name="Manly Luscombe" userId="d66a401e1e7a39bf" providerId="LiveId" clId="{93EF1465-83A0-45FC-BD14-3FABFE6B69F5}" dt="2021-03-02T20:32:55.437" v="2"/>
          <pc:sldLayoutMkLst>
            <pc:docMk/>
            <pc:sldMasterMk cId="3034982234" sldId="2147483746"/>
            <pc:sldLayoutMk cId="892670607" sldId="214748374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Dead Battery?</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b="1" dirty="0">
                <a:solidFill>
                  <a:schemeClr val="tx1">
                    <a:lumMod val="85000"/>
                    <a:lumOff val="15000"/>
                  </a:schemeClr>
                </a:solidFill>
              </a:rPr>
              <a:t>We live our life on batteries – cell phone, tablet, laptop, etc.</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33E-2DDC-420A-BBB4-76FD08848BEB}"/>
              </a:ext>
            </a:extLst>
          </p:cNvPr>
          <p:cNvSpPr>
            <a:spLocks noGrp="1"/>
          </p:cNvSpPr>
          <p:nvPr>
            <p:ph type="title"/>
          </p:nvPr>
        </p:nvSpPr>
        <p:spPr/>
        <p:txBody>
          <a:bodyPr/>
          <a:lstStyle/>
          <a:p>
            <a:r>
              <a:rPr lang="en-US" dirty="0"/>
              <a:t>Study John 15:1-5</a:t>
            </a:r>
          </a:p>
        </p:txBody>
      </p:sp>
      <p:sp>
        <p:nvSpPr>
          <p:cNvPr id="3" name="Content Placeholder 2">
            <a:extLst>
              <a:ext uri="{FF2B5EF4-FFF2-40B4-BE49-F238E27FC236}">
                <a16:creationId xmlns:a16="http://schemas.microsoft.com/office/drawing/2014/main" id="{8A87485A-59D0-4AB5-8EC0-E9D1873D5BD2}"/>
              </a:ext>
            </a:extLst>
          </p:cNvPr>
          <p:cNvSpPr>
            <a:spLocks noGrp="1"/>
          </p:cNvSpPr>
          <p:nvPr>
            <p:ph idx="1"/>
          </p:nvPr>
        </p:nvSpPr>
        <p:spPr/>
        <p:txBody>
          <a:bodyPr>
            <a:normAutofit/>
          </a:bodyPr>
          <a:lstStyle/>
          <a:p>
            <a:pPr marR="0" algn="ctr" rtl="0"/>
            <a:r>
              <a:rPr lang="en-US" sz="2800" b="1" i="0" u="none" strike="noStrike" baseline="0" dirty="0">
                <a:solidFill>
                  <a:schemeClr val="tx1"/>
                </a:solidFill>
                <a:latin typeface="Arial" panose="020B0604020202020204" pitchFamily="34" charset="0"/>
                <a:cs typeface="Arial" panose="020B0604020202020204" pitchFamily="34" charset="0"/>
              </a:rPr>
              <a:t>BACKGROUND</a:t>
            </a:r>
          </a:p>
          <a:p>
            <a:r>
              <a:rPr lang="en-US" sz="2800" b="1" i="0" u="none" strike="noStrike" baseline="0" dirty="0">
                <a:solidFill>
                  <a:schemeClr val="tx1"/>
                </a:solidFill>
                <a:latin typeface="Arial" panose="020B0604020202020204" pitchFamily="34" charset="0"/>
                <a:cs typeface="Arial" panose="020B0604020202020204" pitchFamily="34" charset="0"/>
              </a:rPr>
              <a:t>I will send the Helper (Holy Spirit) – 14:16</a:t>
            </a:r>
          </a:p>
          <a:p>
            <a:pPr marR="0" algn="l" rtl="0"/>
            <a:r>
              <a:rPr lang="en-US" sz="2800" b="1" dirty="0">
                <a:solidFill>
                  <a:schemeClr val="tx1"/>
                </a:solidFill>
                <a:latin typeface="Arial" panose="020B0604020202020204" pitchFamily="34" charset="0"/>
                <a:cs typeface="Arial" panose="020B0604020202020204" pitchFamily="34" charset="0"/>
              </a:rPr>
              <a:t>I will not leave you orphans – 14:16</a:t>
            </a:r>
          </a:p>
          <a:p>
            <a:pPr marR="0" algn="l" rtl="0"/>
            <a:r>
              <a:rPr lang="en-US" sz="2800" b="1" i="0" u="none" strike="noStrike" baseline="0" dirty="0">
                <a:solidFill>
                  <a:schemeClr val="tx1"/>
                </a:solidFill>
                <a:latin typeface="Arial" panose="020B0604020202020204" pitchFamily="34" charset="0"/>
                <a:cs typeface="Arial" panose="020B0604020202020204" pitchFamily="34" charset="0"/>
              </a:rPr>
              <a:t>I </a:t>
            </a:r>
            <a:r>
              <a:rPr lang="en-US" sz="2800" b="1" dirty="0">
                <a:solidFill>
                  <a:schemeClr val="tx1"/>
                </a:solidFill>
                <a:latin typeface="Arial" panose="020B0604020202020204" pitchFamily="34" charset="0"/>
                <a:cs typeface="Arial" panose="020B0604020202020204" pitchFamily="34" charset="0"/>
              </a:rPr>
              <a:t>will leave you with God’s peace – 14:18</a:t>
            </a:r>
          </a:p>
          <a:p>
            <a:pPr marR="0" algn="l" rtl="0"/>
            <a:endParaRPr lang="en-US" sz="2800" b="1" i="0" u="none" strike="noStrike"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1608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33E-2DDC-420A-BBB4-76FD08848BEB}"/>
              </a:ext>
            </a:extLst>
          </p:cNvPr>
          <p:cNvSpPr>
            <a:spLocks noGrp="1"/>
          </p:cNvSpPr>
          <p:nvPr>
            <p:ph type="title"/>
          </p:nvPr>
        </p:nvSpPr>
        <p:spPr/>
        <p:txBody>
          <a:bodyPr/>
          <a:lstStyle/>
          <a:p>
            <a:r>
              <a:rPr lang="en-US" dirty="0"/>
              <a:t>Study John 15:1-5</a:t>
            </a:r>
          </a:p>
        </p:txBody>
      </p:sp>
      <p:sp>
        <p:nvSpPr>
          <p:cNvPr id="3" name="Content Placeholder 2">
            <a:extLst>
              <a:ext uri="{FF2B5EF4-FFF2-40B4-BE49-F238E27FC236}">
                <a16:creationId xmlns:a16="http://schemas.microsoft.com/office/drawing/2014/main" id="{8A87485A-59D0-4AB5-8EC0-E9D1873D5BD2}"/>
              </a:ext>
            </a:extLst>
          </p:cNvPr>
          <p:cNvSpPr>
            <a:spLocks noGrp="1"/>
          </p:cNvSpPr>
          <p:nvPr>
            <p:ph idx="1"/>
          </p:nvPr>
        </p:nvSpPr>
        <p:spPr/>
        <p:txBody>
          <a:bodyPr>
            <a:noAutofit/>
          </a:bodyPr>
          <a:lstStyle/>
          <a:p>
            <a:r>
              <a:rPr lang="en-US" sz="2400" b="1" i="0" u="none" strike="noStrike" baseline="0" dirty="0">
                <a:solidFill>
                  <a:schemeClr val="tx1"/>
                </a:solidFill>
                <a:latin typeface="Verdana" panose="020B0604030504040204" pitchFamily="34" charset="0"/>
              </a:rPr>
              <a:t>(1)  "I am the true vine, and My Father is the vinedresser.  (2)  Every branch in Me that does not bear fruit He takes away; and every </a:t>
            </a:r>
            <a:r>
              <a:rPr lang="en-US" sz="2400" b="1" i="1" u="none" strike="noStrike" baseline="0" dirty="0">
                <a:solidFill>
                  <a:schemeClr val="tx1"/>
                </a:solidFill>
                <a:latin typeface="Verdana" panose="020B0604030504040204" pitchFamily="34" charset="0"/>
              </a:rPr>
              <a:t>branch</a:t>
            </a:r>
            <a:r>
              <a:rPr lang="en-US" sz="2400" b="1" i="0" u="none" strike="noStrike" baseline="0" dirty="0">
                <a:solidFill>
                  <a:schemeClr val="tx1"/>
                </a:solidFill>
                <a:latin typeface="Verdana" panose="020B0604030504040204" pitchFamily="34" charset="0"/>
              </a:rPr>
              <a:t> that bears fruit He prunes, that it may bear more fruit.  (3)  You are already clean because of the word which I have spoken to you.  (4)  Abide in Me, and I in you. As the branch cannot bear fruit of itself, unless it abides in the vine, neither can you, unless you abide in Me. (5)  "I am the vine, you </a:t>
            </a:r>
            <a:r>
              <a:rPr lang="en-US" sz="2400" b="1" i="1" u="none" strike="noStrike" baseline="0" dirty="0">
                <a:solidFill>
                  <a:schemeClr val="tx1"/>
                </a:solidFill>
                <a:latin typeface="Verdana" panose="020B0604030504040204" pitchFamily="34" charset="0"/>
              </a:rPr>
              <a:t>are</a:t>
            </a:r>
            <a:r>
              <a:rPr lang="en-US" sz="2400" b="1" i="0" u="none" strike="noStrike" baseline="0" dirty="0">
                <a:solidFill>
                  <a:schemeClr val="tx1"/>
                </a:solidFill>
                <a:latin typeface="Verdana" panose="020B0604030504040204" pitchFamily="34" charset="0"/>
              </a:rPr>
              <a:t> the branches. He who abides in Me, and I in him, bears much fruit; for without Me you can do nothing.</a:t>
            </a:r>
          </a:p>
          <a:p>
            <a:pPr marR="0" algn="l" rtl="0"/>
            <a:endParaRPr lang="en-US" sz="24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3511550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33E-2DDC-420A-BBB4-76FD08848BEB}"/>
              </a:ext>
            </a:extLst>
          </p:cNvPr>
          <p:cNvSpPr>
            <a:spLocks noGrp="1"/>
          </p:cNvSpPr>
          <p:nvPr>
            <p:ph type="title"/>
          </p:nvPr>
        </p:nvSpPr>
        <p:spPr/>
        <p:txBody>
          <a:bodyPr/>
          <a:lstStyle/>
          <a:p>
            <a:r>
              <a:rPr lang="en-US" dirty="0"/>
              <a:t>Study John 15:1-5</a:t>
            </a:r>
          </a:p>
        </p:txBody>
      </p:sp>
      <p:sp>
        <p:nvSpPr>
          <p:cNvPr id="3" name="Content Placeholder 2">
            <a:extLst>
              <a:ext uri="{FF2B5EF4-FFF2-40B4-BE49-F238E27FC236}">
                <a16:creationId xmlns:a16="http://schemas.microsoft.com/office/drawing/2014/main" id="{8A87485A-59D0-4AB5-8EC0-E9D1873D5BD2}"/>
              </a:ext>
            </a:extLst>
          </p:cNvPr>
          <p:cNvSpPr>
            <a:spLocks noGrp="1"/>
          </p:cNvSpPr>
          <p:nvPr>
            <p:ph idx="1"/>
          </p:nvPr>
        </p:nvSpPr>
        <p:spPr/>
        <p:txBody>
          <a:bodyPr>
            <a:normAutofit/>
          </a:bodyPr>
          <a:lstStyle/>
          <a:p>
            <a:r>
              <a:rPr lang="en-US" sz="2800" b="1" dirty="0">
                <a:solidFill>
                  <a:schemeClr val="tx1"/>
                </a:solidFill>
                <a:latin typeface="Arial" panose="020B0604020202020204" pitchFamily="34" charset="0"/>
                <a:cs typeface="Arial" panose="020B0604020202020204" pitchFamily="34" charset="0"/>
              </a:rPr>
              <a:t>1. Jesus is the source of our power / life / production</a:t>
            </a:r>
          </a:p>
          <a:p>
            <a:endParaRPr lang="en-US" sz="2800" b="1" dirty="0">
              <a:solidFill>
                <a:schemeClr val="tx1"/>
              </a:solidFill>
              <a:latin typeface="Arial" panose="020B0604020202020204" pitchFamily="34" charset="0"/>
              <a:cs typeface="Arial" panose="020B0604020202020204" pitchFamily="34" charset="0"/>
            </a:endParaRPr>
          </a:p>
          <a:p>
            <a:r>
              <a:rPr lang="en-US" sz="2800" b="1" i="0" u="none" strike="noStrike" baseline="0" dirty="0">
                <a:solidFill>
                  <a:schemeClr val="tx1"/>
                </a:solidFill>
                <a:latin typeface="Arial" panose="020B0604020202020204" pitchFamily="34" charset="0"/>
                <a:cs typeface="Arial" panose="020B0604020202020204" pitchFamily="34" charset="0"/>
              </a:rPr>
              <a:t>2. </a:t>
            </a:r>
            <a:r>
              <a:rPr lang="en-US" sz="2800" b="1" dirty="0">
                <a:solidFill>
                  <a:schemeClr val="tx1"/>
                </a:solidFill>
                <a:latin typeface="Arial" panose="020B0604020202020204" pitchFamily="34" charset="0"/>
                <a:cs typeface="Arial" panose="020B0604020202020204" pitchFamily="34" charset="0"/>
              </a:rPr>
              <a:t>Bear no fruit – cut off, throw away, burn</a:t>
            </a:r>
          </a:p>
          <a:p>
            <a:endParaRPr lang="en-US" sz="28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3. Bear fruit – care for, produce more fruit</a:t>
            </a:r>
          </a:p>
          <a:p>
            <a:endParaRPr lang="en-US" sz="2800" b="1" dirty="0">
              <a:solidFill>
                <a:schemeClr val="tx1"/>
              </a:solidFill>
              <a:latin typeface="Arial" panose="020B0604020202020204" pitchFamily="34" charset="0"/>
              <a:cs typeface="Arial" panose="020B0604020202020204" pitchFamily="34" charset="0"/>
            </a:endParaRPr>
          </a:p>
          <a:p>
            <a:pPr marR="0" algn="l" rtl="0"/>
            <a:endParaRPr lang="en-US" sz="2800" b="1" i="0" u="none" strike="noStrike"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04919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33E-2DDC-420A-BBB4-76FD08848BEB}"/>
              </a:ext>
            </a:extLst>
          </p:cNvPr>
          <p:cNvSpPr>
            <a:spLocks noGrp="1"/>
          </p:cNvSpPr>
          <p:nvPr>
            <p:ph type="title"/>
          </p:nvPr>
        </p:nvSpPr>
        <p:spPr/>
        <p:txBody>
          <a:bodyPr/>
          <a:lstStyle/>
          <a:p>
            <a:r>
              <a:rPr lang="en-US" dirty="0"/>
              <a:t>Study John 15:1-5</a:t>
            </a:r>
          </a:p>
        </p:txBody>
      </p:sp>
      <p:sp>
        <p:nvSpPr>
          <p:cNvPr id="3" name="Content Placeholder 2">
            <a:extLst>
              <a:ext uri="{FF2B5EF4-FFF2-40B4-BE49-F238E27FC236}">
                <a16:creationId xmlns:a16="http://schemas.microsoft.com/office/drawing/2014/main" id="{8A87485A-59D0-4AB5-8EC0-E9D1873D5BD2}"/>
              </a:ext>
            </a:extLst>
          </p:cNvPr>
          <p:cNvSpPr>
            <a:spLocks noGrp="1"/>
          </p:cNvSpPr>
          <p:nvPr>
            <p:ph idx="1"/>
          </p:nvPr>
        </p:nvSpPr>
        <p:spPr>
          <a:xfrm>
            <a:off x="1097280" y="2108201"/>
            <a:ext cx="7225085" cy="3760891"/>
          </a:xfrm>
        </p:spPr>
        <p:txBody>
          <a:bodyPr>
            <a:normAutofit fontScale="92500"/>
          </a:bodyPr>
          <a:lstStyle/>
          <a:p>
            <a:r>
              <a:rPr lang="en-US" sz="2800" b="1" i="0" u="none" strike="noStrike" baseline="0" dirty="0">
                <a:solidFill>
                  <a:schemeClr val="tx1"/>
                </a:solidFill>
                <a:latin typeface="Arial" panose="020B0604020202020204" pitchFamily="34" charset="0"/>
                <a:cs typeface="Arial" panose="020B0604020202020204" pitchFamily="34" charset="0"/>
              </a:rPr>
              <a:t>“ABIDE IN ME” (Stay plugged in, connected)</a:t>
            </a:r>
          </a:p>
          <a:p>
            <a:endParaRPr lang="en-US" sz="2800" b="1" i="0" u="none" strike="noStrike" baseline="0" dirty="0">
              <a:solidFill>
                <a:schemeClr val="tx1"/>
              </a:solidFill>
              <a:latin typeface="Arial" panose="020B0604020202020204" pitchFamily="34" charset="0"/>
              <a:cs typeface="Arial" panose="020B0604020202020204" pitchFamily="34" charset="0"/>
            </a:endParaRPr>
          </a:p>
          <a:p>
            <a:r>
              <a:rPr lang="en-US" sz="2800" b="1" i="0" u="none" strike="noStrike" baseline="0" dirty="0">
                <a:solidFill>
                  <a:schemeClr val="tx1"/>
                </a:solidFill>
                <a:latin typeface="Arial" panose="020B0604020202020204" pitchFamily="34" charset="0"/>
                <a:cs typeface="Arial" panose="020B0604020202020204" pitchFamily="34" charset="0"/>
              </a:rPr>
              <a:t>JESUS IS THE SOURCE OF OUR POWER</a:t>
            </a:r>
          </a:p>
          <a:p>
            <a:endParaRPr lang="en-US" sz="28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Without the source of power – we are a dead battery</a:t>
            </a:r>
          </a:p>
          <a:p>
            <a:endParaRPr lang="en-US" sz="2800" b="1" i="0" u="none" strike="noStrike" baseline="0"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pPr marR="0" algn="l" rtl="0"/>
            <a:endParaRPr lang="en-US" sz="2800" b="1" i="0" u="none" strike="noStrike" baseline="0" dirty="0">
              <a:solidFill>
                <a:schemeClr val="tx1"/>
              </a:solidFill>
              <a:latin typeface="Arial" panose="020B0604020202020204" pitchFamily="34" charset="0"/>
              <a:cs typeface="Arial" panose="020B0604020202020204" pitchFamily="34" charset="0"/>
            </a:endParaRPr>
          </a:p>
        </p:txBody>
      </p:sp>
      <p:pic>
        <p:nvPicPr>
          <p:cNvPr id="2052" name="Picture 4" descr="Shiny Black Photorealistic Smartphone Mock-up With Red Low Battery..  Royalty Free Cliparts, Vectors, And Stock Illustration. Image 68818101.">
            <a:extLst>
              <a:ext uri="{FF2B5EF4-FFF2-40B4-BE49-F238E27FC236}">
                <a16:creationId xmlns:a16="http://schemas.microsoft.com/office/drawing/2014/main" id="{3880167D-CE5D-4834-919F-AAE62996B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25" y="2108201"/>
            <a:ext cx="3563729" cy="356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7411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33E-2DDC-420A-BBB4-76FD08848BEB}"/>
              </a:ext>
            </a:extLst>
          </p:cNvPr>
          <p:cNvSpPr>
            <a:spLocks noGrp="1"/>
          </p:cNvSpPr>
          <p:nvPr>
            <p:ph type="title"/>
          </p:nvPr>
        </p:nvSpPr>
        <p:spPr/>
        <p:txBody>
          <a:bodyPr/>
          <a:lstStyle/>
          <a:p>
            <a:r>
              <a:rPr lang="en-US" dirty="0"/>
              <a:t>Are you connected to the power?</a:t>
            </a:r>
          </a:p>
        </p:txBody>
      </p:sp>
      <p:sp>
        <p:nvSpPr>
          <p:cNvPr id="3" name="Content Placeholder 2">
            <a:extLst>
              <a:ext uri="{FF2B5EF4-FFF2-40B4-BE49-F238E27FC236}">
                <a16:creationId xmlns:a16="http://schemas.microsoft.com/office/drawing/2014/main" id="{8A87485A-59D0-4AB5-8EC0-E9D1873D5BD2}"/>
              </a:ext>
            </a:extLst>
          </p:cNvPr>
          <p:cNvSpPr>
            <a:spLocks noGrp="1"/>
          </p:cNvSpPr>
          <p:nvPr>
            <p:ph idx="1"/>
          </p:nvPr>
        </p:nvSpPr>
        <p:spPr>
          <a:xfrm>
            <a:off x="1097281" y="2108201"/>
            <a:ext cx="6217919" cy="3760891"/>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Which of these phones describe your spiritual life?</a:t>
            </a:r>
          </a:p>
          <a:p>
            <a:endParaRPr lang="en-US" sz="28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Is your life fully charged OR a dead battery?</a:t>
            </a:r>
          </a:p>
          <a:p>
            <a:endParaRPr lang="en-US" sz="2800" b="1" i="0" u="none" strike="noStrike" baseline="0"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pPr marR="0" algn="l" rtl="0"/>
            <a:endParaRPr lang="en-US" sz="2800" b="1" i="0" u="none" strike="noStrike" baseline="0" dirty="0">
              <a:solidFill>
                <a:schemeClr val="tx1"/>
              </a:solidFill>
              <a:latin typeface="Arial" panose="020B0604020202020204" pitchFamily="34" charset="0"/>
              <a:cs typeface="Arial" panose="020B0604020202020204" pitchFamily="34" charset="0"/>
            </a:endParaRPr>
          </a:p>
        </p:txBody>
      </p:sp>
      <p:pic>
        <p:nvPicPr>
          <p:cNvPr id="2052" name="Picture 4" descr="Shiny Black Photorealistic Smartphone Mock-up With Red Low Battery..  Royalty Free Cliparts, Vectors, And Stock Illustration. Image 68818101.">
            <a:extLst>
              <a:ext uri="{FF2B5EF4-FFF2-40B4-BE49-F238E27FC236}">
                <a16:creationId xmlns:a16="http://schemas.microsoft.com/office/drawing/2014/main" id="{3880167D-CE5D-4834-919F-AAE62996B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975845"/>
            <a:ext cx="4345442" cy="434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69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63827" y="212035"/>
            <a:ext cx="7434470" cy="4439085"/>
          </a:xfrm>
        </p:spPr>
        <p:txBody>
          <a:bodyPr anchor="ctr">
            <a:normAutofit/>
          </a:bodyPr>
          <a:lstStyle/>
          <a:p>
            <a:pPr lvl="0"/>
            <a:r>
              <a:rPr lang="en-US" sz="4800" i="1" dirty="0">
                <a:solidFill>
                  <a:srgbClr val="FFFFFF"/>
                </a:solidFill>
              </a:rPr>
              <a:t>A dead battery needs power</a:t>
            </a:r>
            <a:br>
              <a:rPr lang="en-US" sz="4800" i="1" dirty="0">
                <a:solidFill>
                  <a:srgbClr val="FFFFFF"/>
                </a:solidFill>
              </a:rPr>
            </a:br>
            <a:r>
              <a:rPr lang="en-US" sz="4800" i="1" dirty="0">
                <a:solidFill>
                  <a:srgbClr val="FFFFFF"/>
                </a:solidFill>
              </a:rPr>
              <a:t>We can’t “survive” if we run out of power!</a:t>
            </a:r>
            <a:br>
              <a:rPr lang="en-US" sz="4800" i="1" dirty="0">
                <a:solidFill>
                  <a:srgbClr val="FFFFFF"/>
                </a:solidFill>
              </a:rPr>
            </a:br>
            <a:r>
              <a:rPr lang="en-US" sz="4800" i="1" dirty="0">
                <a:solidFill>
                  <a:srgbClr val="FFFFFF"/>
                </a:solidFill>
              </a:rPr>
              <a:t>Study 3 texts about our power source.</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Isaiah 5:1-7   psalm 80:8-13   john 15:1-5</a:t>
            </a:r>
          </a:p>
        </p:txBody>
      </p:sp>
      <p:pic>
        <p:nvPicPr>
          <p:cNvPr id="1026" name="Picture 2" descr="How to Fix It When Your Android Phone Is Not Charging">
            <a:extLst>
              <a:ext uri="{FF2B5EF4-FFF2-40B4-BE49-F238E27FC236}">
                <a16:creationId xmlns:a16="http://schemas.microsoft.com/office/drawing/2014/main" id="{7450D903-C540-4D6B-BC3B-4723FFCCC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018" y="990600"/>
            <a:ext cx="4330441" cy="28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146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4AA5-1830-4B6F-814D-66CB02736ECF}"/>
              </a:ext>
            </a:extLst>
          </p:cNvPr>
          <p:cNvSpPr>
            <a:spLocks noGrp="1"/>
          </p:cNvSpPr>
          <p:nvPr>
            <p:ph type="title"/>
          </p:nvPr>
        </p:nvSpPr>
        <p:spPr/>
        <p:txBody>
          <a:bodyPr/>
          <a:lstStyle/>
          <a:p>
            <a:r>
              <a:rPr lang="en-US" dirty="0"/>
              <a:t>Isaiah 5:1-4</a:t>
            </a:r>
          </a:p>
        </p:txBody>
      </p:sp>
      <p:sp>
        <p:nvSpPr>
          <p:cNvPr id="3" name="Content Placeholder 2">
            <a:extLst>
              <a:ext uri="{FF2B5EF4-FFF2-40B4-BE49-F238E27FC236}">
                <a16:creationId xmlns:a16="http://schemas.microsoft.com/office/drawing/2014/main" id="{F2A4890A-9753-4048-9E1B-7D68C4FBAC0D}"/>
              </a:ext>
            </a:extLst>
          </p:cNvPr>
          <p:cNvSpPr>
            <a:spLocks noGrp="1"/>
          </p:cNvSpPr>
          <p:nvPr>
            <p:ph idx="1"/>
          </p:nvPr>
        </p:nvSpPr>
        <p:spPr/>
        <p:txBody>
          <a:bodyPr>
            <a:noAutofit/>
          </a:bodyPr>
          <a:lstStyle/>
          <a:p>
            <a:pPr marR="0" algn="l" rtl="0"/>
            <a:r>
              <a:rPr lang="en-US" sz="2400" b="1" i="0" u="none" strike="noStrike" baseline="0" dirty="0">
                <a:solidFill>
                  <a:schemeClr val="tx1"/>
                </a:solidFill>
                <a:latin typeface="Arial" panose="020B0604020202020204" pitchFamily="34" charset="0"/>
                <a:cs typeface="Arial" panose="020B0604020202020204" pitchFamily="34" charset="0"/>
              </a:rPr>
              <a:t>(1)  Now let me sing to my Well-beloved A song of my Beloved regarding His vineyard: My Well-beloved has a vineyard On a very fruitful hill.  (2)  He dug it up and cleared out its stones, And planted it with the choicest vine. He built a tower in its midst, And also made a winepress in it; So He expected </a:t>
            </a:r>
            <a:r>
              <a:rPr lang="en-US" sz="2400" b="1" i="1" u="none" strike="noStrike" baseline="0" dirty="0">
                <a:solidFill>
                  <a:schemeClr val="tx1"/>
                </a:solidFill>
                <a:latin typeface="Arial" panose="020B0604020202020204" pitchFamily="34" charset="0"/>
                <a:cs typeface="Arial" panose="020B0604020202020204" pitchFamily="34" charset="0"/>
              </a:rPr>
              <a:t>it</a:t>
            </a:r>
            <a:r>
              <a:rPr lang="en-US" sz="2400" b="1" i="0" u="none" strike="noStrike" baseline="0" dirty="0">
                <a:solidFill>
                  <a:schemeClr val="tx1"/>
                </a:solidFill>
                <a:latin typeface="Arial" panose="020B0604020202020204" pitchFamily="34" charset="0"/>
                <a:cs typeface="Arial" panose="020B0604020202020204" pitchFamily="34" charset="0"/>
              </a:rPr>
              <a:t> to bring forth </a:t>
            </a:r>
            <a:r>
              <a:rPr lang="en-US" sz="2400" b="1" i="1" u="none" strike="noStrike" baseline="0" dirty="0">
                <a:solidFill>
                  <a:schemeClr val="tx1"/>
                </a:solidFill>
                <a:latin typeface="Arial" panose="020B0604020202020204" pitchFamily="34" charset="0"/>
                <a:cs typeface="Arial" panose="020B0604020202020204" pitchFamily="34" charset="0"/>
              </a:rPr>
              <a:t>good</a:t>
            </a:r>
            <a:r>
              <a:rPr lang="en-US" sz="2400" b="1" i="0" u="none" strike="noStrike" baseline="0" dirty="0">
                <a:solidFill>
                  <a:schemeClr val="tx1"/>
                </a:solidFill>
                <a:latin typeface="Arial" panose="020B0604020202020204" pitchFamily="34" charset="0"/>
                <a:cs typeface="Arial" panose="020B0604020202020204" pitchFamily="34" charset="0"/>
              </a:rPr>
              <a:t> grapes, But it brought forth wild grapes.  (3)  "And now, O inhabitants of Jerusalem and men of Judah, Judge, please, between Me and My vineyard.  (4)  What more could have been done to My vineyard That I have not done in it? Why then, when I expected </a:t>
            </a:r>
            <a:r>
              <a:rPr lang="en-US" sz="2400" b="1" i="1" u="none" strike="noStrike" baseline="0" dirty="0">
                <a:solidFill>
                  <a:schemeClr val="tx1"/>
                </a:solidFill>
                <a:latin typeface="Arial" panose="020B0604020202020204" pitchFamily="34" charset="0"/>
                <a:cs typeface="Arial" panose="020B0604020202020204" pitchFamily="34" charset="0"/>
              </a:rPr>
              <a:t>it</a:t>
            </a:r>
            <a:r>
              <a:rPr lang="en-US" sz="2400" b="1" i="0" u="none" strike="noStrike" baseline="0" dirty="0">
                <a:solidFill>
                  <a:schemeClr val="tx1"/>
                </a:solidFill>
                <a:latin typeface="Arial" panose="020B0604020202020204" pitchFamily="34" charset="0"/>
                <a:cs typeface="Arial" panose="020B0604020202020204" pitchFamily="34" charset="0"/>
              </a:rPr>
              <a:t> to bring forth </a:t>
            </a:r>
            <a:r>
              <a:rPr lang="en-US" sz="2400" b="1" i="1" u="none" strike="noStrike" baseline="0" dirty="0">
                <a:solidFill>
                  <a:schemeClr val="tx1"/>
                </a:solidFill>
                <a:latin typeface="Arial" panose="020B0604020202020204" pitchFamily="34" charset="0"/>
                <a:cs typeface="Arial" panose="020B0604020202020204" pitchFamily="34" charset="0"/>
              </a:rPr>
              <a:t>good</a:t>
            </a:r>
            <a:r>
              <a:rPr lang="en-US" sz="2400" b="1" i="0" u="none" strike="noStrike" baseline="0" dirty="0">
                <a:solidFill>
                  <a:schemeClr val="tx1"/>
                </a:solidFill>
                <a:latin typeface="Arial" panose="020B0604020202020204" pitchFamily="34" charset="0"/>
                <a:cs typeface="Arial" panose="020B0604020202020204" pitchFamily="34" charset="0"/>
              </a:rPr>
              <a:t> grapes, Did it bring forth wild grapes?</a:t>
            </a:r>
          </a:p>
        </p:txBody>
      </p:sp>
    </p:spTree>
    <p:extLst>
      <p:ext uri="{BB962C8B-B14F-4D97-AF65-F5344CB8AC3E}">
        <p14:creationId xmlns:p14="http://schemas.microsoft.com/office/powerpoint/2010/main" val="18964669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4AA5-1830-4B6F-814D-66CB02736ECF}"/>
              </a:ext>
            </a:extLst>
          </p:cNvPr>
          <p:cNvSpPr>
            <a:spLocks noGrp="1"/>
          </p:cNvSpPr>
          <p:nvPr>
            <p:ph type="title"/>
          </p:nvPr>
        </p:nvSpPr>
        <p:spPr>
          <a:xfrm>
            <a:off x="1097280" y="286603"/>
            <a:ext cx="10058400" cy="1383171"/>
          </a:xfrm>
        </p:spPr>
        <p:txBody>
          <a:bodyPr/>
          <a:lstStyle/>
          <a:p>
            <a:r>
              <a:rPr lang="en-US" dirty="0"/>
              <a:t>Isaiah 5:5-7</a:t>
            </a:r>
          </a:p>
        </p:txBody>
      </p:sp>
      <p:sp>
        <p:nvSpPr>
          <p:cNvPr id="3" name="Content Placeholder 2">
            <a:extLst>
              <a:ext uri="{FF2B5EF4-FFF2-40B4-BE49-F238E27FC236}">
                <a16:creationId xmlns:a16="http://schemas.microsoft.com/office/drawing/2014/main" id="{F2A4890A-9753-4048-9E1B-7D68C4FBAC0D}"/>
              </a:ext>
            </a:extLst>
          </p:cNvPr>
          <p:cNvSpPr>
            <a:spLocks noGrp="1"/>
          </p:cNvSpPr>
          <p:nvPr>
            <p:ph idx="1"/>
          </p:nvPr>
        </p:nvSpPr>
        <p:spPr/>
        <p:txBody>
          <a:bodyPr>
            <a:normAutofit/>
          </a:bodyPr>
          <a:lstStyle/>
          <a:p>
            <a:pPr marR="0" algn="l" rtl="0"/>
            <a:r>
              <a:rPr lang="en-US" sz="2400" b="1" i="0" u="none" strike="noStrike" baseline="0" dirty="0">
                <a:solidFill>
                  <a:schemeClr val="tx1"/>
                </a:solidFill>
                <a:latin typeface="Arial" panose="020B0604020202020204" pitchFamily="34" charset="0"/>
                <a:cs typeface="Arial" panose="020B0604020202020204" pitchFamily="34" charset="0"/>
              </a:rPr>
              <a:t>(5)  And now, please let Me tell you what I will do to My vineyard: I will take away its hedge, and it shall be burned; </a:t>
            </a:r>
            <a:r>
              <a:rPr lang="en-US" sz="2400" b="1" i="1" u="none" strike="noStrike" baseline="0" dirty="0">
                <a:solidFill>
                  <a:schemeClr val="tx1"/>
                </a:solidFill>
                <a:latin typeface="Arial" panose="020B0604020202020204" pitchFamily="34" charset="0"/>
                <a:cs typeface="Arial" panose="020B0604020202020204" pitchFamily="34" charset="0"/>
              </a:rPr>
              <a:t>And</a:t>
            </a:r>
            <a:r>
              <a:rPr lang="en-US" sz="2400" b="1" i="0" u="none" strike="noStrike" baseline="0" dirty="0">
                <a:solidFill>
                  <a:schemeClr val="tx1"/>
                </a:solidFill>
                <a:latin typeface="Arial" panose="020B0604020202020204" pitchFamily="34" charset="0"/>
                <a:cs typeface="Arial" panose="020B0604020202020204" pitchFamily="34" charset="0"/>
              </a:rPr>
              <a:t> break down its wall, and it shall be trampled down.  (6)  I will lay it waste; It shall not be pruned or dug, But there shall come up briers and thorns. I will also command the clouds That they rain no rain on it.“  (7)  For the vineyard of the LORD of hosts </a:t>
            </a:r>
            <a:r>
              <a:rPr lang="en-US" sz="2400" b="1" i="1" u="none" strike="noStrike" baseline="0" dirty="0">
                <a:solidFill>
                  <a:schemeClr val="tx1"/>
                </a:solidFill>
                <a:latin typeface="Arial" panose="020B0604020202020204" pitchFamily="34" charset="0"/>
                <a:cs typeface="Arial" panose="020B0604020202020204" pitchFamily="34" charset="0"/>
              </a:rPr>
              <a:t>is</a:t>
            </a:r>
            <a:r>
              <a:rPr lang="en-US" sz="2400" b="1" i="0" u="none" strike="noStrike" baseline="0" dirty="0">
                <a:solidFill>
                  <a:schemeClr val="tx1"/>
                </a:solidFill>
                <a:latin typeface="Arial" panose="020B0604020202020204" pitchFamily="34" charset="0"/>
                <a:cs typeface="Arial" panose="020B0604020202020204" pitchFamily="34" charset="0"/>
              </a:rPr>
              <a:t> the house of Israel, And the men of Judah are His pleasant plant. He looked for justice, but behold, oppression; For righteousness, but behold, a cry </a:t>
            </a:r>
            <a:r>
              <a:rPr lang="en-US" sz="2400" b="1" i="1" u="none" strike="noStrike" baseline="0" dirty="0">
                <a:solidFill>
                  <a:schemeClr val="tx1"/>
                </a:solidFill>
                <a:latin typeface="Arial" panose="020B0604020202020204" pitchFamily="34" charset="0"/>
                <a:cs typeface="Arial" panose="020B0604020202020204" pitchFamily="34" charset="0"/>
              </a:rPr>
              <a:t>for help.</a:t>
            </a:r>
            <a:endParaRPr lang="en-US" sz="2400" b="1" i="0" u="none" strike="noStrike"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91241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33E-2DDC-420A-BBB4-76FD08848BEB}"/>
              </a:ext>
            </a:extLst>
          </p:cNvPr>
          <p:cNvSpPr>
            <a:spLocks noGrp="1"/>
          </p:cNvSpPr>
          <p:nvPr>
            <p:ph type="title"/>
          </p:nvPr>
        </p:nvSpPr>
        <p:spPr/>
        <p:txBody>
          <a:bodyPr/>
          <a:lstStyle/>
          <a:p>
            <a:r>
              <a:rPr lang="en-US" dirty="0"/>
              <a:t>Study Isaiah 5:1-7</a:t>
            </a:r>
          </a:p>
        </p:txBody>
      </p:sp>
      <p:sp>
        <p:nvSpPr>
          <p:cNvPr id="3" name="Content Placeholder 2">
            <a:extLst>
              <a:ext uri="{FF2B5EF4-FFF2-40B4-BE49-F238E27FC236}">
                <a16:creationId xmlns:a16="http://schemas.microsoft.com/office/drawing/2014/main" id="{8A87485A-59D0-4AB5-8EC0-E9D1873D5BD2}"/>
              </a:ext>
            </a:extLst>
          </p:cNvPr>
          <p:cNvSpPr>
            <a:spLocks noGrp="1"/>
          </p:cNvSpPr>
          <p:nvPr>
            <p:ph idx="1"/>
          </p:nvPr>
        </p:nvSpPr>
        <p:spPr/>
        <p:txBody>
          <a:bodyPr>
            <a:normAutofit/>
          </a:bodyPr>
          <a:lstStyle/>
          <a:p>
            <a:r>
              <a:rPr lang="en-US" sz="2800" b="1" dirty="0">
                <a:solidFill>
                  <a:schemeClr val="tx1"/>
                </a:solidFill>
              </a:rPr>
              <a:t>Israel was a special nation</a:t>
            </a:r>
          </a:p>
          <a:p>
            <a:r>
              <a:rPr lang="en-US" sz="2800" b="1" dirty="0">
                <a:solidFill>
                  <a:schemeClr val="tx1"/>
                </a:solidFill>
              </a:rPr>
              <a:t>God cleared the land, planted a vineyard</a:t>
            </a:r>
          </a:p>
          <a:p>
            <a:r>
              <a:rPr lang="en-US" sz="2800" b="1" dirty="0">
                <a:solidFill>
                  <a:schemeClr val="tx1"/>
                </a:solidFill>
              </a:rPr>
              <a:t>Protected it – built tower, wall around </a:t>
            </a:r>
          </a:p>
          <a:p>
            <a:r>
              <a:rPr lang="en-US" sz="2800" b="1" dirty="0">
                <a:solidFill>
                  <a:schemeClr val="tx1"/>
                </a:solidFill>
              </a:rPr>
              <a:t>Produced – wild grapes – WHY?</a:t>
            </a:r>
          </a:p>
        </p:txBody>
      </p:sp>
    </p:spTree>
    <p:extLst>
      <p:ext uri="{BB962C8B-B14F-4D97-AF65-F5344CB8AC3E}">
        <p14:creationId xmlns:p14="http://schemas.microsoft.com/office/powerpoint/2010/main" val="14284976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33E-2DDC-420A-BBB4-76FD08848BEB}"/>
              </a:ext>
            </a:extLst>
          </p:cNvPr>
          <p:cNvSpPr>
            <a:spLocks noGrp="1"/>
          </p:cNvSpPr>
          <p:nvPr>
            <p:ph type="title"/>
          </p:nvPr>
        </p:nvSpPr>
        <p:spPr/>
        <p:txBody>
          <a:bodyPr/>
          <a:lstStyle/>
          <a:p>
            <a:r>
              <a:rPr lang="en-US" dirty="0"/>
              <a:t>Study Isaiah 5:1-7</a:t>
            </a:r>
          </a:p>
        </p:txBody>
      </p:sp>
      <p:sp>
        <p:nvSpPr>
          <p:cNvPr id="3" name="Content Placeholder 2">
            <a:extLst>
              <a:ext uri="{FF2B5EF4-FFF2-40B4-BE49-F238E27FC236}">
                <a16:creationId xmlns:a16="http://schemas.microsoft.com/office/drawing/2014/main" id="{8A87485A-59D0-4AB5-8EC0-E9D1873D5BD2}"/>
              </a:ext>
            </a:extLst>
          </p:cNvPr>
          <p:cNvSpPr>
            <a:spLocks noGrp="1"/>
          </p:cNvSpPr>
          <p:nvPr>
            <p:ph idx="1"/>
          </p:nvPr>
        </p:nvSpPr>
        <p:spPr/>
        <p:txBody>
          <a:bodyPr>
            <a:normAutofit/>
          </a:bodyPr>
          <a:lstStyle/>
          <a:p>
            <a:r>
              <a:rPr lang="en-US" sz="2800" b="1" dirty="0">
                <a:solidFill>
                  <a:schemeClr val="tx1"/>
                </a:solidFill>
              </a:rPr>
              <a:t>Did God fail? What else could God have done?</a:t>
            </a:r>
          </a:p>
          <a:p>
            <a:r>
              <a:rPr lang="en-US" sz="2800" b="1" dirty="0">
                <a:solidFill>
                  <a:schemeClr val="tx1"/>
                </a:solidFill>
              </a:rPr>
              <a:t>What will God do now?</a:t>
            </a:r>
          </a:p>
          <a:p>
            <a:r>
              <a:rPr lang="en-US" sz="2800" b="1" dirty="0">
                <a:solidFill>
                  <a:schemeClr val="tx1"/>
                </a:solidFill>
              </a:rPr>
              <a:t>Tear down the walls, pull up the vines</a:t>
            </a:r>
          </a:p>
          <a:p>
            <a:r>
              <a:rPr lang="en-US" sz="2800" b="1" dirty="0">
                <a:solidFill>
                  <a:schemeClr val="tx1"/>
                </a:solidFill>
              </a:rPr>
              <a:t>Let the thorns and weeds take over</a:t>
            </a:r>
          </a:p>
        </p:txBody>
      </p:sp>
    </p:spTree>
    <p:extLst>
      <p:ext uri="{BB962C8B-B14F-4D97-AF65-F5344CB8AC3E}">
        <p14:creationId xmlns:p14="http://schemas.microsoft.com/office/powerpoint/2010/main" val="22890051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33E-2DDC-420A-BBB4-76FD08848BEB}"/>
              </a:ext>
            </a:extLst>
          </p:cNvPr>
          <p:cNvSpPr>
            <a:spLocks noGrp="1"/>
          </p:cNvSpPr>
          <p:nvPr>
            <p:ph type="title"/>
          </p:nvPr>
        </p:nvSpPr>
        <p:spPr/>
        <p:txBody>
          <a:bodyPr/>
          <a:lstStyle/>
          <a:p>
            <a:r>
              <a:rPr lang="en-US" dirty="0"/>
              <a:t>Study Psalm 80:8-13</a:t>
            </a:r>
          </a:p>
        </p:txBody>
      </p:sp>
      <p:sp>
        <p:nvSpPr>
          <p:cNvPr id="3" name="Content Placeholder 2">
            <a:extLst>
              <a:ext uri="{FF2B5EF4-FFF2-40B4-BE49-F238E27FC236}">
                <a16:creationId xmlns:a16="http://schemas.microsoft.com/office/drawing/2014/main" id="{8A87485A-59D0-4AB5-8EC0-E9D1873D5BD2}"/>
              </a:ext>
            </a:extLst>
          </p:cNvPr>
          <p:cNvSpPr>
            <a:spLocks noGrp="1"/>
          </p:cNvSpPr>
          <p:nvPr>
            <p:ph idx="1"/>
          </p:nvPr>
        </p:nvSpPr>
        <p:spPr/>
        <p:txBody>
          <a:bodyPr>
            <a:normAutofit/>
          </a:bodyPr>
          <a:lstStyle/>
          <a:p>
            <a:pPr marR="0" algn="l" rtl="0"/>
            <a:r>
              <a:rPr lang="en-US" sz="2400" b="1" i="0" u="none" strike="noStrike" baseline="0" dirty="0">
                <a:solidFill>
                  <a:schemeClr val="tx1"/>
                </a:solidFill>
                <a:latin typeface="Arial" panose="020B0604020202020204" pitchFamily="34" charset="0"/>
                <a:cs typeface="Arial" panose="020B0604020202020204" pitchFamily="34" charset="0"/>
              </a:rPr>
              <a:t>(8)  You have brought a vine out of Egypt; You have cast out the nations, and planted it.  (9)  You prepared </a:t>
            </a:r>
            <a:r>
              <a:rPr lang="en-US" sz="2400" b="1" i="1" u="none" strike="noStrike" baseline="0" dirty="0">
                <a:solidFill>
                  <a:schemeClr val="tx1"/>
                </a:solidFill>
                <a:latin typeface="Arial" panose="020B0604020202020204" pitchFamily="34" charset="0"/>
                <a:cs typeface="Arial" panose="020B0604020202020204" pitchFamily="34" charset="0"/>
              </a:rPr>
              <a:t>room</a:t>
            </a:r>
            <a:r>
              <a:rPr lang="en-US" sz="2400" b="1" i="0" u="none" strike="noStrike" baseline="0" dirty="0">
                <a:solidFill>
                  <a:schemeClr val="tx1"/>
                </a:solidFill>
                <a:latin typeface="Arial" panose="020B0604020202020204" pitchFamily="34" charset="0"/>
                <a:cs typeface="Arial" panose="020B0604020202020204" pitchFamily="34" charset="0"/>
              </a:rPr>
              <a:t> for it, And caused it to take deep root, And it filled the land.  (10)  The hills were covered with its shadow, And the mighty cedars with its boughs.  (11)  She sent out her boughs to the Sea, And her branches to the River.  (12)  Why have You broken down her hedges, So that all who pass by the way pluck her </a:t>
            </a:r>
            <a:r>
              <a:rPr lang="en-US" sz="2400" b="1" i="1" u="none" strike="noStrike" baseline="0" dirty="0">
                <a:solidFill>
                  <a:schemeClr val="tx1"/>
                </a:solidFill>
                <a:latin typeface="Arial" panose="020B0604020202020204" pitchFamily="34" charset="0"/>
                <a:cs typeface="Arial" panose="020B0604020202020204" pitchFamily="34" charset="0"/>
              </a:rPr>
              <a:t>fruit?  </a:t>
            </a:r>
            <a:r>
              <a:rPr lang="en-US" sz="2400" b="1" i="0" u="none" strike="noStrike" baseline="0" dirty="0">
                <a:solidFill>
                  <a:schemeClr val="tx1"/>
                </a:solidFill>
                <a:latin typeface="Arial" panose="020B0604020202020204" pitchFamily="34" charset="0"/>
                <a:cs typeface="Arial" panose="020B0604020202020204" pitchFamily="34" charset="0"/>
              </a:rPr>
              <a:t>(13)  The boar out of the woods uproots it, And the wild beast of the field devours it.</a:t>
            </a:r>
          </a:p>
        </p:txBody>
      </p:sp>
    </p:spTree>
    <p:extLst>
      <p:ext uri="{BB962C8B-B14F-4D97-AF65-F5344CB8AC3E}">
        <p14:creationId xmlns:p14="http://schemas.microsoft.com/office/powerpoint/2010/main" val="6922912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33E-2DDC-420A-BBB4-76FD08848BEB}"/>
              </a:ext>
            </a:extLst>
          </p:cNvPr>
          <p:cNvSpPr>
            <a:spLocks noGrp="1"/>
          </p:cNvSpPr>
          <p:nvPr>
            <p:ph type="title"/>
          </p:nvPr>
        </p:nvSpPr>
        <p:spPr/>
        <p:txBody>
          <a:bodyPr/>
          <a:lstStyle/>
          <a:p>
            <a:r>
              <a:rPr lang="en-US" dirty="0"/>
              <a:t>Study Psalm 80:8-13</a:t>
            </a:r>
          </a:p>
        </p:txBody>
      </p:sp>
      <p:sp>
        <p:nvSpPr>
          <p:cNvPr id="3" name="Content Placeholder 2">
            <a:extLst>
              <a:ext uri="{FF2B5EF4-FFF2-40B4-BE49-F238E27FC236}">
                <a16:creationId xmlns:a16="http://schemas.microsoft.com/office/drawing/2014/main" id="{8A87485A-59D0-4AB5-8EC0-E9D1873D5BD2}"/>
              </a:ext>
            </a:extLst>
          </p:cNvPr>
          <p:cNvSpPr>
            <a:spLocks noGrp="1"/>
          </p:cNvSpPr>
          <p:nvPr>
            <p:ph idx="1"/>
          </p:nvPr>
        </p:nvSpPr>
        <p:spPr/>
        <p:txBody>
          <a:bodyPr>
            <a:normAutofit/>
          </a:bodyPr>
          <a:lstStyle/>
          <a:p>
            <a:pPr marR="0" algn="l" rtl="0"/>
            <a:r>
              <a:rPr lang="en-US" sz="2800" b="1" i="0" u="none" strike="noStrike" baseline="0" dirty="0">
                <a:solidFill>
                  <a:schemeClr val="tx1"/>
                </a:solidFill>
                <a:latin typeface="Arial" panose="020B0604020202020204" pitchFamily="34" charset="0"/>
                <a:cs typeface="Arial" panose="020B0604020202020204" pitchFamily="34" charset="0"/>
              </a:rPr>
              <a:t>God brought Israel out of Egypt</a:t>
            </a:r>
          </a:p>
          <a:p>
            <a:pPr marR="0" algn="l" rtl="0"/>
            <a:r>
              <a:rPr lang="en-US" sz="2800" b="1" i="0" u="none" strike="noStrike" baseline="0" dirty="0">
                <a:solidFill>
                  <a:schemeClr val="tx1"/>
                </a:solidFill>
                <a:latin typeface="Arial" panose="020B0604020202020204" pitchFamily="34" charset="0"/>
                <a:cs typeface="Arial" panose="020B0604020202020204" pitchFamily="34" charset="0"/>
              </a:rPr>
              <a:t>He cleared out a good land for them</a:t>
            </a:r>
          </a:p>
          <a:p>
            <a:pPr marR="0" algn="l" rtl="0"/>
            <a:r>
              <a:rPr lang="en-US" sz="2800" b="1" dirty="0">
                <a:solidFill>
                  <a:schemeClr val="tx1"/>
                </a:solidFill>
                <a:latin typeface="Arial" panose="020B0604020202020204" pitchFamily="34" charset="0"/>
                <a:cs typeface="Arial" panose="020B0604020202020204" pitchFamily="34" charset="0"/>
              </a:rPr>
              <a:t>Israel broke down the walls</a:t>
            </a:r>
          </a:p>
          <a:p>
            <a:pPr marR="0" algn="l" rtl="0"/>
            <a:r>
              <a:rPr lang="en-US" sz="2800" b="1" i="0" u="none" strike="noStrike" baseline="0" dirty="0">
                <a:solidFill>
                  <a:schemeClr val="tx1"/>
                </a:solidFill>
                <a:latin typeface="Arial" panose="020B0604020202020204" pitchFamily="34" charset="0"/>
                <a:cs typeface="Arial" panose="020B0604020202020204" pitchFamily="34" charset="0"/>
              </a:rPr>
              <a:t>Wild beasts will take over the land</a:t>
            </a:r>
          </a:p>
        </p:txBody>
      </p:sp>
    </p:spTree>
    <p:extLst>
      <p:ext uri="{BB962C8B-B14F-4D97-AF65-F5344CB8AC3E}">
        <p14:creationId xmlns:p14="http://schemas.microsoft.com/office/powerpoint/2010/main" val="21368182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833E-2DDC-420A-BBB4-76FD08848BEB}"/>
              </a:ext>
            </a:extLst>
          </p:cNvPr>
          <p:cNvSpPr>
            <a:spLocks noGrp="1"/>
          </p:cNvSpPr>
          <p:nvPr>
            <p:ph type="title"/>
          </p:nvPr>
        </p:nvSpPr>
        <p:spPr/>
        <p:txBody>
          <a:bodyPr/>
          <a:lstStyle/>
          <a:p>
            <a:r>
              <a:rPr lang="en-US" dirty="0"/>
              <a:t>Study John 15:1-5</a:t>
            </a:r>
          </a:p>
        </p:txBody>
      </p:sp>
      <p:sp>
        <p:nvSpPr>
          <p:cNvPr id="3" name="Content Placeholder 2">
            <a:extLst>
              <a:ext uri="{FF2B5EF4-FFF2-40B4-BE49-F238E27FC236}">
                <a16:creationId xmlns:a16="http://schemas.microsoft.com/office/drawing/2014/main" id="{8A87485A-59D0-4AB5-8EC0-E9D1873D5BD2}"/>
              </a:ext>
            </a:extLst>
          </p:cNvPr>
          <p:cNvSpPr>
            <a:spLocks noGrp="1"/>
          </p:cNvSpPr>
          <p:nvPr>
            <p:ph idx="1"/>
          </p:nvPr>
        </p:nvSpPr>
        <p:spPr/>
        <p:txBody>
          <a:bodyPr>
            <a:normAutofit/>
          </a:bodyPr>
          <a:lstStyle/>
          <a:p>
            <a:pPr marR="0" algn="ctr" rtl="0"/>
            <a:r>
              <a:rPr lang="en-US" sz="2800" b="1" i="0" u="none" strike="noStrike" baseline="0" dirty="0">
                <a:solidFill>
                  <a:schemeClr val="tx1"/>
                </a:solidFill>
                <a:latin typeface="Arial" panose="020B0604020202020204" pitchFamily="34" charset="0"/>
                <a:cs typeface="Arial" panose="020B0604020202020204" pitchFamily="34" charset="0"/>
              </a:rPr>
              <a:t>BACKGROUND</a:t>
            </a:r>
          </a:p>
          <a:p>
            <a:pPr marR="0" algn="l" rtl="0"/>
            <a:r>
              <a:rPr lang="en-US" sz="2800" b="1" dirty="0">
                <a:solidFill>
                  <a:schemeClr val="tx1"/>
                </a:solidFill>
                <a:latin typeface="Arial" panose="020B0604020202020204" pitchFamily="34" charset="0"/>
                <a:cs typeface="Arial" panose="020B0604020202020204" pitchFamily="34" charset="0"/>
              </a:rPr>
              <a:t>Don’t let your heart be troubled – 14:1</a:t>
            </a:r>
          </a:p>
          <a:p>
            <a:pPr marR="0" algn="l" rtl="0"/>
            <a:r>
              <a:rPr lang="en-US" sz="2800" b="1" i="0" u="none" strike="noStrike" baseline="0" dirty="0">
                <a:solidFill>
                  <a:schemeClr val="tx1"/>
                </a:solidFill>
                <a:latin typeface="Arial" panose="020B0604020202020204" pitchFamily="34" charset="0"/>
                <a:cs typeface="Arial" panose="020B0604020202020204" pitchFamily="34" charset="0"/>
              </a:rPr>
              <a:t>I will prepare a place for you – 14:2-3</a:t>
            </a:r>
          </a:p>
          <a:p>
            <a:pPr marR="0" algn="l" rtl="0"/>
            <a:r>
              <a:rPr lang="en-US" sz="2800" b="1" dirty="0">
                <a:solidFill>
                  <a:schemeClr val="tx1"/>
                </a:solidFill>
                <a:latin typeface="Arial" panose="020B0604020202020204" pitchFamily="34" charset="0"/>
                <a:cs typeface="Arial" panose="020B0604020202020204" pitchFamily="34" charset="0"/>
              </a:rPr>
              <a:t>I am the way, truth, life – 14:6</a:t>
            </a:r>
          </a:p>
          <a:p>
            <a:pPr marR="0" algn="l" rtl="0"/>
            <a:r>
              <a:rPr lang="en-US" sz="2800" b="1" i="0" u="none" strike="noStrike" baseline="0" dirty="0">
                <a:solidFill>
                  <a:schemeClr val="tx1"/>
                </a:solidFill>
                <a:latin typeface="Arial" panose="020B0604020202020204" pitchFamily="34" charset="0"/>
                <a:cs typeface="Arial" panose="020B0604020202020204" pitchFamily="34" charset="0"/>
              </a:rPr>
              <a:t>I will</a:t>
            </a:r>
            <a:r>
              <a:rPr lang="en-US" sz="2800" b="1" dirty="0">
                <a:solidFill>
                  <a:schemeClr val="tx1"/>
                </a:solidFill>
                <a:latin typeface="Arial" panose="020B0604020202020204" pitchFamily="34" charset="0"/>
                <a:cs typeface="Arial" panose="020B0604020202020204" pitchFamily="34" charset="0"/>
              </a:rPr>
              <a:t> do what you ask in my name – 14:14</a:t>
            </a:r>
          </a:p>
        </p:txBody>
      </p:sp>
    </p:spTree>
    <p:extLst>
      <p:ext uri="{BB962C8B-B14F-4D97-AF65-F5344CB8AC3E}">
        <p14:creationId xmlns:p14="http://schemas.microsoft.com/office/powerpoint/2010/main" val="75655530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{5DE74DE9-46A2-4FD1-A337-2F2943A644A9}tf56160789_win32</Template>
  <TotalTime>54</TotalTime>
  <Words>885</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Franklin Gothic Book</vt:lpstr>
      <vt:lpstr>Verdana</vt:lpstr>
      <vt:lpstr>1_RetrospectVTI</vt:lpstr>
      <vt:lpstr>Dead Battery?</vt:lpstr>
      <vt:lpstr>A dead battery needs power We can’t “survive” if we run out of power! Study 3 texts about our power source.</vt:lpstr>
      <vt:lpstr>Isaiah 5:1-4</vt:lpstr>
      <vt:lpstr>Isaiah 5:5-7</vt:lpstr>
      <vt:lpstr>Study Isaiah 5:1-7</vt:lpstr>
      <vt:lpstr>Study Isaiah 5:1-7</vt:lpstr>
      <vt:lpstr>Study Psalm 80:8-13</vt:lpstr>
      <vt:lpstr>Study Psalm 80:8-13</vt:lpstr>
      <vt:lpstr>Study John 15:1-5</vt:lpstr>
      <vt:lpstr>Study John 15:1-5</vt:lpstr>
      <vt:lpstr>Study John 15:1-5</vt:lpstr>
      <vt:lpstr>Study John 15:1-5</vt:lpstr>
      <vt:lpstr>Study John 15:1-5</vt:lpstr>
      <vt:lpstr>Are you connected to the 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 Battery?</dc:title>
  <dc:creator>Manly Luscombe</dc:creator>
  <cp:lastModifiedBy>Manly Luscombe</cp:lastModifiedBy>
  <cp:revision>6</cp:revision>
  <dcterms:created xsi:type="dcterms:W3CDTF">2021-03-02T19:41:55Z</dcterms:created>
  <dcterms:modified xsi:type="dcterms:W3CDTF">2021-03-02T20:36:24Z</dcterms:modified>
</cp:coreProperties>
</file>