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EAB44768-A9B1-447A-9703-359B78BB9D7A}"/>
    <pc:docChg chg="custSel modSld modMainMaster">
      <pc:chgData name="Manly Luscombe" userId="d66a401e1e7a39bf" providerId="LiveId" clId="{EAB44768-A9B1-447A-9703-359B78BB9D7A}" dt="2023-01-14T16:15:27.144" v="17" actId="27636"/>
      <pc:docMkLst>
        <pc:docMk/>
      </pc:docMkLst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3372213490" sldId="256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316878087" sldId="257"/>
        </pc:sldMkLst>
      </pc:sldChg>
      <pc:sldChg chg="modSp mod modTransition">
        <pc:chgData name="Manly Luscombe" userId="d66a401e1e7a39bf" providerId="LiveId" clId="{EAB44768-A9B1-447A-9703-359B78BB9D7A}" dt="2023-01-14T16:14:55.266" v="8" actId="27636"/>
        <pc:sldMkLst>
          <pc:docMk/>
          <pc:sldMk cId="3937036321" sldId="258"/>
        </pc:sldMkLst>
        <pc:spChg chg="mod">
          <ac:chgData name="Manly Luscombe" userId="d66a401e1e7a39bf" providerId="LiveId" clId="{EAB44768-A9B1-447A-9703-359B78BB9D7A}" dt="2023-01-14T16:14:55.266" v="8" actId="27636"/>
          <ac:spMkLst>
            <pc:docMk/>
            <pc:sldMk cId="3937036321" sldId="258"/>
            <ac:spMk id="3" creationId="{4B7E3930-ADDC-664F-F783-B769913C92B9}"/>
          </ac:spMkLst>
        </pc:spChg>
      </pc:sldChg>
      <pc:sldChg chg="modSp mod modTransition">
        <pc:chgData name="Manly Luscombe" userId="d66a401e1e7a39bf" providerId="LiveId" clId="{EAB44768-A9B1-447A-9703-359B78BB9D7A}" dt="2023-01-14T16:15:27.144" v="17" actId="27636"/>
        <pc:sldMkLst>
          <pc:docMk/>
          <pc:sldMk cId="3870023923" sldId="259"/>
        </pc:sldMkLst>
        <pc:spChg chg="mod">
          <ac:chgData name="Manly Luscombe" userId="d66a401e1e7a39bf" providerId="LiveId" clId="{EAB44768-A9B1-447A-9703-359B78BB9D7A}" dt="2023-01-14T16:15:27.144" v="17" actId="27636"/>
          <ac:spMkLst>
            <pc:docMk/>
            <pc:sldMk cId="3870023923" sldId="259"/>
            <ac:spMk id="3" creationId="{9FC03806-9A90-586D-E69A-B6DDE000904E}"/>
          </ac:spMkLst>
        </pc:spChg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585765042" sldId="260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4130590416" sldId="261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1176208450" sldId="262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14444713" sldId="263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2683874022" sldId="264"/>
        </pc:sldMkLst>
      </pc:sldChg>
      <pc:sldChg chg="modTransition">
        <pc:chgData name="Manly Luscombe" userId="d66a401e1e7a39bf" providerId="LiveId" clId="{EAB44768-A9B1-447A-9703-359B78BB9D7A}" dt="2023-01-14T16:13:58.972" v="4"/>
        <pc:sldMkLst>
          <pc:docMk/>
          <pc:sldMk cId="609961884" sldId="265"/>
        </pc:sldMkLst>
      </pc:sldChg>
      <pc:sldMasterChg chg="modTransition modSldLayout">
        <pc:chgData name="Manly Luscombe" userId="d66a401e1e7a39bf" providerId="LiveId" clId="{EAB44768-A9B1-447A-9703-359B78BB9D7A}" dt="2023-01-14T16:13:58.972" v="4"/>
        <pc:sldMasterMkLst>
          <pc:docMk/>
          <pc:sldMasterMk cId="0" sldId="2147483840"/>
        </pc:sldMasterMkLst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1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2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3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4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5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6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7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8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49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50"/>
          </pc:sldLayoutMkLst>
        </pc:sldLayoutChg>
        <pc:sldLayoutChg chg="modTransition">
          <pc:chgData name="Manly Luscombe" userId="d66a401e1e7a39bf" providerId="LiveId" clId="{EAB44768-A9B1-447A-9703-359B78BB9D7A}" dt="2023-01-14T16:13:58.972" v="4"/>
          <pc:sldLayoutMkLst>
            <pc:docMk/>
            <pc:sldMasterMk cId="0" sldId="2147483840"/>
            <pc:sldLayoutMk cId="0" sldId="214748385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8504D3-6635-FBD0-F87E-D65523DFF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522" y="5062329"/>
            <a:ext cx="6758692" cy="774107"/>
          </a:xfrm>
        </p:spPr>
        <p:txBody>
          <a:bodyPr>
            <a:normAutofit/>
          </a:bodyPr>
          <a:lstStyle/>
          <a:p>
            <a:r>
              <a:rPr lang="en-US" sz="4000" dirty="0"/>
              <a:t>Romans 5:20 – Romans 6:1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AB48AC-5A72-364B-DDD7-BF0137A2D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919" y="0"/>
            <a:ext cx="6957391" cy="463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134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93204-BECD-79FC-6D54-0A256EB7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80456-02CB-B585-4326-E0CA4FF72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</a:rPr>
              <a:t>Paul’s response (various translations)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It is not to be thought of – Knox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Not at all – Williams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Of course not – Phillips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Far be it – Robertson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Never – Moffatt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By no means – Goodpasture, NASB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Heaven forbid – TCNT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God forbid – KJV, ASV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</a:schemeClr>
                </a:solidFill>
              </a:rPr>
              <a:t>Certainly not – NKJV </a:t>
            </a:r>
          </a:p>
        </p:txBody>
      </p:sp>
    </p:spTree>
    <p:extLst>
      <p:ext uri="{BB962C8B-B14F-4D97-AF65-F5344CB8AC3E}">
        <p14:creationId xmlns:p14="http://schemas.microsoft.com/office/powerpoint/2010/main" val="6099618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1312-E641-7D20-31A8-BA61652B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5:20 – Romans 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92C40-7AA5-C453-70D6-7DD0629FF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5:20)  Moreover the law entered that the offense might abound. But where sin abounded, grace abounded much more,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5:21)  so that as sin reigned in death, even so grace might reign through righteousness to eternal life through Jesus Christ our Lord.</a:t>
            </a:r>
          </a:p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6:1)  What shall we say then? Shall we continue in sin that grace may abound?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80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68B57-CD02-8D7F-780F-F1F259FC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E3930-ADDC-664F-F783-B769913C9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All people sin</a:t>
            </a:r>
          </a:p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(Romans 3:23)  for all have sinned and fall short of the glory of God,</a:t>
            </a:r>
          </a:p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Where there is sin, we need grace.</a:t>
            </a:r>
          </a:p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(Romans 5:20)  Moreover the law entered that the offense might abound. But where sin abounded, grace abounded much more,</a:t>
            </a:r>
          </a:p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Many today take sin lightly. It’s OK, God’s grace will cover it.</a:t>
            </a:r>
          </a:p>
        </p:txBody>
      </p:sp>
    </p:spTree>
    <p:extLst>
      <p:ext uri="{BB962C8B-B14F-4D97-AF65-F5344CB8AC3E}">
        <p14:creationId xmlns:p14="http://schemas.microsoft.com/office/powerpoint/2010/main" val="3937036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We died to sin.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6:2)  Certainly not! How shall we who died to sin live any longer in it?</a:t>
            </a:r>
          </a:p>
          <a:p>
            <a:r>
              <a:rPr lang="en-US" sz="32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no longer slaves of sin.</a:t>
            </a:r>
          </a:p>
          <a:p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6:6)  knowing this, that our old man was crucified with </a:t>
            </a:r>
            <a:r>
              <a:rPr lang="en-US" sz="32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Him,</a:t>
            </a:r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that the body of sin might be done away with, that we should no longer be slaves of sin.</a:t>
            </a:r>
          </a:p>
          <a:p>
            <a:endParaRPr lang="en-US" sz="32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239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We died to sin.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</a:rPr>
              <a:t>We can live with the Spirit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6:8)  Now if we died with Christ, we believe that we shall also live with Him,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6:9)  knowing that Christ, having been raised from the dead, dies no more. Death no longer has dominion over Him.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6:10)  For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the death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that He died, He died to sin once for all; but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the life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that He lives, He lives to God.</a:t>
            </a:r>
          </a:p>
          <a:p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650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We are alive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01148"/>
            <a:ext cx="7315200" cy="549965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6:11)  Likewise you also, reckon yourselves to be dead indeed to sin, but alive to God in Christ Jesus our Lord.</a:t>
            </a:r>
          </a:p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 does not have to reign in us.</a:t>
            </a:r>
          </a:p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6:12)  Therefore do not let sin reign in your mortal body, that you should obey it in its lusts.</a:t>
            </a:r>
          </a:p>
          <a:p>
            <a:r>
              <a:rPr lang="en-US" sz="2800" b="1" u="sng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Grace frees us from sin’s hold.</a:t>
            </a:r>
          </a:p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6:14)  For sin shall not have dominion over you, for you are not under law but under grace.</a:t>
            </a:r>
          </a:p>
          <a:p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90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" y="1123837"/>
            <a:ext cx="3299792" cy="4601183"/>
          </a:xfrm>
        </p:spPr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We are slaves to righteousness.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01148"/>
            <a:ext cx="7315200" cy="549965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6:19)  I speak in human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terms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because of the weakness of your flesh. For just as you presented your members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as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slaves of uncleanness, and of lawlessness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leading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to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more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lawlessness, so now present your members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as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slaves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of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righteousness for holiness.</a:t>
            </a:r>
          </a:p>
          <a:p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084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" y="1123837"/>
            <a:ext cx="3299792" cy="4601183"/>
          </a:xfrm>
        </p:spPr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We are slaves to righteousness.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01148"/>
            <a:ext cx="7315200" cy="5499652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i="0" u="sng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We are slaves to whom we obey.</a:t>
            </a:r>
          </a:p>
          <a:p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6:16)  Do you not know that to whom you present yourselves slaves to obey, you are that one's slaves whom you obey, whether of sin </a:t>
            </a:r>
            <a:r>
              <a:rPr lang="en-US" sz="32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leading</a:t>
            </a:r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to death, or of obedience </a:t>
            </a:r>
            <a:r>
              <a:rPr lang="en-US" sz="32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leading</a:t>
            </a:r>
            <a:r>
              <a:rPr lang="en-US" sz="32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to righteousness?</a:t>
            </a:r>
          </a:p>
          <a:p>
            <a:pPr marR="0" algn="l" rtl="0"/>
            <a:endParaRPr lang="en-US" sz="2800" b="1" i="0" u="none" strike="noStrike" baseline="0" dirty="0">
              <a:solidFill>
                <a:schemeClr val="tx1">
                  <a:lumMod val="95000"/>
                </a:schemeClr>
              </a:solidFill>
              <a:latin typeface="Verdana" panose="020B0604030504040204" pitchFamily="34" charset="0"/>
            </a:endParaRPr>
          </a:p>
          <a:p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AE2-CE57-7334-2AF5-63EEB4DF6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" y="1123837"/>
            <a:ext cx="3299792" cy="4601183"/>
          </a:xfrm>
        </p:spPr>
        <p:txBody>
          <a:bodyPr>
            <a:normAutofit/>
          </a:bodyPr>
          <a:lstStyle/>
          <a:p>
            <a:r>
              <a:rPr lang="en-US" sz="4000" b="1" dirty="0"/>
              <a:t>Shall we continue </a:t>
            </a:r>
            <a:br>
              <a:rPr lang="en-US" sz="4000" b="1" dirty="0"/>
            </a:br>
            <a:r>
              <a:rPr lang="en-US" sz="4000" b="1" dirty="0"/>
              <a:t>in sin?</a:t>
            </a:r>
            <a:br>
              <a:rPr lang="en-US" sz="4000" b="1" dirty="0"/>
            </a:br>
            <a:r>
              <a:rPr lang="en-US" sz="4000" b="1" dirty="0"/>
              <a:t>NO! The wages of sin is death.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3806-9A90-586D-E69A-B6DDE0009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01148"/>
            <a:ext cx="7315200" cy="5499652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6:22)  But now having been set free from sin, and having become slaves of God, you have your fruit to holiness, and the end, everlasting life.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(Romans 6:23)  For the wages of sin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death, but the gift of God </a:t>
            </a:r>
            <a:r>
              <a:rPr lang="en-US" sz="2800" b="1" i="1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800" b="1" i="0" u="none" strike="noStrike" baseline="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</a:rPr>
              <a:t> eternal life in Christ Jesus our Lord.</a:t>
            </a:r>
          </a:p>
        </p:txBody>
      </p:sp>
    </p:spTree>
    <p:extLst>
      <p:ext uri="{BB962C8B-B14F-4D97-AF65-F5344CB8AC3E}">
        <p14:creationId xmlns:p14="http://schemas.microsoft.com/office/powerpoint/2010/main" val="26838740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42</TotalTime>
  <Words>708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Verdana</vt:lpstr>
      <vt:lpstr>Wingdings 2</vt:lpstr>
      <vt:lpstr>Frame</vt:lpstr>
      <vt:lpstr>PowerPoint Presentation</vt:lpstr>
      <vt:lpstr>Romans 5:20 – Romans 6:1</vt:lpstr>
      <vt:lpstr>The Problem of Sin</vt:lpstr>
      <vt:lpstr>Shall we continue  in sin? NO! We died to sin.</vt:lpstr>
      <vt:lpstr>Shall we continue  in sin? NO! We died to sin.</vt:lpstr>
      <vt:lpstr>Shall we continue  in sin? NO! We are alive to God.</vt:lpstr>
      <vt:lpstr>Shall we continue  in sin? NO! We are slaves to righteousness.</vt:lpstr>
      <vt:lpstr>Shall we continue  in sin? NO! We are slaves to righteousness.</vt:lpstr>
      <vt:lpstr>Shall we continue  in sin? NO! The wages of sin is death.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2023-01-14T15:34:03Z</dcterms:created>
  <dcterms:modified xsi:type="dcterms:W3CDTF">2023-01-14T16:16:36Z</dcterms:modified>
</cp:coreProperties>
</file>