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6A3BACB3-967A-4342-ADE3-21521BC16400}"/>
    <pc:docChg chg="custSel modSld sldOrd modMainMaster">
      <pc:chgData name="Manly Luscombe" userId="d66a401e1e7a39bf" providerId="LiveId" clId="{6A3BACB3-967A-4342-ADE3-21521BC16400}" dt="2021-10-20T17:35:25.689" v="33"/>
      <pc:docMkLst>
        <pc:docMk/>
      </pc:docMkLst>
      <pc:sldChg chg="modTransition">
        <pc:chgData name="Manly Luscombe" userId="d66a401e1e7a39bf" providerId="LiveId" clId="{6A3BACB3-967A-4342-ADE3-21521BC16400}" dt="2021-10-20T17:29:01.758" v="1"/>
        <pc:sldMkLst>
          <pc:docMk/>
          <pc:sldMk cId="1315032975" sldId="256"/>
        </pc:sldMkLst>
      </pc:sldChg>
      <pc:sldChg chg="modTransition">
        <pc:chgData name="Manly Luscombe" userId="d66a401e1e7a39bf" providerId="LiveId" clId="{6A3BACB3-967A-4342-ADE3-21521BC16400}" dt="2021-10-20T17:29:01.758" v="1"/>
        <pc:sldMkLst>
          <pc:docMk/>
          <pc:sldMk cId="995213228" sldId="257"/>
        </pc:sldMkLst>
      </pc:sldChg>
      <pc:sldChg chg="modSp mod modTransition">
        <pc:chgData name="Manly Luscombe" userId="d66a401e1e7a39bf" providerId="LiveId" clId="{6A3BACB3-967A-4342-ADE3-21521BC16400}" dt="2021-10-20T17:30:14.848" v="28" actId="20577"/>
        <pc:sldMkLst>
          <pc:docMk/>
          <pc:sldMk cId="2568260165" sldId="258"/>
        </pc:sldMkLst>
        <pc:spChg chg="mod">
          <ac:chgData name="Manly Luscombe" userId="d66a401e1e7a39bf" providerId="LiveId" clId="{6A3BACB3-967A-4342-ADE3-21521BC16400}" dt="2021-10-20T17:30:14.848" v="28" actId="20577"/>
          <ac:spMkLst>
            <pc:docMk/>
            <pc:sldMk cId="2568260165" sldId="258"/>
            <ac:spMk id="3" creationId="{A25D09D4-3A7F-4EF7-AD37-DB3AD6C7294F}"/>
          </ac:spMkLst>
        </pc:spChg>
      </pc:sldChg>
      <pc:sldChg chg="modTransition">
        <pc:chgData name="Manly Luscombe" userId="d66a401e1e7a39bf" providerId="LiveId" clId="{6A3BACB3-967A-4342-ADE3-21521BC16400}" dt="2021-10-20T17:29:01.758" v="1"/>
        <pc:sldMkLst>
          <pc:docMk/>
          <pc:sldMk cId="3927427" sldId="259"/>
        </pc:sldMkLst>
      </pc:sldChg>
      <pc:sldChg chg="modTransition">
        <pc:chgData name="Manly Luscombe" userId="d66a401e1e7a39bf" providerId="LiveId" clId="{6A3BACB3-967A-4342-ADE3-21521BC16400}" dt="2021-10-20T17:29:01.758" v="1"/>
        <pc:sldMkLst>
          <pc:docMk/>
          <pc:sldMk cId="986433149" sldId="260"/>
        </pc:sldMkLst>
      </pc:sldChg>
      <pc:sldChg chg="modTransition">
        <pc:chgData name="Manly Luscombe" userId="d66a401e1e7a39bf" providerId="LiveId" clId="{6A3BACB3-967A-4342-ADE3-21521BC16400}" dt="2021-10-20T17:29:01.758" v="1"/>
        <pc:sldMkLst>
          <pc:docMk/>
          <pc:sldMk cId="57338090" sldId="261"/>
        </pc:sldMkLst>
      </pc:sldChg>
      <pc:sldChg chg="modTransition">
        <pc:chgData name="Manly Luscombe" userId="d66a401e1e7a39bf" providerId="LiveId" clId="{6A3BACB3-967A-4342-ADE3-21521BC16400}" dt="2021-10-20T17:29:01.758" v="1"/>
        <pc:sldMkLst>
          <pc:docMk/>
          <pc:sldMk cId="3984583658" sldId="262"/>
        </pc:sldMkLst>
      </pc:sldChg>
      <pc:sldChg chg="ord modTransition">
        <pc:chgData name="Manly Luscombe" userId="d66a401e1e7a39bf" providerId="LiveId" clId="{6A3BACB3-967A-4342-ADE3-21521BC16400}" dt="2021-10-20T17:35:25.689" v="33"/>
        <pc:sldMkLst>
          <pc:docMk/>
          <pc:sldMk cId="1040300181" sldId="263"/>
        </pc:sldMkLst>
      </pc:sldChg>
      <pc:sldChg chg="modTransition">
        <pc:chgData name="Manly Luscombe" userId="d66a401e1e7a39bf" providerId="LiveId" clId="{6A3BACB3-967A-4342-ADE3-21521BC16400}" dt="2021-10-20T17:29:01.758" v="1"/>
        <pc:sldMkLst>
          <pc:docMk/>
          <pc:sldMk cId="4098508122" sldId="264"/>
        </pc:sldMkLst>
      </pc:sldChg>
      <pc:sldChg chg="modTransition">
        <pc:chgData name="Manly Luscombe" userId="d66a401e1e7a39bf" providerId="LiveId" clId="{6A3BACB3-967A-4342-ADE3-21521BC16400}" dt="2021-10-20T17:29:01.758" v="1"/>
        <pc:sldMkLst>
          <pc:docMk/>
          <pc:sldMk cId="1741285954" sldId="265"/>
        </pc:sldMkLst>
      </pc:sldChg>
      <pc:sldChg chg="modSp mod modTransition">
        <pc:chgData name="Manly Luscombe" userId="d66a401e1e7a39bf" providerId="LiveId" clId="{6A3BACB3-967A-4342-ADE3-21521BC16400}" dt="2021-10-20T17:33:33.444" v="29" actId="20577"/>
        <pc:sldMkLst>
          <pc:docMk/>
          <pc:sldMk cId="57891353" sldId="266"/>
        </pc:sldMkLst>
        <pc:spChg chg="mod">
          <ac:chgData name="Manly Luscombe" userId="d66a401e1e7a39bf" providerId="LiveId" clId="{6A3BACB3-967A-4342-ADE3-21521BC16400}" dt="2021-10-20T17:33:33.444" v="29" actId="20577"/>
          <ac:spMkLst>
            <pc:docMk/>
            <pc:sldMk cId="57891353" sldId="266"/>
            <ac:spMk id="3" creationId="{A25D09D4-3A7F-4EF7-AD37-DB3AD6C7294F}"/>
          </ac:spMkLst>
        </pc:spChg>
      </pc:sldChg>
      <pc:sldMasterChg chg="modTransition modSldLayout">
        <pc:chgData name="Manly Luscombe" userId="d66a401e1e7a39bf" providerId="LiveId" clId="{6A3BACB3-967A-4342-ADE3-21521BC16400}" dt="2021-10-20T17:29:01.758" v="1"/>
        <pc:sldMasterMkLst>
          <pc:docMk/>
          <pc:sldMasterMk cId="819896946" sldId="2147483648"/>
        </pc:sldMasterMkLst>
        <pc:sldLayoutChg chg="modTransition">
          <pc:chgData name="Manly Luscombe" userId="d66a401e1e7a39bf" providerId="LiveId" clId="{6A3BACB3-967A-4342-ADE3-21521BC16400}" dt="2021-10-20T17:29:01.758" v="1"/>
          <pc:sldLayoutMkLst>
            <pc:docMk/>
            <pc:sldMasterMk cId="819896946" sldId="2147483648"/>
            <pc:sldLayoutMk cId="427556847" sldId="2147483649"/>
          </pc:sldLayoutMkLst>
        </pc:sldLayoutChg>
        <pc:sldLayoutChg chg="modTransition">
          <pc:chgData name="Manly Luscombe" userId="d66a401e1e7a39bf" providerId="LiveId" clId="{6A3BACB3-967A-4342-ADE3-21521BC16400}" dt="2021-10-20T17:29:01.758" v="1"/>
          <pc:sldLayoutMkLst>
            <pc:docMk/>
            <pc:sldMasterMk cId="819896946" sldId="2147483648"/>
            <pc:sldLayoutMk cId="2184963061" sldId="2147483650"/>
          </pc:sldLayoutMkLst>
        </pc:sldLayoutChg>
        <pc:sldLayoutChg chg="modTransition">
          <pc:chgData name="Manly Luscombe" userId="d66a401e1e7a39bf" providerId="LiveId" clId="{6A3BACB3-967A-4342-ADE3-21521BC16400}" dt="2021-10-20T17:29:01.758" v="1"/>
          <pc:sldLayoutMkLst>
            <pc:docMk/>
            <pc:sldMasterMk cId="819896946" sldId="2147483648"/>
            <pc:sldLayoutMk cId="2795555695" sldId="2147483651"/>
          </pc:sldLayoutMkLst>
        </pc:sldLayoutChg>
        <pc:sldLayoutChg chg="modTransition">
          <pc:chgData name="Manly Luscombe" userId="d66a401e1e7a39bf" providerId="LiveId" clId="{6A3BACB3-967A-4342-ADE3-21521BC16400}" dt="2021-10-20T17:29:01.758" v="1"/>
          <pc:sldLayoutMkLst>
            <pc:docMk/>
            <pc:sldMasterMk cId="819896946" sldId="2147483648"/>
            <pc:sldLayoutMk cId="1594946933" sldId="2147483652"/>
          </pc:sldLayoutMkLst>
        </pc:sldLayoutChg>
        <pc:sldLayoutChg chg="modTransition">
          <pc:chgData name="Manly Luscombe" userId="d66a401e1e7a39bf" providerId="LiveId" clId="{6A3BACB3-967A-4342-ADE3-21521BC16400}" dt="2021-10-20T17:29:01.758" v="1"/>
          <pc:sldLayoutMkLst>
            <pc:docMk/>
            <pc:sldMasterMk cId="819896946" sldId="2147483648"/>
            <pc:sldLayoutMk cId="1358705550" sldId="2147483653"/>
          </pc:sldLayoutMkLst>
        </pc:sldLayoutChg>
        <pc:sldLayoutChg chg="modTransition">
          <pc:chgData name="Manly Luscombe" userId="d66a401e1e7a39bf" providerId="LiveId" clId="{6A3BACB3-967A-4342-ADE3-21521BC16400}" dt="2021-10-20T17:29:01.758" v="1"/>
          <pc:sldLayoutMkLst>
            <pc:docMk/>
            <pc:sldMasterMk cId="819896946" sldId="2147483648"/>
            <pc:sldLayoutMk cId="2535163152" sldId="2147483654"/>
          </pc:sldLayoutMkLst>
        </pc:sldLayoutChg>
        <pc:sldLayoutChg chg="modTransition">
          <pc:chgData name="Manly Luscombe" userId="d66a401e1e7a39bf" providerId="LiveId" clId="{6A3BACB3-967A-4342-ADE3-21521BC16400}" dt="2021-10-20T17:29:01.758" v="1"/>
          <pc:sldLayoutMkLst>
            <pc:docMk/>
            <pc:sldMasterMk cId="819896946" sldId="2147483648"/>
            <pc:sldLayoutMk cId="3603384415" sldId="2147483655"/>
          </pc:sldLayoutMkLst>
        </pc:sldLayoutChg>
        <pc:sldLayoutChg chg="modTransition">
          <pc:chgData name="Manly Luscombe" userId="d66a401e1e7a39bf" providerId="LiveId" clId="{6A3BACB3-967A-4342-ADE3-21521BC16400}" dt="2021-10-20T17:29:01.758" v="1"/>
          <pc:sldLayoutMkLst>
            <pc:docMk/>
            <pc:sldMasterMk cId="819896946" sldId="2147483648"/>
            <pc:sldLayoutMk cId="3031067561" sldId="2147483656"/>
          </pc:sldLayoutMkLst>
        </pc:sldLayoutChg>
        <pc:sldLayoutChg chg="modTransition">
          <pc:chgData name="Manly Luscombe" userId="d66a401e1e7a39bf" providerId="LiveId" clId="{6A3BACB3-967A-4342-ADE3-21521BC16400}" dt="2021-10-20T17:29:01.758" v="1"/>
          <pc:sldLayoutMkLst>
            <pc:docMk/>
            <pc:sldMasterMk cId="819896946" sldId="2147483648"/>
            <pc:sldLayoutMk cId="738760390" sldId="2147483657"/>
          </pc:sldLayoutMkLst>
        </pc:sldLayoutChg>
        <pc:sldLayoutChg chg="modTransition">
          <pc:chgData name="Manly Luscombe" userId="d66a401e1e7a39bf" providerId="LiveId" clId="{6A3BACB3-967A-4342-ADE3-21521BC16400}" dt="2021-10-20T17:29:01.758" v="1"/>
          <pc:sldLayoutMkLst>
            <pc:docMk/>
            <pc:sldMasterMk cId="819896946" sldId="2147483648"/>
            <pc:sldLayoutMk cId="561342405" sldId="2147483658"/>
          </pc:sldLayoutMkLst>
        </pc:sldLayoutChg>
        <pc:sldLayoutChg chg="modTransition">
          <pc:chgData name="Manly Luscombe" userId="d66a401e1e7a39bf" providerId="LiveId" clId="{6A3BACB3-967A-4342-ADE3-21521BC16400}" dt="2021-10-20T17:29:01.758" v="1"/>
          <pc:sldLayoutMkLst>
            <pc:docMk/>
            <pc:sldMasterMk cId="819896946" sldId="2147483648"/>
            <pc:sldLayoutMk cId="918277577"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7C479-C43A-4659-A0FD-4286EE3A9F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BABB9D-518B-408B-B4E6-18E92E7649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EFCAA4-B7EA-43DA-BAED-7B0DA5148C6B}"/>
              </a:ext>
            </a:extLst>
          </p:cNvPr>
          <p:cNvSpPr>
            <a:spLocks noGrp="1"/>
          </p:cNvSpPr>
          <p:nvPr>
            <p:ph type="dt" sz="half" idx="10"/>
          </p:nvPr>
        </p:nvSpPr>
        <p:spPr/>
        <p:txBody>
          <a:bodyPr/>
          <a:lstStyle/>
          <a:p>
            <a:fld id="{61649ED6-5E37-4372-99F5-D60791DE5401}" type="datetimeFigureOut">
              <a:rPr lang="en-US" smtClean="0"/>
              <a:t>10/20/2021</a:t>
            </a:fld>
            <a:endParaRPr lang="en-US"/>
          </a:p>
        </p:txBody>
      </p:sp>
      <p:sp>
        <p:nvSpPr>
          <p:cNvPr id="5" name="Footer Placeholder 4">
            <a:extLst>
              <a:ext uri="{FF2B5EF4-FFF2-40B4-BE49-F238E27FC236}">
                <a16:creationId xmlns:a16="http://schemas.microsoft.com/office/drawing/2014/main" id="{21DF1766-DD7C-4DE2-B824-0F76C8C6F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7F35E3-BB77-4D3E-BA07-49F86266DAED}"/>
              </a:ext>
            </a:extLst>
          </p:cNvPr>
          <p:cNvSpPr>
            <a:spLocks noGrp="1"/>
          </p:cNvSpPr>
          <p:nvPr>
            <p:ph type="sldNum" sz="quarter" idx="12"/>
          </p:nvPr>
        </p:nvSpPr>
        <p:spPr/>
        <p:txBody>
          <a:bodyPr/>
          <a:lstStyle/>
          <a:p>
            <a:fld id="{B295336B-A632-4EE5-9A8E-157503AFFE3A}" type="slidenum">
              <a:rPr lang="en-US" smtClean="0"/>
              <a:t>‹#›</a:t>
            </a:fld>
            <a:endParaRPr lang="en-US"/>
          </a:p>
        </p:txBody>
      </p:sp>
    </p:spTree>
    <p:extLst>
      <p:ext uri="{BB962C8B-B14F-4D97-AF65-F5344CB8AC3E}">
        <p14:creationId xmlns:p14="http://schemas.microsoft.com/office/powerpoint/2010/main" val="42755684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6637D-0781-47A2-A532-E91B5697E1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CB5BC0-DEE0-4506-87C0-E31DD75642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7D3637-B427-4B85-94AD-D61A63172CA2}"/>
              </a:ext>
            </a:extLst>
          </p:cNvPr>
          <p:cNvSpPr>
            <a:spLocks noGrp="1"/>
          </p:cNvSpPr>
          <p:nvPr>
            <p:ph type="dt" sz="half" idx="10"/>
          </p:nvPr>
        </p:nvSpPr>
        <p:spPr/>
        <p:txBody>
          <a:bodyPr/>
          <a:lstStyle/>
          <a:p>
            <a:fld id="{61649ED6-5E37-4372-99F5-D60791DE5401}" type="datetimeFigureOut">
              <a:rPr lang="en-US" smtClean="0"/>
              <a:t>10/20/2021</a:t>
            </a:fld>
            <a:endParaRPr lang="en-US"/>
          </a:p>
        </p:txBody>
      </p:sp>
      <p:sp>
        <p:nvSpPr>
          <p:cNvPr id="5" name="Footer Placeholder 4">
            <a:extLst>
              <a:ext uri="{FF2B5EF4-FFF2-40B4-BE49-F238E27FC236}">
                <a16:creationId xmlns:a16="http://schemas.microsoft.com/office/drawing/2014/main" id="{8D39410F-3214-4034-B3D5-41FABC984D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60E5C-9A73-4A86-9A30-21B8AC8370C2}"/>
              </a:ext>
            </a:extLst>
          </p:cNvPr>
          <p:cNvSpPr>
            <a:spLocks noGrp="1"/>
          </p:cNvSpPr>
          <p:nvPr>
            <p:ph type="sldNum" sz="quarter" idx="12"/>
          </p:nvPr>
        </p:nvSpPr>
        <p:spPr/>
        <p:txBody>
          <a:bodyPr/>
          <a:lstStyle/>
          <a:p>
            <a:fld id="{B295336B-A632-4EE5-9A8E-157503AFFE3A}" type="slidenum">
              <a:rPr lang="en-US" smtClean="0"/>
              <a:t>‹#›</a:t>
            </a:fld>
            <a:endParaRPr lang="en-US"/>
          </a:p>
        </p:txBody>
      </p:sp>
    </p:spTree>
    <p:extLst>
      <p:ext uri="{BB962C8B-B14F-4D97-AF65-F5344CB8AC3E}">
        <p14:creationId xmlns:p14="http://schemas.microsoft.com/office/powerpoint/2010/main" val="56134240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037D4D-81A4-403B-944C-0842A97159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9E3968-AFD2-46D9-B8F9-E22543578F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24DFE-BE62-43F1-88B6-0122162E987B}"/>
              </a:ext>
            </a:extLst>
          </p:cNvPr>
          <p:cNvSpPr>
            <a:spLocks noGrp="1"/>
          </p:cNvSpPr>
          <p:nvPr>
            <p:ph type="dt" sz="half" idx="10"/>
          </p:nvPr>
        </p:nvSpPr>
        <p:spPr/>
        <p:txBody>
          <a:bodyPr/>
          <a:lstStyle/>
          <a:p>
            <a:fld id="{61649ED6-5E37-4372-99F5-D60791DE5401}" type="datetimeFigureOut">
              <a:rPr lang="en-US" smtClean="0"/>
              <a:t>10/20/2021</a:t>
            </a:fld>
            <a:endParaRPr lang="en-US"/>
          </a:p>
        </p:txBody>
      </p:sp>
      <p:sp>
        <p:nvSpPr>
          <p:cNvPr id="5" name="Footer Placeholder 4">
            <a:extLst>
              <a:ext uri="{FF2B5EF4-FFF2-40B4-BE49-F238E27FC236}">
                <a16:creationId xmlns:a16="http://schemas.microsoft.com/office/drawing/2014/main" id="{5119EEC3-C17D-467F-B4CD-83054B225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4DEDB4-8547-430D-BA51-3EC566331F60}"/>
              </a:ext>
            </a:extLst>
          </p:cNvPr>
          <p:cNvSpPr>
            <a:spLocks noGrp="1"/>
          </p:cNvSpPr>
          <p:nvPr>
            <p:ph type="sldNum" sz="quarter" idx="12"/>
          </p:nvPr>
        </p:nvSpPr>
        <p:spPr/>
        <p:txBody>
          <a:bodyPr/>
          <a:lstStyle/>
          <a:p>
            <a:fld id="{B295336B-A632-4EE5-9A8E-157503AFFE3A}" type="slidenum">
              <a:rPr lang="en-US" smtClean="0"/>
              <a:t>‹#›</a:t>
            </a:fld>
            <a:endParaRPr lang="en-US"/>
          </a:p>
        </p:txBody>
      </p:sp>
    </p:spTree>
    <p:extLst>
      <p:ext uri="{BB962C8B-B14F-4D97-AF65-F5344CB8AC3E}">
        <p14:creationId xmlns:p14="http://schemas.microsoft.com/office/powerpoint/2010/main" val="91827757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8241C-B452-41A0-85A5-5BF2C0A812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FC1340-D1E4-47D2-B92A-406B0EDAF6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1A8E0-7325-4AD6-9151-7A9C00049DAF}"/>
              </a:ext>
            </a:extLst>
          </p:cNvPr>
          <p:cNvSpPr>
            <a:spLocks noGrp="1"/>
          </p:cNvSpPr>
          <p:nvPr>
            <p:ph type="dt" sz="half" idx="10"/>
          </p:nvPr>
        </p:nvSpPr>
        <p:spPr/>
        <p:txBody>
          <a:bodyPr/>
          <a:lstStyle/>
          <a:p>
            <a:fld id="{61649ED6-5E37-4372-99F5-D60791DE5401}" type="datetimeFigureOut">
              <a:rPr lang="en-US" smtClean="0"/>
              <a:t>10/20/2021</a:t>
            </a:fld>
            <a:endParaRPr lang="en-US"/>
          </a:p>
        </p:txBody>
      </p:sp>
      <p:sp>
        <p:nvSpPr>
          <p:cNvPr id="5" name="Footer Placeholder 4">
            <a:extLst>
              <a:ext uri="{FF2B5EF4-FFF2-40B4-BE49-F238E27FC236}">
                <a16:creationId xmlns:a16="http://schemas.microsoft.com/office/drawing/2014/main" id="{E54FB313-84CF-4B4E-89F7-467BF54FF6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BD9C99-D530-48D5-ABAB-9DA65130344B}"/>
              </a:ext>
            </a:extLst>
          </p:cNvPr>
          <p:cNvSpPr>
            <a:spLocks noGrp="1"/>
          </p:cNvSpPr>
          <p:nvPr>
            <p:ph type="sldNum" sz="quarter" idx="12"/>
          </p:nvPr>
        </p:nvSpPr>
        <p:spPr/>
        <p:txBody>
          <a:bodyPr/>
          <a:lstStyle/>
          <a:p>
            <a:fld id="{B295336B-A632-4EE5-9A8E-157503AFFE3A}" type="slidenum">
              <a:rPr lang="en-US" smtClean="0"/>
              <a:t>‹#›</a:t>
            </a:fld>
            <a:endParaRPr lang="en-US"/>
          </a:p>
        </p:txBody>
      </p:sp>
    </p:spTree>
    <p:extLst>
      <p:ext uri="{BB962C8B-B14F-4D97-AF65-F5344CB8AC3E}">
        <p14:creationId xmlns:p14="http://schemas.microsoft.com/office/powerpoint/2010/main" val="218496306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AC00A-F62A-42DC-B37B-E311F56BFC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CEE92B-398F-4777-A336-764EFCE763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8A1A14-4C2C-488A-94D8-FF9A3B56F797}"/>
              </a:ext>
            </a:extLst>
          </p:cNvPr>
          <p:cNvSpPr>
            <a:spLocks noGrp="1"/>
          </p:cNvSpPr>
          <p:nvPr>
            <p:ph type="dt" sz="half" idx="10"/>
          </p:nvPr>
        </p:nvSpPr>
        <p:spPr/>
        <p:txBody>
          <a:bodyPr/>
          <a:lstStyle/>
          <a:p>
            <a:fld id="{61649ED6-5E37-4372-99F5-D60791DE5401}" type="datetimeFigureOut">
              <a:rPr lang="en-US" smtClean="0"/>
              <a:t>10/20/2021</a:t>
            </a:fld>
            <a:endParaRPr lang="en-US"/>
          </a:p>
        </p:txBody>
      </p:sp>
      <p:sp>
        <p:nvSpPr>
          <p:cNvPr id="5" name="Footer Placeholder 4">
            <a:extLst>
              <a:ext uri="{FF2B5EF4-FFF2-40B4-BE49-F238E27FC236}">
                <a16:creationId xmlns:a16="http://schemas.microsoft.com/office/drawing/2014/main" id="{497D8BD4-BAF9-4D17-9878-5643E68EF9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21C5E0-C4C9-4318-9729-029D5EA5D8A6}"/>
              </a:ext>
            </a:extLst>
          </p:cNvPr>
          <p:cNvSpPr>
            <a:spLocks noGrp="1"/>
          </p:cNvSpPr>
          <p:nvPr>
            <p:ph type="sldNum" sz="quarter" idx="12"/>
          </p:nvPr>
        </p:nvSpPr>
        <p:spPr/>
        <p:txBody>
          <a:bodyPr/>
          <a:lstStyle/>
          <a:p>
            <a:fld id="{B295336B-A632-4EE5-9A8E-157503AFFE3A}" type="slidenum">
              <a:rPr lang="en-US" smtClean="0"/>
              <a:t>‹#›</a:t>
            </a:fld>
            <a:endParaRPr lang="en-US"/>
          </a:p>
        </p:txBody>
      </p:sp>
    </p:spTree>
    <p:extLst>
      <p:ext uri="{BB962C8B-B14F-4D97-AF65-F5344CB8AC3E}">
        <p14:creationId xmlns:p14="http://schemas.microsoft.com/office/powerpoint/2010/main" val="279555569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8F5BD-C668-4301-A6DF-6C53D2E10C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E73BA7-AD41-4846-B0F5-5D4E343286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79938B-3990-4013-A428-46539A513D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E996CA-B875-4068-B6DB-3C626AD7A5E6}"/>
              </a:ext>
            </a:extLst>
          </p:cNvPr>
          <p:cNvSpPr>
            <a:spLocks noGrp="1"/>
          </p:cNvSpPr>
          <p:nvPr>
            <p:ph type="dt" sz="half" idx="10"/>
          </p:nvPr>
        </p:nvSpPr>
        <p:spPr/>
        <p:txBody>
          <a:bodyPr/>
          <a:lstStyle/>
          <a:p>
            <a:fld id="{61649ED6-5E37-4372-99F5-D60791DE5401}" type="datetimeFigureOut">
              <a:rPr lang="en-US" smtClean="0"/>
              <a:t>10/20/2021</a:t>
            </a:fld>
            <a:endParaRPr lang="en-US"/>
          </a:p>
        </p:txBody>
      </p:sp>
      <p:sp>
        <p:nvSpPr>
          <p:cNvPr id="6" name="Footer Placeholder 5">
            <a:extLst>
              <a:ext uri="{FF2B5EF4-FFF2-40B4-BE49-F238E27FC236}">
                <a16:creationId xmlns:a16="http://schemas.microsoft.com/office/drawing/2014/main" id="{DFFE6A50-DDAB-4E30-BF61-077C2C8D2E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317984-F3E9-4053-B72A-A6EB56892281}"/>
              </a:ext>
            </a:extLst>
          </p:cNvPr>
          <p:cNvSpPr>
            <a:spLocks noGrp="1"/>
          </p:cNvSpPr>
          <p:nvPr>
            <p:ph type="sldNum" sz="quarter" idx="12"/>
          </p:nvPr>
        </p:nvSpPr>
        <p:spPr/>
        <p:txBody>
          <a:bodyPr/>
          <a:lstStyle/>
          <a:p>
            <a:fld id="{B295336B-A632-4EE5-9A8E-157503AFFE3A}" type="slidenum">
              <a:rPr lang="en-US" smtClean="0"/>
              <a:t>‹#›</a:t>
            </a:fld>
            <a:endParaRPr lang="en-US"/>
          </a:p>
        </p:txBody>
      </p:sp>
    </p:spTree>
    <p:extLst>
      <p:ext uri="{BB962C8B-B14F-4D97-AF65-F5344CB8AC3E}">
        <p14:creationId xmlns:p14="http://schemas.microsoft.com/office/powerpoint/2010/main" val="159494693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069D6-7F1F-4F6D-A10F-DF00A6F6CE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AD7B69-9D60-492D-BB6A-F210B3E09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41D192-6562-40F9-8567-8A3FE4DD96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DEA3AA-FF4F-4B6B-A542-5E83DD20CA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05E492-F653-4FF7-9CD6-5F8F84A1DE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486551-7093-48C2-8E9E-7D6D26B5FC33}"/>
              </a:ext>
            </a:extLst>
          </p:cNvPr>
          <p:cNvSpPr>
            <a:spLocks noGrp="1"/>
          </p:cNvSpPr>
          <p:nvPr>
            <p:ph type="dt" sz="half" idx="10"/>
          </p:nvPr>
        </p:nvSpPr>
        <p:spPr/>
        <p:txBody>
          <a:bodyPr/>
          <a:lstStyle/>
          <a:p>
            <a:fld id="{61649ED6-5E37-4372-99F5-D60791DE5401}" type="datetimeFigureOut">
              <a:rPr lang="en-US" smtClean="0"/>
              <a:t>10/20/2021</a:t>
            </a:fld>
            <a:endParaRPr lang="en-US"/>
          </a:p>
        </p:txBody>
      </p:sp>
      <p:sp>
        <p:nvSpPr>
          <p:cNvPr id="8" name="Footer Placeholder 7">
            <a:extLst>
              <a:ext uri="{FF2B5EF4-FFF2-40B4-BE49-F238E27FC236}">
                <a16:creationId xmlns:a16="http://schemas.microsoft.com/office/drawing/2014/main" id="{8DB16C67-1A57-49E0-B2A0-4DE40BC94D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624CF3-8C16-4973-ADDF-E91F6805AC70}"/>
              </a:ext>
            </a:extLst>
          </p:cNvPr>
          <p:cNvSpPr>
            <a:spLocks noGrp="1"/>
          </p:cNvSpPr>
          <p:nvPr>
            <p:ph type="sldNum" sz="quarter" idx="12"/>
          </p:nvPr>
        </p:nvSpPr>
        <p:spPr/>
        <p:txBody>
          <a:bodyPr/>
          <a:lstStyle/>
          <a:p>
            <a:fld id="{B295336B-A632-4EE5-9A8E-157503AFFE3A}" type="slidenum">
              <a:rPr lang="en-US" smtClean="0"/>
              <a:t>‹#›</a:t>
            </a:fld>
            <a:endParaRPr lang="en-US"/>
          </a:p>
        </p:txBody>
      </p:sp>
    </p:spTree>
    <p:extLst>
      <p:ext uri="{BB962C8B-B14F-4D97-AF65-F5344CB8AC3E}">
        <p14:creationId xmlns:p14="http://schemas.microsoft.com/office/powerpoint/2010/main" val="135870555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09317-E1F9-4884-B09C-72C45C9FC6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A687B7-883F-4B11-93C2-02F4C334E710}"/>
              </a:ext>
            </a:extLst>
          </p:cNvPr>
          <p:cNvSpPr>
            <a:spLocks noGrp="1"/>
          </p:cNvSpPr>
          <p:nvPr>
            <p:ph type="dt" sz="half" idx="10"/>
          </p:nvPr>
        </p:nvSpPr>
        <p:spPr/>
        <p:txBody>
          <a:bodyPr/>
          <a:lstStyle/>
          <a:p>
            <a:fld id="{61649ED6-5E37-4372-99F5-D60791DE5401}" type="datetimeFigureOut">
              <a:rPr lang="en-US" smtClean="0"/>
              <a:t>10/20/2021</a:t>
            </a:fld>
            <a:endParaRPr lang="en-US"/>
          </a:p>
        </p:txBody>
      </p:sp>
      <p:sp>
        <p:nvSpPr>
          <p:cNvPr id="4" name="Footer Placeholder 3">
            <a:extLst>
              <a:ext uri="{FF2B5EF4-FFF2-40B4-BE49-F238E27FC236}">
                <a16:creationId xmlns:a16="http://schemas.microsoft.com/office/drawing/2014/main" id="{60C1DD5A-E0A1-4452-A115-DA8A9438E6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2C1580-3024-4384-BCA1-2BA90127B398}"/>
              </a:ext>
            </a:extLst>
          </p:cNvPr>
          <p:cNvSpPr>
            <a:spLocks noGrp="1"/>
          </p:cNvSpPr>
          <p:nvPr>
            <p:ph type="sldNum" sz="quarter" idx="12"/>
          </p:nvPr>
        </p:nvSpPr>
        <p:spPr/>
        <p:txBody>
          <a:bodyPr/>
          <a:lstStyle/>
          <a:p>
            <a:fld id="{B295336B-A632-4EE5-9A8E-157503AFFE3A}" type="slidenum">
              <a:rPr lang="en-US" smtClean="0"/>
              <a:t>‹#›</a:t>
            </a:fld>
            <a:endParaRPr lang="en-US"/>
          </a:p>
        </p:txBody>
      </p:sp>
    </p:spTree>
    <p:extLst>
      <p:ext uri="{BB962C8B-B14F-4D97-AF65-F5344CB8AC3E}">
        <p14:creationId xmlns:p14="http://schemas.microsoft.com/office/powerpoint/2010/main" val="253516315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0D3A4-0C24-49B6-9E1D-7773DBF7F042}"/>
              </a:ext>
            </a:extLst>
          </p:cNvPr>
          <p:cNvSpPr>
            <a:spLocks noGrp="1"/>
          </p:cNvSpPr>
          <p:nvPr>
            <p:ph type="dt" sz="half" idx="10"/>
          </p:nvPr>
        </p:nvSpPr>
        <p:spPr/>
        <p:txBody>
          <a:bodyPr/>
          <a:lstStyle/>
          <a:p>
            <a:fld id="{61649ED6-5E37-4372-99F5-D60791DE5401}" type="datetimeFigureOut">
              <a:rPr lang="en-US" smtClean="0"/>
              <a:t>10/20/2021</a:t>
            </a:fld>
            <a:endParaRPr lang="en-US"/>
          </a:p>
        </p:txBody>
      </p:sp>
      <p:sp>
        <p:nvSpPr>
          <p:cNvPr id="3" name="Footer Placeholder 2">
            <a:extLst>
              <a:ext uri="{FF2B5EF4-FFF2-40B4-BE49-F238E27FC236}">
                <a16:creationId xmlns:a16="http://schemas.microsoft.com/office/drawing/2014/main" id="{E65C34BE-9B72-4A22-B29F-7DE8BCB92F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1982E8-D5E3-4A65-BFE1-4BF24F9966A9}"/>
              </a:ext>
            </a:extLst>
          </p:cNvPr>
          <p:cNvSpPr>
            <a:spLocks noGrp="1"/>
          </p:cNvSpPr>
          <p:nvPr>
            <p:ph type="sldNum" sz="quarter" idx="12"/>
          </p:nvPr>
        </p:nvSpPr>
        <p:spPr/>
        <p:txBody>
          <a:bodyPr/>
          <a:lstStyle/>
          <a:p>
            <a:fld id="{B295336B-A632-4EE5-9A8E-157503AFFE3A}" type="slidenum">
              <a:rPr lang="en-US" smtClean="0"/>
              <a:t>‹#›</a:t>
            </a:fld>
            <a:endParaRPr lang="en-US"/>
          </a:p>
        </p:txBody>
      </p:sp>
    </p:spTree>
    <p:extLst>
      <p:ext uri="{BB962C8B-B14F-4D97-AF65-F5344CB8AC3E}">
        <p14:creationId xmlns:p14="http://schemas.microsoft.com/office/powerpoint/2010/main" val="360338441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BA3B6-301D-485D-A140-64DE31F8F1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EC6F4D-4709-4FD4-8A50-D5070EEA30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DEC815-D37E-4D97-907C-27899C9DB2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B571FB-E548-4FA3-81D0-4D0F03A597EB}"/>
              </a:ext>
            </a:extLst>
          </p:cNvPr>
          <p:cNvSpPr>
            <a:spLocks noGrp="1"/>
          </p:cNvSpPr>
          <p:nvPr>
            <p:ph type="dt" sz="half" idx="10"/>
          </p:nvPr>
        </p:nvSpPr>
        <p:spPr/>
        <p:txBody>
          <a:bodyPr/>
          <a:lstStyle/>
          <a:p>
            <a:fld id="{61649ED6-5E37-4372-99F5-D60791DE5401}" type="datetimeFigureOut">
              <a:rPr lang="en-US" smtClean="0"/>
              <a:t>10/20/2021</a:t>
            </a:fld>
            <a:endParaRPr lang="en-US"/>
          </a:p>
        </p:txBody>
      </p:sp>
      <p:sp>
        <p:nvSpPr>
          <p:cNvPr id="6" name="Footer Placeholder 5">
            <a:extLst>
              <a:ext uri="{FF2B5EF4-FFF2-40B4-BE49-F238E27FC236}">
                <a16:creationId xmlns:a16="http://schemas.microsoft.com/office/drawing/2014/main" id="{F69BA080-2641-4805-A8B7-A451D45DB8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7956E4-DF31-41F8-8EC3-FF4335E7A376}"/>
              </a:ext>
            </a:extLst>
          </p:cNvPr>
          <p:cNvSpPr>
            <a:spLocks noGrp="1"/>
          </p:cNvSpPr>
          <p:nvPr>
            <p:ph type="sldNum" sz="quarter" idx="12"/>
          </p:nvPr>
        </p:nvSpPr>
        <p:spPr/>
        <p:txBody>
          <a:bodyPr/>
          <a:lstStyle/>
          <a:p>
            <a:fld id="{B295336B-A632-4EE5-9A8E-157503AFFE3A}" type="slidenum">
              <a:rPr lang="en-US" smtClean="0"/>
              <a:t>‹#›</a:t>
            </a:fld>
            <a:endParaRPr lang="en-US"/>
          </a:p>
        </p:txBody>
      </p:sp>
    </p:spTree>
    <p:extLst>
      <p:ext uri="{BB962C8B-B14F-4D97-AF65-F5344CB8AC3E}">
        <p14:creationId xmlns:p14="http://schemas.microsoft.com/office/powerpoint/2010/main" val="303106756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4B96A-B028-4BAE-BDAA-F959106305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AB9B67-55DC-459A-9C95-3EE231DBD9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85F692-3896-4286-9537-BC90F55F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A3F814-6C68-41D1-97EE-D529A72E9FAF}"/>
              </a:ext>
            </a:extLst>
          </p:cNvPr>
          <p:cNvSpPr>
            <a:spLocks noGrp="1"/>
          </p:cNvSpPr>
          <p:nvPr>
            <p:ph type="dt" sz="half" idx="10"/>
          </p:nvPr>
        </p:nvSpPr>
        <p:spPr/>
        <p:txBody>
          <a:bodyPr/>
          <a:lstStyle/>
          <a:p>
            <a:fld id="{61649ED6-5E37-4372-99F5-D60791DE5401}" type="datetimeFigureOut">
              <a:rPr lang="en-US" smtClean="0"/>
              <a:t>10/20/2021</a:t>
            </a:fld>
            <a:endParaRPr lang="en-US"/>
          </a:p>
        </p:txBody>
      </p:sp>
      <p:sp>
        <p:nvSpPr>
          <p:cNvPr id="6" name="Footer Placeholder 5">
            <a:extLst>
              <a:ext uri="{FF2B5EF4-FFF2-40B4-BE49-F238E27FC236}">
                <a16:creationId xmlns:a16="http://schemas.microsoft.com/office/drawing/2014/main" id="{96AD6579-D34A-42D6-B592-406B57AE9B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24BF50-73D7-47AF-840E-AB49065BAC61}"/>
              </a:ext>
            </a:extLst>
          </p:cNvPr>
          <p:cNvSpPr>
            <a:spLocks noGrp="1"/>
          </p:cNvSpPr>
          <p:nvPr>
            <p:ph type="sldNum" sz="quarter" idx="12"/>
          </p:nvPr>
        </p:nvSpPr>
        <p:spPr/>
        <p:txBody>
          <a:bodyPr/>
          <a:lstStyle/>
          <a:p>
            <a:fld id="{B295336B-A632-4EE5-9A8E-157503AFFE3A}" type="slidenum">
              <a:rPr lang="en-US" smtClean="0"/>
              <a:t>‹#›</a:t>
            </a:fld>
            <a:endParaRPr lang="en-US"/>
          </a:p>
        </p:txBody>
      </p:sp>
    </p:spTree>
    <p:extLst>
      <p:ext uri="{BB962C8B-B14F-4D97-AF65-F5344CB8AC3E}">
        <p14:creationId xmlns:p14="http://schemas.microsoft.com/office/powerpoint/2010/main" val="73876039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80631A-F800-414E-A89B-CB05AACC1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DFF49E8-1704-426A-A5FA-C963F2E74F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D99F03-7385-4D01-8DA0-BBEE501F08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649ED6-5E37-4372-99F5-D60791DE5401}" type="datetimeFigureOut">
              <a:rPr lang="en-US" smtClean="0"/>
              <a:t>10/20/2021</a:t>
            </a:fld>
            <a:endParaRPr lang="en-US"/>
          </a:p>
        </p:txBody>
      </p:sp>
      <p:sp>
        <p:nvSpPr>
          <p:cNvPr id="5" name="Footer Placeholder 4">
            <a:extLst>
              <a:ext uri="{FF2B5EF4-FFF2-40B4-BE49-F238E27FC236}">
                <a16:creationId xmlns:a16="http://schemas.microsoft.com/office/drawing/2014/main" id="{3702F54E-8519-4F05-8BB3-454F379DF5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F0B652-80C6-4458-B98F-E67710C5F2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95336B-A632-4EE5-9A8E-157503AFFE3A}" type="slidenum">
              <a:rPr lang="en-US" smtClean="0"/>
              <a:t>‹#›</a:t>
            </a:fld>
            <a:endParaRPr lang="en-US"/>
          </a:p>
        </p:txBody>
      </p:sp>
    </p:spTree>
    <p:extLst>
      <p:ext uri="{BB962C8B-B14F-4D97-AF65-F5344CB8AC3E}">
        <p14:creationId xmlns:p14="http://schemas.microsoft.com/office/powerpoint/2010/main" val="819896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75425-B63C-4489-88D8-3B78D94FCDFF}"/>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99FA9508-8A8A-4462-A81B-874881967949}"/>
              </a:ext>
            </a:extLst>
          </p:cNvPr>
          <p:cNvSpPr>
            <a:spLocks noGrp="1"/>
          </p:cNvSpPr>
          <p:nvPr>
            <p:ph type="subTitle" idx="1"/>
          </p:nvPr>
        </p:nvSpPr>
        <p:spPr/>
        <p:txBody>
          <a:bodyPr/>
          <a:lstStyle/>
          <a:p>
            <a:endParaRPr lang="en-US"/>
          </a:p>
        </p:txBody>
      </p:sp>
      <p:pic>
        <p:nvPicPr>
          <p:cNvPr id="1026" name="Picture 2" descr="Simple Action For Pure Peace And Contentment In Life | elephant journal">
            <a:extLst>
              <a:ext uri="{FF2B5EF4-FFF2-40B4-BE49-F238E27FC236}">
                <a16:creationId xmlns:a16="http://schemas.microsoft.com/office/drawing/2014/main" id="{09836034-A61B-41F5-A4FC-A69D4AC352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070"/>
            <a:ext cx="12192000" cy="6952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503297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6C1E-2996-4FEA-A42A-D6E7167906E7}"/>
              </a:ext>
            </a:extLst>
          </p:cNvPr>
          <p:cNvSpPr>
            <a:spLocks noGrp="1"/>
          </p:cNvSpPr>
          <p:nvPr>
            <p:ph type="title"/>
          </p:nvPr>
        </p:nvSpPr>
        <p:spPr/>
        <p:txBody>
          <a:bodyPr/>
          <a:lstStyle/>
          <a:p>
            <a:r>
              <a:rPr lang="en-US" dirty="0">
                <a:solidFill>
                  <a:schemeClr val="bg1">
                    <a:lumMod val="85000"/>
                  </a:schemeClr>
                </a:solidFill>
                <a:latin typeface="Arial Black" panose="020B0A04020102020204" pitchFamily="34" charset="0"/>
              </a:rPr>
              <a:t>Practical Suggestions</a:t>
            </a:r>
          </a:p>
        </p:txBody>
      </p:sp>
      <p:sp>
        <p:nvSpPr>
          <p:cNvPr id="3" name="Content Placeholder 2">
            <a:extLst>
              <a:ext uri="{FF2B5EF4-FFF2-40B4-BE49-F238E27FC236}">
                <a16:creationId xmlns:a16="http://schemas.microsoft.com/office/drawing/2014/main" id="{A25D09D4-3A7F-4EF7-AD37-DB3AD6C7294F}"/>
              </a:ext>
            </a:extLst>
          </p:cNvPr>
          <p:cNvSpPr>
            <a:spLocks noGrp="1"/>
          </p:cNvSpPr>
          <p:nvPr>
            <p:ph idx="1"/>
          </p:nvPr>
        </p:nvSpPr>
        <p:spPr>
          <a:xfrm>
            <a:off x="838200" y="1547447"/>
            <a:ext cx="10626969" cy="4740812"/>
          </a:xfrm>
        </p:spPr>
        <p:txBody>
          <a:bodyPr>
            <a:noAutofit/>
          </a:bodyPr>
          <a:lstStyle/>
          <a:p>
            <a:pPr marL="514350" marR="0" indent="-514350" algn="l" rtl="0">
              <a:buFont typeface="+mj-lt"/>
              <a:buAutoNum type="arabicPeriod"/>
            </a:pPr>
            <a:r>
              <a:rPr lang="en-US" sz="3600" b="1" i="0" u="none" strike="noStrike" baseline="0" dirty="0">
                <a:solidFill>
                  <a:schemeClr val="bg1">
                    <a:lumMod val="85000"/>
                  </a:schemeClr>
                </a:solidFill>
                <a:latin typeface="Verdana" panose="020B0604030504040204" pitchFamily="34" charset="0"/>
              </a:rPr>
              <a:t>Refuse to compare </a:t>
            </a:r>
            <a:r>
              <a:rPr lang="en-US" sz="3600" b="1" i="0" u="none" strike="noStrike" baseline="0" dirty="0" err="1">
                <a:solidFill>
                  <a:schemeClr val="bg1">
                    <a:lumMod val="85000"/>
                  </a:schemeClr>
                </a:solidFill>
                <a:latin typeface="Verdana" panose="020B0604030504040204" pitchFamily="34" charset="0"/>
              </a:rPr>
              <a:t>youself</a:t>
            </a:r>
            <a:r>
              <a:rPr lang="en-US" sz="3600" b="1" i="0" u="none" strike="noStrike" baseline="0" dirty="0">
                <a:solidFill>
                  <a:schemeClr val="bg1">
                    <a:lumMod val="85000"/>
                  </a:schemeClr>
                </a:solidFill>
                <a:latin typeface="Verdana" panose="020B0604030504040204" pitchFamily="34" charset="0"/>
              </a:rPr>
              <a:t> with others.</a:t>
            </a:r>
            <a:br>
              <a:rPr lang="en-US" sz="3600" b="1" i="0" u="none" strike="noStrike" baseline="0" dirty="0">
                <a:solidFill>
                  <a:schemeClr val="bg1">
                    <a:lumMod val="85000"/>
                  </a:schemeClr>
                </a:solidFill>
                <a:latin typeface="Verdana" panose="020B0604030504040204" pitchFamily="34" charset="0"/>
              </a:rPr>
            </a:br>
            <a:endParaRPr lang="en-US" sz="3600" b="1" i="0" u="none" strike="noStrike" baseline="0" dirty="0">
              <a:solidFill>
                <a:schemeClr val="bg1">
                  <a:lumMod val="85000"/>
                </a:schemeClr>
              </a:solidFill>
              <a:latin typeface="Verdana" panose="020B0604030504040204" pitchFamily="34" charset="0"/>
            </a:endParaRPr>
          </a:p>
          <a:p>
            <a:pPr marL="514350" marR="0" indent="-514350" algn="l" rtl="0">
              <a:buFont typeface="+mj-lt"/>
              <a:buAutoNum type="arabicPeriod"/>
            </a:pPr>
            <a:r>
              <a:rPr lang="en-US" sz="3600" b="1" dirty="0">
                <a:solidFill>
                  <a:schemeClr val="bg1">
                    <a:lumMod val="85000"/>
                  </a:schemeClr>
                </a:solidFill>
                <a:latin typeface="Verdana" panose="020B0604030504040204" pitchFamily="34" charset="0"/>
              </a:rPr>
              <a:t>Love people they way they are and not as you would like them to be.</a:t>
            </a:r>
            <a:br>
              <a:rPr lang="en-US" sz="3600" b="1" dirty="0">
                <a:solidFill>
                  <a:schemeClr val="bg1">
                    <a:lumMod val="85000"/>
                  </a:schemeClr>
                </a:solidFill>
                <a:latin typeface="Verdana" panose="020B0604030504040204" pitchFamily="34" charset="0"/>
              </a:rPr>
            </a:br>
            <a:endParaRPr lang="en-US" sz="3600" b="1" i="0" u="none" strike="noStrike" baseline="0" dirty="0">
              <a:solidFill>
                <a:schemeClr val="bg1">
                  <a:lumMod val="85000"/>
                </a:schemeClr>
              </a:solidFill>
              <a:latin typeface="Verdana" panose="020B0604030504040204" pitchFamily="34" charset="0"/>
            </a:endParaRPr>
          </a:p>
        </p:txBody>
      </p:sp>
    </p:spTree>
    <p:extLst>
      <p:ext uri="{BB962C8B-B14F-4D97-AF65-F5344CB8AC3E}">
        <p14:creationId xmlns:p14="http://schemas.microsoft.com/office/powerpoint/2010/main" val="174128595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6C1E-2996-4FEA-A42A-D6E7167906E7}"/>
              </a:ext>
            </a:extLst>
          </p:cNvPr>
          <p:cNvSpPr>
            <a:spLocks noGrp="1"/>
          </p:cNvSpPr>
          <p:nvPr>
            <p:ph type="title"/>
          </p:nvPr>
        </p:nvSpPr>
        <p:spPr/>
        <p:txBody>
          <a:bodyPr/>
          <a:lstStyle/>
          <a:p>
            <a:r>
              <a:rPr lang="en-US" dirty="0">
                <a:solidFill>
                  <a:schemeClr val="bg1">
                    <a:lumMod val="85000"/>
                  </a:schemeClr>
                </a:solidFill>
                <a:latin typeface="Arial Black" panose="020B0A04020102020204" pitchFamily="34" charset="0"/>
              </a:rPr>
              <a:t>Practical Suggestions</a:t>
            </a:r>
          </a:p>
        </p:txBody>
      </p:sp>
      <p:sp>
        <p:nvSpPr>
          <p:cNvPr id="3" name="Content Placeholder 2">
            <a:extLst>
              <a:ext uri="{FF2B5EF4-FFF2-40B4-BE49-F238E27FC236}">
                <a16:creationId xmlns:a16="http://schemas.microsoft.com/office/drawing/2014/main" id="{A25D09D4-3A7F-4EF7-AD37-DB3AD6C7294F}"/>
              </a:ext>
            </a:extLst>
          </p:cNvPr>
          <p:cNvSpPr>
            <a:spLocks noGrp="1"/>
          </p:cNvSpPr>
          <p:nvPr>
            <p:ph idx="1"/>
          </p:nvPr>
        </p:nvSpPr>
        <p:spPr>
          <a:xfrm>
            <a:off x="838200" y="1547447"/>
            <a:ext cx="10626969" cy="4740812"/>
          </a:xfrm>
        </p:spPr>
        <p:txBody>
          <a:bodyPr>
            <a:noAutofit/>
          </a:bodyPr>
          <a:lstStyle/>
          <a:p>
            <a:pPr marL="514350" marR="0" indent="-514350" algn="l" rtl="0">
              <a:buFont typeface="+mj-lt"/>
              <a:buAutoNum type="arabicPeriod"/>
            </a:pPr>
            <a:r>
              <a:rPr lang="en-US" sz="3600" b="1" i="0" u="none" strike="noStrike" baseline="0" dirty="0">
                <a:solidFill>
                  <a:schemeClr val="bg1">
                    <a:lumMod val="85000"/>
                  </a:schemeClr>
                </a:solidFill>
                <a:latin typeface="Verdana" panose="020B0604030504040204" pitchFamily="34" charset="0"/>
              </a:rPr>
              <a:t>Refuse to compare yourself with others.</a:t>
            </a:r>
            <a:br>
              <a:rPr lang="en-US" sz="3600" b="1" i="0" u="none" strike="noStrike" baseline="0" dirty="0">
                <a:solidFill>
                  <a:schemeClr val="bg1">
                    <a:lumMod val="85000"/>
                  </a:schemeClr>
                </a:solidFill>
                <a:latin typeface="Verdana" panose="020B0604030504040204" pitchFamily="34" charset="0"/>
              </a:rPr>
            </a:br>
            <a:endParaRPr lang="en-US" sz="3600" b="1" i="0" u="none" strike="noStrike" baseline="0" dirty="0">
              <a:solidFill>
                <a:schemeClr val="bg1">
                  <a:lumMod val="85000"/>
                </a:schemeClr>
              </a:solidFill>
              <a:latin typeface="Verdana" panose="020B0604030504040204" pitchFamily="34" charset="0"/>
            </a:endParaRPr>
          </a:p>
          <a:p>
            <a:pPr marL="514350" marR="0" indent="-514350" algn="l" rtl="0">
              <a:buFont typeface="+mj-lt"/>
              <a:buAutoNum type="arabicPeriod"/>
            </a:pPr>
            <a:r>
              <a:rPr lang="en-US" sz="3600" b="1" dirty="0">
                <a:solidFill>
                  <a:schemeClr val="bg1">
                    <a:lumMod val="85000"/>
                  </a:schemeClr>
                </a:solidFill>
                <a:latin typeface="Verdana" panose="020B0604030504040204" pitchFamily="34" charset="0"/>
              </a:rPr>
              <a:t>Love people they way they are and not as you would like them to be.</a:t>
            </a:r>
            <a:br>
              <a:rPr lang="en-US" sz="3600" b="1" dirty="0">
                <a:solidFill>
                  <a:schemeClr val="bg1">
                    <a:lumMod val="85000"/>
                  </a:schemeClr>
                </a:solidFill>
                <a:latin typeface="Verdana" panose="020B0604030504040204" pitchFamily="34" charset="0"/>
              </a:rPr>
            </a:br>
            <a:endParaRPr lang="en-US" sz="3600" b="1" dirty="0">
              <a:solidFill>
                <a:schemeClr val="bg1">
                  <a:lumMod val="85000"/>
                </a:schemeClr>
              </a:solidFill>
              <a:latin typeface="Verdana" panose="020B0604030504040204" pitchFamily="34" charset="0"/>
            </a:endParaRPr>
          </a:p>
          <a:p>
            <a:pPr marL="514350" marR="0" indent="-514350" algn="l" rtl="0">
              <a:buFont typeface="+mj-lt"/>
              <a:buAutoNum type="arabicPeriod"/>
            </a:pPr>
            <a:r>
              <a:rPr lang="en-US" sz="3600" b="1" i="0" u="none" strike="noStrike" baseline="0" dirty="0">
                <a:solidFill>
                  <a:schemeClr val="bg1">
                    <a:lumMod val="85000"/>
                  </a:schemeClr>
                </a:solidFill>
                <a:latin typeface="Verdana" panose="020B0604030504040204" pitchFamily="34" charset="0"/>
              </a:rPr>
              <a:t>Accept things as they are and not as you would like them to be.</a:t>
            </a:r>
          </a:p>
        </p:txBody>
      </p:sp>
    </p:spTree>
    <p:extLst>
      <p:ext uri="{BB962C8B-B14F-4D97-AF65-F5344CB8AC3E}">
        <p14:creationId xmlns:p14="http://schemas.microsoft.com/office/powerpoint/2010/main" val="5789135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187EC-932B-48EE-AD2C-501494083A94}"/>
              </a:ext>
            </a:extLst>
          </p:cNvPr>
          <p:cNvSpPr>
            <a:spLocks noGrp="1"/>
          </p:cNvSpPr>
          <p:nvPr>
            <p:ph type="title"/>
          </p:nvPr>
        </p:nvSpPr>
        <p:spPr/>
        <p:txBody>
          <a:bodyPr/>
          <a:lstStyle/>
          <a:p>
            <a:r>
              <a:rPr lang="en-US" b="1" dirty="0">
                <a:solidFill>
                  <a:schemeClr val="bg1">
                    <a:lumMod val="85000"/>
                  </a:schemeClr>
                </a:solidFill>
                <a:latin typeface="Arial Black" panose="020B0A04020102020204" pitchFamily="34" charset="0"/>
              </a:rPr>
              <a:t>Philippians 4:10-13</a:t>
            </a:r>
          </a:p>
        </p:txBody>
      </p:sp>
      <p:sp>
        <p:nvSpPr>
          <p:cNvPr id="3" name="Content Placeholder 2">
            <a:extLst>
              <a:ext uri="{FF2B5EF4-FFF2-40B4-BE49-F238E27FC236}">
                <a16:creationId xmlns:a16="http://schemas.microsoft.com/office/drawing/2014/main" id="{86620BB0-380F-432E-8E22-D2D63A2D0FD4}"/>
              </a:ext>
            </a:extLst>
          </p:cNvPr>
          <p:cNvSpPr>
            <a:spLocks noGrp="1"/>
          </p:cNvSpPr>
          <p:nvPr>
            <p:ph idx="1"/>
          </p:nvPr>
        </p:nvSpPr>
        <p:spPr/>
        <p:txBody>
          <a:bodyPr>
            <a:noAutofit/>
          </a:bodyPr>
          <a:lstStyle/>
          <a:p>
            <a:pPr marR="0" algn="l" rtl="0"/>
            <a:r>
              <a:rPr lang="en-US" b="1" i="0" u="none" strike="noStrike" baseline="0" dirty="0">
                <a:solidFill>
                  <a:schemeClr val="bg1">
                    <a:lumMod val="85000"/>
                  </a:schemeClr>
                </a:solidFill>
                <a:latin typeface="Verdana" panose="020B0604030504040204" pitchFamily="34" charset="0"/>
              </a:rPr>
              <a:t>(10)  But I rejoiced in the Lord greatly that now at last your care for me has flourished again; though you surely did care, but you lacked opportunity. (11)  Not that I speak in regard to need, for I have learned in whatever state I am, to be content: (12)  I know how to be abased, and I know how to abound. Everywhere and in all things I have learned both to be full and to be hungry, both to abound and to suffer need. (13)  I can do all things through Christ who strengthens me.</a:t>
            </a:r>
          </a:p>
          <a:p>
            <a:endParaRPr lang="en-US" b="1" dirty="0">
              <a:solidFill>
                <a:schemeClr val="bg1">
                  <a:lumMod val="85000"/>
                </a:schemeClr>
              </a:solidFill>
            </a:endParaRPr>
          </a:p>
        </p:txBody>
      </p:sp>
    </p:spTree>
    <p:extLst>
      <p:ext uri="{BB962C8B-B14F-4D97-AF65-F5344CB8AC3E}">
        <p14:creationId xmlns:p14="http://schemas.microsoft.com/office/powerpoint/2010/main" val="99521322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6C1E-2996-4FEA-A42A-D6E7167906E7}"/>
              </a:ext>
            </a:extLst>
          </p:cNvPr>
          <p:cNvSpPr>
            <a:spLocks noGrp="1"/>
          </p:cNvSpPr>
          <p:nvPr>
            <p:ph type="title"/>
          </p:nvPr>
        </p:nvSpPr>
        <p:spPr/>
        <p:txBody>
          <a:bodyPr/>
          <a:lstStyle/>
          <a:p>
            <a:r>
              <a:rPr lang="en-US" dirty="0">
                <a:solidFill>
                  <a:schemeClr val="bg1">
                    <a:lumMod val="85000"/>
                  </a:schemeClr>
                </a:solidFill>
                <a:latin typeface="Arial Black" panose="020B0A04020102020204" pitchFamily="34" charset="0"/>
              </a:rPr>
              <a:t>Wealthy man and an employee</a:t>
            </a:r>
          </a:p>
        </p:txBody>
      </p:sp>
      <p:sp>
        <p:nvSpPr>
          <p:cNvPr id="3" name="Content Placeholder 2">
            <a:extLst>
              <a:ext uri="{FF2B5EF4-FFF2-40B4-BE49-F238E27FC236}">
                <a16:creationId xmlns:a16="http://schemas.microsoft.com/office/drawing/2014/main" id="{A25D09D4-3A7F-4EF7-AD37-DB3AD6C7294F}"/>
              </a:ext>
            </a:extLst>
          </p:cNvPr>
          <p:cNvSpPr>
            <a:spLocks noGrp="1"/>
          </p:cNvSpPr>
          <p:nvPr>
            <p:ph idx="1"/>
          </p:nvPr>
        </p:nvSpPr>
        <p:spPr/>
        <p:txBody>
          <a:bodyPr>
            <a:normAutofit/>
          </a:bodyPr>
          <a:lstStyle/>
          <a:p>
            <a:r>
              <a:rPr lang="en-US" sz="3200" b="1" dirty="0">
                <a:solidFill>
                  <a:schemeClr val="bg1">
                    <a:lumMod val="85000"/>
                  </a:schemeClr>
                </a:solidFill>
              </a:rPr>
              <a:t>He was very pleased with the faithful work of his cook.</a:t>
            </a:r>
          </a:p>
          <a:p>
            <a:r>
              <a:rPr lang="en-US" sz="3200" b="1" dirty="0">
                <a:solidFill>
                  <a:schemeClr val="bg1">
                    <a:lumMod val="85000"/>
                  </a:schemeClr>
                </a:solidFill>
              </a:rPr>
              <a:t>He heard her say to another worker how she needed $25 to buy a gift. “I would be content with that.”</a:t>
            </a:r>
          </a:p>
          <a:p>
            <a:r>
              <a:rPr lang="en-US" sz="3200" b="1" dirty="0">
                <a:solidFill>
                  <a:schemeClr val="bg1">
                    <a:lumMod val="85000"/>
                  </a:schemeClr>
                </a:solidFill>
              </a:rPr>
              <a:t>He went in the kitchen and told her he was very pleased with her work and her faithful service to the family.</a:t>
            </a:r>
          </a:p>
          <a:p>
            <a:r>
              <a:rPr lang="en-US" sz="3200" b="1" dirty="0">
                <a:solidFill>
                  <a:schemeClr val="bg1">
                    <a:lumMod val="85000"/>
                  </a:schemeClr>
                </a:solidFill>
              </a:rPr>
              <a:t>He then gave her $25 and left the kitchen.</a:t>
            </a:r>
          </a:p>
          <a:p>
            <a:r>
              <a:rPr lang="en-US" sz="3200" b="1" dirty="0">
                <a:solidFill>
                  <a:schemeClr val="bg1">
                    <a:lumMod val="85000"/>
                  </a:schemeClr>
                </a:solidFill>
              </a:rPr>
              <a:t>She said to another worker, “Why didn’t I say $100 instead of $25?”</a:t>
            </a:r>
          </a:p>
        </p:txBody>
      </p:sp>
    </p:spTree>
    <p:extLst>
      <p:ext uri="{BB962C8B-B14F-4D97-AF65-F5344CB8AC3E}">
        <p14:creationId xmlns:p14="http://schemas.microsoft.com/office/powerpoint/2010/main" val="25682601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6C1E-2996-4FEA-A42A-D6E7167906E7}"/>
              </a:ext>
            </a:extLst>
          </p:cNvPr>
          <p:cNvSpPr>
            <a:spLocks noGrp="1"/>
          </p:cNvSpPr>
          <p:nvPr>
            <p:ph type="title"/>
          </p:nvPr>
        </p:nvSpPr>
        <p:spPr/>
        <p:txBody>
          <a:bodyPr/>
          <a:lstStyle/>
          <a:p>
            <a:r>
              <a:rPr lang="en-US" dirty="0">
                <a:solidFill>
                  <a:schemeClr val="bg1">
                    <a:lumMod val="85000"/>
                  </a:schemeClr>
                </a:solidFill>
                <a:latin typeface="Arial Black" panose="020B0A04020102020204" pitchFamily="34" charset="0"/>
              </a:rPr>
              <a:t>Contentment Defined</a:t>
            </a:r>
          </a:p>
        </p:txBody>
      </p:sp>
      <p:sp>
        <p:nvSpPr>
          <p:cNvPr id="3" name="Content Placeholder 2">
            <a:extLst>
              <a:ext uri="{FF2B5EF4-FFF2-40B4-BE49-F238E27FC236}">
                <a16:creationId xmlns:a16="http://schemas.microsoft.com/office/drawing/2014/main" id="{A25D09D4-3A7F-4EF7-AD37-DB3AD6C7294F}"/>
              </a:ext>
            </a:extLst>
          </p:cNvPr>
          <p:cNvSpPr>
            <a:spLocks noGrp="1"/>
          </p:cNvSpPr>
          <p:nvPr>
            <p:ph idx="1"/>
          </p:nvPr>
        </p:nvSpPr>
        <p:spPr/>
        <p:txBody>
          <a:bodyPr>
            <a:noAutofit/>
          </a:bodyPr>
          <a:lstStyle/>
          <a:p>
            <a:r>
              <a:rPr lang="en-US" sz="3600" b="1" dirty="0">
                <a:solidFill>
                  <a:schemeClr val="bg1">
                    <a:lumMod val="85000"/>
                  </a:schemeClr>
                </a:solidFill>
              </a:rPr>
              <a:t>How often do we think like the cook?</a:t>
            </a:r>
          </a:p>
          <a:p>
            <a:r>
              <a:rPr lang="en-US" sz="3600" b="1" dirty="0">
                <a:solidFill>
                  <a:schemeClr val="bg1">
                    <a:lumMod val="85000"/>
                  </a:schemeClr>
                </a:solidFill>
              </a:rPr>
              <a:t>Are we content with our life?</a:t>
            </a:r>
          </a:p>
          <a:p>
            <a:r>
              <a:rPr lang="en-US" sz="3600" b="1" dirty="0">
                <a:solidFill>
                  <a:schemeClr val="bg1">
                    <a:lumMod val="85000"/>
                  </a:schemeClr>
                </a:solidFill>
              </a:rPr>
              <a:t>Our lives would be much happier if we learned to be content.</a:t>
            </a:r>
          </a:p>
          <a:p>
            <a:r>
              <a:rPr lang="en-US" sz="3600" b="1" dirty="0">
                <a:solidFill>
                  <a:schemeClr val="bg1">
                    <a:lumMod val="85000"/>
                  </a:schemeClr>
                </a:solidFill>
              </a:rPr>
              <a:t>Webster – Having the desires limited to that which one has</a:t>
            </a:r>
          </a:p>
          <a:p>
            <a:r>
              <a:rPr lang="en-US" sz="3600" b="1" dirty="0">
                <a:solidFill>
                  <a:schemeClr val="bg1">
                    <a:lumMod val="85000"/>
                  </a:schemeClr>
                </a:solidFill>
              </a:rPr>
              <a:t>Bless God for what you have. Trust God for what you need.</a:t>
            </a:r>
          </a:p>
        </p:txBody>
      </p:sp>
    </p:spTree>
    <p:extLst>
      <p:ext uri="{BB962C8B-B14F-4D97-AF65-F5344CB8AC3E}">
        <p14:creationId xmlns:p14="http://schemas.microsoft.com/office/powerpoint/2010/main" val="392742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6C1E-2996-4FEA-A42A-D6E7167906E7}"/>
              </a:ext>
            </a:extLst>
          </p:cNvPr>
          <p:cNvSpPr>
            <a:spLocks noGrp="1"/>
          </p:cNvSpPr>
          <p:nvPr>
            <p:ph type="title"/>
          </p:nvPr>
        </p:nvSpPr>
        <p:spPr/>
        <p:txBody>
          <a:bodyPr/>
          <a:lstStyle/>
          <a:p>
            <a:r>
              <a:rPr lang="en-US" dirty="0">
                <a:solidFill>
                  <a:schemeClr val="bg1">
                    <a:lumMod val="85000"/>
                  </a:schemeClr>
                </a:solidFill>
                <a:latin typeface="Arial Black" panose="020B0A04020102020204" pitchFamily="34" charset="0"/>
              </a:rPr>
              <a:t>Do you want contentment?</a:t>
            </a:r>
          </a:p>
        </p:txBody>
      </p:sp>
      <p:sp>
        <p:nvSpPr>
          <p:cNvPr id="3" name="Content Placeholder 2">
            <a:extLst>
              <a:ext uri="{FF2B5EF4-FFF2-40B4-BE49-F238E27FC236}">
                <a16:creationId xmlns:a16="http://schemas.microsoft.com/office/drawing/2014/main" id="{A25D09D4-3A7F-4EF7-AD37-DB3AD6C7294F}"/>
              </a:ext>
            </a:extLst>
          </p:cNvPr>
          <p:cNvSpPr>
            <a:spLocks noGrp="1"/>
          </p:cNvSpPr>
          <p:nvPr>
            <p:ph idx="1"/>
          </p:nvPr>
        </p:nvSpPr>
        <p:spPr/>
        <p:txBody>
          <a:bodyPr>
            <a:noAutofit/>
          </a:bodyPr>
          <a:lstStyle/>
          <a:p>
            <a:r>
              <a:rPr lang="en-US" sz="3600" b="1" dirty="0">
                <a:solidFill>
                  <a:schemeClr val="bg1">
                    <a:lumMod val="85000"/>
                  </a:schemeClr>
                </a:solidFill>
              </a:rPr>
              <a:t>If someone found the secret to being content, would you be interested in learning that secret?</a:t>
            </a:r>
          </a:p>
          <a:p>
            <a:endParaRPr lang="en-US" sz="3600" b="1" dirty="0">
              <a:solidFill>
                <a:schemeClr val="bg1">
                  <a:lumMod val="85000"/>
                </a:schemeClr>
              </a:solidFill>
            </a:endParaRPr>
          </a:p>
          <a:p>
            <a:r>
              <a:rPr lang="en-US" sz="3600" b="1" dirty="0">
                <a:solidFill>
                  <a:schemeClr val="bg1">
                    <a:lumMod val="85000"/>
                  </a:schemeClr>
                </a:solidFill>
              </a:rPr>
              <a:t>We must learn to be content where we are, in whatever state we are in.</a:t>
            </a:r>
          </a:p>
          <a:p>
            <a:r>
              <a:rPr lang="en-US" sz="3600" b="1" dirty="0">
                <a:solidFill>
                  <a:schemeClr val="bg1">
                    <a:lumMod val="85000"/>
                  </a:schemeClr>
                </a:solidFill>
              </a:rPr>
              <a:t>If we are not content now, we will not be content when we get more.</a:t>
            </a:r>
          </a:p>
        </p:txBody>
      </p:sp>
    </p:spTree>
    <p:extLst>
      <p:ext uri="{BB962C8B-B14F-4D97-AF65-F5344CB8AC3E}">
        <p14:creationId xmlns:p14="http://schemas.microsoft.com/office/powerpoint/2010/main" val="98643314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6C1E-2996-4FEA-A42A-D6E7167906E7}"/>
              </a:ext>
            </a:extLst>
          </p:cNvPr>
          <p:cNvSpPr>
            <a:spLocks noGrp="1"/>
          </p:cNvSpPr>
          <p:nvPr>
            <p:ph type="title"/>
          </p:nvPr>
        </p:nvSpPr>
        <p:spPr/>
        <p:txBody>
          <a:bodyPr/>
          <a:lstStyle/>
          <a:p>
            <a:r>
              <a:rPr lang="en-US" dirty="0">
                <a:solidFill>
                  <a:schemeClr val="bg1">
                    <a:lumMod val="85000"/>
                  </a:schemeClr>
                </a:solidFill>
                <a:latin typeface="Arial Black" panose="020B0A04020102020204" pitchFamily="34" charset="0"/>
              </a:rPr>
              <a:t>Contentment = Trust in God</a:t>
            </a:r>
          </a:p>
        </p:txBody>
      </p:sp>
      <p:sp>
        <p:nvSpPr>
          <p:cNvPr id="3" name="Content Placeholder 2">
            <a:extLst>
              <a:ext uri="{FF2B5EF4-FFF2-40B4-BE49-F238E27FC236}">
                <a16:creationId xmlns:a16="http://schemas.microsoft.com/office/drawing/2014/main" id="{A25D09D4-3A7F-4EF7-AD37-DB3AD6C7294F}"/>
              </a:ext>
            </a:extLst>
          </p:cNvPr>
          <p:cNvSpPr>
            <a:spLocks noGrp="1"/>
          </p:cNvSpPr>
          <p:nvPr>
            <p:ph idx="1"/>
          </p:nvPr>
        </p:nvSpPr>
        <p:spPr/>
        <p:txBody>
          <a:bodyPr>
            <a:noAutofit/>
          </a:bodyPr>
          <a:lstStyle/>
          <a:p>
            <a:r>
              <a:rPr lang="en-US" sz="3600" b="1" dirty="0">
                <a:solidFill>
                  <a:schemeClr val="bg1">
                    <a:lumMod val="85000"/>
                  </a:schemeClr>
                </a:solidFill>
              </a:rPr>
              <a:t>Our text (Philippians 4:10-13)</a:t>
            </a:r>
          </a:p>
          <a:p>
            <a:r>
              <a:rPr lang="en-US" sz="3600" b="1" dirty="0">
                <a:solidFill>
                  <a:schemeClr val="bg1">
                    <a:lumMod val="85000"/>
                  </a:schemeClr>
                </a:solidFill>
              </a:rPr>
              <a:t>Our problem is that we keep looking in wrong places.</a:t>
            </a:r>
          </a:p>
          <a:p>
            <a:r>
              <a:rPr lang="en-US" sz="3600" b="1" dirty="0">
                <a:solidFill>
                  <a:schemeClr val="bg1">
                    <a:lumMod val="85000"/>
                  </a:schemeClr>
                </a:solidFill>
              </a:rPr>
              <a:t>We think power and position bring contentment.</a:t>
            </a:r>
          </a:p>
          <a:p>
            <a:r>
              <a:rPr lang="en-US" sz="3600" b="1" dirty="0">
                <a:solidFill>
                  <a:schemeClr val="bg1">
                    <a:lumMod val="85000"/>
                  </a:schemeClr>
                </a:solidFill>
              </a:rPr>
              <a:t>We think contentment comes from the people we know.</a:t>
            </a:r>
          </a:p>
          <a:p>
            <a:r>
              <a:rPr lang="en-US" sz="3600" b="1" dirty="0">
                <a:solidFill>
                  <a:schemeClr val="bg1">
                    <a:lumMod val="85000"/>
                  </a:schemeClr>
                </a:solidFill>
              </a:rPr>
              <a:t>We think things bring contentment.</a:t>
            </a:r>
          </a:p>
          <a:p>
            <a:endParaRPr lang="en-US" sz="3600" b="1" dirty="0">
              <a:solidFill>
                <a:schemeClr val="bg1">
                  <a:lumMod val="85000"/>
                </a:schemeClr>
              </a:solidFill>
            </a:endParaRPr>
          </a:p>
        </p:txBody>
      </p:sp>
    </p:spTree>
    <p:extLst>
      <p:ext uri="{BB962C8B-B14F-4D97-AF65-F5344CB8AC3E}">
        <p14:creationId xmlns:p14="http://schemas.microsoft.com/office/powerpoint/2010/main" val="5733809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6C1E-2996-4FEA-A42A-D6E7167906E7}"/>
              </a:ext>
            </a:extLst>
          </p:cNvPr>
          <p:cNvSpPr>
            <a:spLocks noGrp="1"/>
          </p:cNvSpPr>
          <p:nvPr>
            <p:ph type="title"/>
          </p:nvPr>
        </p:nvSpPr>
        <p:spPr/>
        <p:txBody>
          <a:bodyPr/>
          <a:lstStyle/>
          <a:p>
            <a:r>
              <a:rPr lang="en-US" dirty="0">
                <a:solidFill>
                  <a:schemeClr val="bg1">
                    <a:lumMod val="85000"/>
                  </a:schemeClr>
                </a:solidFill>
                <a:latin typeface="Arial Black" panose="020B0A04020102020204" pitchFamily="34" charset="0"/>
              </a:rPr>
              <a:t>Contentment = Trust in God</a:t>
            </a:r>
          </a:p>
        </p:txBody>
      </p:sp>
      <p:sp>
        <p:nvSpPr>
          <p:cNvPr id="3" name="Content Placeholder 2">
            <a:extLst>
              <a:ext uri="{FF2B5EF4-FFF2-40B4-BE49-F238E27FC236}">
                <a16:creationId xmlns:a16="http://schemas.microsoft.com/office/drawing/2014/main" id="{A25D09D4-3A7F-4EF7-AD37-DB3AD6C7294F}"/>
              </a:ext>
            </a:extLst>
          </p:cNvPr>
          <p:cNvSpPr>
            <a:spLocks noGrp="1"/>
          </p:cNvSpPr>
          <p:nvPr>
            <p:ph idx="1"/>
          </p:nvPr>
        </p:nvSpPr>
        <p:spPr/>
        <p:txBody>
          <a:bodyPr>
            <a:noAutofit/>
          </a:bodyPr>
          <a:lstStyle/>
          <a:p>
            <a:r>
              <a:rPr lang="en-US" sz="3600" b="1" dirty="0">
                <a:solidFill>
                  <a:schemeClr val="bg1">
                    <a:lumMod val="85000"/>
                  </a:schemeClr>
                </a:solidFill>
              </a:rPr>
              <a:t>Paul explains contentment comes from within.</a:t>
            </a:r>
          </a:p>
          <a:p>
            <a:r>
              <a:rPr lang="en-US" sz="3600" b="1" dirty="0">
                <a:solidFill>
                  <a:schemeClr val="bg1">
                    <a:lumMod val="85000"/>
                  </a:schemeClr>
                </a:solidFill>
              </a:rPr>
              <a:t>Regardless of situation, people or things.</a:t>
            </a:r>
          </a:p>
          <a:p>
            <a:r>
              <a:rPr lang="en-US" sz="3600" b="1" dirty="0">
                <a:solidFill>
                  <a:schemeClr val="bg1">
                    <a:lumMod val="85000"/>
                  </a:schemeClr>
                </a:solidFill>
              </a:rPr>
              <a:t>We can have contentment in any circumstance.</a:t>
            </a:r>
          </a:p>
          <a:p>
            <a:r>
              <a:rPr lang="en-US" sz="3600" b="1" dirty="0">
                <a:solidFill>
                  <a:schemeClr val="bg1">
                    <a:lumMod val="85000"/>
                  </a:schemeClr>
                </a:solidFill>
              </a:rPr>
              <a:t>During the Great Depression – Many learned to be content with less material possessions, less house, less money, less food and yet they could SING!</a:t>
            </a:r>
          </a:p>
          <a:p>
            <a:endParaRPr lang="en-US" sz="3600" b="1" dirty="0">
              <a:solidFill>
                <a:schemeClr val="bg1">
                  <a:lumMod val="85000"/>
                </a:schemeClr>
              </a:solidFill>
            </a:endParaRPr>
          </a:p>
        </p:txBody>
      </p:sp>
    </p:spTree>
    <p:extLst>
      <p:ext uri="{BB962C8B-B14F-4D97-AF65-F5344CB8AC3E}">
        <p14:creationId xmlns:p14="http://schemas.microsoft.com/office/powerpoint/2010/main" val="398458365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6C1E-2996-4FEA-A42A-D6E7167906E7}"/>
              </a:ext>
            </a:extLst>
          </p:cNvPr>
          <p:cNvSpPr>
            <a:spLocks noGrp="1"/>
          </p:cNvSpPr>
          <p:nvPr>
            <p:ph type="title"/>
          </p:nvPr>
        </p:nvSpPr>
        <p:spPr/>
        <p:txBody>
          <a:bodyPr/>
          <a:lstStyle/>
          <a:p>
            <a:r>
              <a:rPr lang="en-US" dirty="0">
                <a:solidFill>
                  <a:schemeClr val="bg1">
                    <a:lumMod val="85000"/>
                  </a:schemeClr>
                </a:solidFill>
                <a:latin typeface="Arial Black" panose="020B0A04020102020204" pitchFamily="34" charset="0"/>
              </a:rPr>
              <a:t>Contentment = Trust in Promises</a:t>
            </a:r>
          </a:p>
        </p:txBody>
      </p:sp>
      <p:sp>
        <p:nvSpPr>
          <p:cNvPr id="3" name="Content Placeholder 2">
            <a:extLst>
              <a:ext uri="{FF2B5EF4-FFF2-40B4-BE49-F238E27FC236}">
                <a16:creationId xmlns:a16="http://schemas.microsoft.com/office/drawing/2014/main" id="{A25D09D4-3A7F-4EF7-AD37-DB3AD6C7294F}"/>
              </a:ext>
            </a:extLst>
          </p:cNvPr>
          <p:cNvSpPr>
            <a:spLocks noGrp="1"/>
          </p:cNvSpPr>
          <p:nvPr>
            <p:ph idx="1"/>
          </p:nvPr>
        </p:nvSpPr>
        <p:spPr>
          <a:xfrm>
            <a:off x="351691" y="1505243"/>
            <a:ext cx="11507373" cy="4987632"/>
          </a:xfrm>
        </p:spPr>
        <p:txBody>
          <a:bodyPr>
            <a:noAutofit/>
          </a:bodyPr>
          <a:lstStyle/>
          <a:p>
            <a:pPr marR="0" algn="l" rtl="0"/>
            <a:r>
              <a:rPr lang="en-US" sz="2400" b="1" i="0" u="none" strike="noStrike" baseline="0" dirty="0">
                <a:solidFill>
                  <a:schemeClr val="bg1">
                    <a:lumMod val="85000"/>
                  </a:schemeClr>
                </a:solidFill>
                <a:latin typeface="Verdana" panose="020B0604030504040204" pitchFamily="34" charset="0"/>
              </a:rPr>
              <a:t>(Philippians 4:14)  Nevertheless you have done well that you shared in my distress. (15)  Now you Philippians know also that in the beginning of the gospel, when I departed from Macedonia, no church shared with me concerning giving and receiving but you only. (16)  For even in Thessalonica you sent </a:t>
            </a:r>
            <a:r>
              <a:rPr lang="en-US" sz="2400" b="1" i="1" u="none" strike="noStrike" baseline="0" dirty="0">
                <a:solidFill>
                  <a:schemeClr val="bg1">
                    <a:lumMod val="85000"/>
                  </a:schemeClr>
                </a:solidFill>
                <a:latin typeface="Verdana" panose="020B0604030504040204" pitchFamily="34" charset="0"/>
              </a:rPr>
              <a:t>aid</a:t>
            </a:r>
            <a:r>
              <a:rPr lang="en-US" sz="2400" b="1" i="0" u="none" strike="noStrike" baseline="0" dirty="0">
                <a:solidFill>
                  <a:schemeClr val="bg1">
                    <a:lumMod val="85000"/>
                  </a:schemeClr>
                </a:solidFill>
                <a:latin typeface="Verdana" panose="020B0604030504040204" pitchFamily="34" charset="0"/>
              </a:rPr>
              <a:t> once and again for my necessities. (17)  Not that I seek the gift, but I seek the fruit that abounds to your account. (18)  Indeed I have all and abound. I am full, having received from Epaphroditus the things </a:t>
            </a:r>
            <a:r>
              <a:rPr lang="en-US" sz="2400" b="1" i="1" u="none" strike="noStrike" baseline="0" dirty="0">
                <a:solidFill>
                  <a:schemeClr val="bg1">
                    <a:lumMod val="85000"/>
                  </a:schemeClr>
                </a:solidFill>
                <a:latin typeface="Verdana" panose="020B0604030504040204" pitchFamily="34" charset="0"/>
              </a:rPr>
              <a:t>sent</a:t>
            </a:r>
            <a:r>
              <a:rPr lang="en-US" sz="2400" b="1" i="0" u="none" strike="noStrike" baseline="0" dirty="0">
                <a:solidFill>
                  <a:schemeClr val="bg1">
                    <a:lumMod val="85000"/>
                  </a:schemeClr>
                </a:solidFill>
                <a:latin typeface="Verdana" panose="020B0604030504040204" pitchFamily="34" charset="0"/>
              </a:rPr>
              <a:t> from you, a sweet-smelling aroma, an acceptable sacrifice, well pleasing to God. (19)  And my God shall supply all your need according to His riches in glory by Christ Jesus. (20)  Now to our God and Father </a:t>
            </a:r>
            <a:r>
              <a:rPr lang="en-US" sz="2400" b="1" i="1" u="none" strike="noStrike" baseline="0" dirty="0">
                <a:solidFill>
                  <a:schemeClr val="bg1">
                    <a:lumMod val="85000"/>
                  </a:schemeClr>
                </a:solidFill>
                <a:latin typeface="Verdana" panose="020B0604030504040204" pitchFamily="34" charset="0"/>
              </a:rPr>
              <a:t>be</a:t>
            </a:r>
            <a:r>
              <a:rPr lang="en-US" sz="2400" b="1" i="0" u="none" strike="noStrike" baseline="0" dirty="0">
                <a:solidFill>
                  <a:schemeClr val="bg1">
                    <a:lumMod val="85000"/>
                  </a:schemeClr>
                </a:solidFill>
                <a:latin typeface="Verdana" panose="020B0604030504040204" pitchFamily="34" charset="0"/>
              </a:rPr>
              <a:t> glory forever and ever. Amen.</a:t>
            </a:r>
          </a:p>
        </p:txBody>
      </p:sp>
    </p:spTree>
    <p:extLst>
      <p:ext uri="{BB962C8B-B14F-4D97-AF65-F5344CB8AC3E}">
        <p14:creationId xmlns:p14="http://schemas.microsoft.com/office/powerpoint/2010/main" val="104030018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6C1E-2996-4FEA-A42A-D6E7167906E7}"/>
              </a:ext>
            </a:extLst>
          </p:cNvPr>
          <p:cNvSpPr>
            <a:spLocks noGrp="1"/>
          </p:cNvSpPr>
          <p:nvPr>
            <p:ph type="title"/>
          </p:nvPr>
        </p:nvSpPr>
        <p:spPr/>
        <p:txBody>
          <a:bodyPr/>
          <a:lstStyle/>
          <a:p>
            <a:r>
              <a:rPr lang="en-US" dirty="0">
                <a:solidFill>
                  <a:schemeClr val="bg1">
                    <a:lumMod val="85000"/>
                  </a:schemeClr>
                </a:solidFill>
                <a:latin typeface="Arial Black" panose="020B0A04020102020204" pitchFamily="34" charset="0"/>
              </a:rPr>
              <a:t>Practical Suggestions</a:t>
            </a:r>
          </a:p>
        </p:txBody>
      </p:sp>
      <p:sp>
        <p:nvSpPr>
          <p:cNvPr id="3" name="Content Placeholder 2">
            <a:extLst>
              <a:ext uri="{FF2B5EF4-FFF2-40B4-BE49-F238E27FC236}">
                <a16:creationId xmlns:a16="http://schemas.microsoft.com/office/drawing/2014/main" id="{A25D09D4-3A7F-4EF7-AD37-DB3AD6C7294F}"/>
              </a:ext>
            </a:extLst>
          </p:cNvPr>
          <p:cNvSpPr>
            <a:spLocks noGrp="1"/>
          </p:cNvSpPr>
          <p:nvPr>
            <p:ph idx="1"/>
          </p:nvPr>
        </p:nvSpPr>
        <p:spPr>
          <a:xfrm>
            <a:off x="838200" y="1547447"/>
            <a:ext cx="10626969" cy="4740812"/>
          </a:xfrm>
        </p:spPr>
        <p:txBody>
          <a:bodyPr>
            <a:noAutofit/>
          </a:bodyPr>
          <a:lstStyle/>
          <a:p>
            <a:pPr marL="514350" marR="0" indent="-514350" algn="l" rtl="0">
              <a:buFont typeface="+mj-lt"/>
              <a:buAutoNum type="arabicPeriod"/>
            </a:pPr>
            <a:r>
              <a:rPr lang="en-US" sz="3600" b="1" i="0" u="none" strike="noStrike" baseline="0" dirty="0">
                <a:solidFill>
                  <a:schemeClr val="bg1">
                    <a:lumMod val="85000"/>
                  </a:schemeClr>
                </a:solidFill>
                <a:latin typeface="Verdana" panose="020B0604030504040204" pitchFamily="34" charset="0"/>
              </a:rPr>
              <a:t>Refuse to compare yourself with others.</a:t>
            </a:r>
            <a:br>
              <a:rPr lang="en-US" sz="3600" b="1" i="0" u="none" strike="noStrike" baseline="0" dirty="0">
                <a:solidFill>
                  <a:schemeClr val="bg1">
                    <a:lumMod val="85000"/>
                  </a:schemeClr>
                </a:solidFill>
                <a:latin typeface="Verdana" panose="020B0604030504040204" pitchFamily="34" charset="0"/>
              </a:rPr>
            </a:br>
            <a:endParaRPr lang="en-US" sz="3600" b="1" i="0" u="none" strike="noStrike" baseline="0" dirty="0">
              <a:solidFill>
                <a:schemeClr val="bg1">
                  <a:lumMod val="85000"/>
                </a:schemeClr>
              </a:solidFill>
              <a:latin typeface="Verdana" panose="020B0604030504040204" pitchFamily="34" charset="0"/>
            </a:endParaRPr>
          </a:p>
        </p:txBody>
      </p:sp>
    </p:spTree>
    <p:extLst>
      <p:ext uri="{BB962C8B-B14F-4D97-AF65-F5344CB8AC3E}">
        <p14:creationId xmlns:p14="http://schemas.microsoft.com/office/powerpoint/2010/main" val="409850812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675</Words>
  <Application>Microsoft Office PowerPoint</Application>
  <PresentationFormat>Widescreen</PresentationFormat>
  <Paragraphs>41</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Black</vt:lpstr>
      <vt:lpstr>Calibri</vt:lpstr>
      <vt:lpstr>Calibri Light</vt:lpstr>
      <vt:lpstr>Verdana</vt:lpstr>
      <vt:lpstr>Office Theme</vt:lpstr>
      <vt:lpstr>PowerPoint Presentation</vt:lpstr>
      <vt:lpstr>Philippians 4:10-13</vt:lpstr>
      <vt:lpstr>Wealthy man and an employee</vt:lpstr>
      <vt:lpstr>Contentment Defined</vt:lpstr>
      <vt:lpstr>Do you want contentment?</vt:lpstr>
      <vt:lpstr>Contentment = Trust in God</vt:lpstr>
      <vt:lpstr>Contentment = Trust in God</vt:lpstr>
      <vt:lpstr>Contentment = Trust in Promises</vt:lpstr>
      <vt:lpstr>Practical Suggestions</vt:lpstr>
      <vt:lpstr>Practical Suggestions</vt:lpstr>
      <vt:lpstr>Practical Suggestions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1</cp:revision>
  <dcterms:created xsi:type="dcterms:W3CDTF">2021-10-20T16:56:39Z</dcterms:created>
  <dcterms:modified xsi:type="dcterms:W3CDTF">2021-10-20T17:35:52Z</dcterms:modified>
</cp:coreProperties>
</file>