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6E1A6939-511B-41F9-B1C6-03E6D2352A47}"/>
    <pc:docChg chg="modSld modMainMaster">
      <pc:chgData name="Manly Luscombe" userId="d66a401e1e7a39bf" providerId="LiveId" clId="{6E1A6939-511B-41F9-B1C6-03E6D2352A47}" dt="2021-10-20T01:03:14.530" v="10"/>
      <pc:docMkLst>
        <pc:docMk/>
      </pc:docMkLst>
      <pc:sldChg chg="modTransition">
        <pc:chgData name="Manly Luscombe" userId="d66a401e1e7a39bf" providerId="LiveId" clId="{6E1A6939-511B-41F9-B1C6-03E6D2352A47}" dt="2021-10-20T01:03:14.530" v="10"/>
        <pc:sldMkLst>
          <pc:docMk/>
          <pc:sldMk cId="2475805559" sldId="257"/>
        </pc:sldMkLst>
      </pc:sldChg>
      <pc:sldChg chg="modTransition">
        <pc:chgData name="Manly Luscombe" userId="d66a401e1e7a39bf" providerId="LiveId" clId="{6E1A6939-511B-41F9-B1C6-03E6D2352A47}" dt="2021-10-20T01:03:14.530" v="10"/>
        <pc:sldMkLst>
          <pc:docMk/>
          <pc:sldMk cId="3512203307" sldId="259"/>
        </pc:sldMkLst>
      </pc:sldChg>
      <pc:sldChg chg="modTransition">
        <pc:chgData name="Manly Luscombe" userId="d66a401e1e7a39bf" providerId="LiveId" clId="{6E1A6939-511B-41F9-B1C6-03E6D2352A47}" dt="2021-10-20T01:03:14.530" v="10"/>
        <pc:sldMkLst>
          <pc:docMk/>
          <pc:sldMk cId="3599841936" sldId="260"/>
        </pc:sldMkLst>
      </pc:sldChg>
      <pc:sldChg chg="modTransition">
        <pc:chgData name="Manly Luscombe" userId="d66a401e1e7a39bf" providerId="LiveId" clId="{6E1A6939-511B-41F9-B1C6-03E6D2352A47}" dt="2021-10-20T01:03:14.530" v="10"/>
        <pc:sldMkLst>
          <pc:docMk/>
          <pc:sldMk cId="1663341707" sldId="261"/>
        </pc:sldMkLst>
      </pc:sldChg>
      <pc:sldChg chg="modTransition">
        <pc:chgData name="Manly Luscombe" userId="d66a401e1e7a39bf" providerId="LiveId" clId="{6E1A6939-511B-41F9-B1C6-03E6D2352A47}" dt="2021-10-20T01:03:14.530" v="10"/>
        <pc:sldMkLst>
          <pc:docMk/>
          <pc:sldMk cId="3113712526" sldId="262"/>
        </pc:sldMkLst>
      </pc:sldChg>
      <pc:sldChg chg="modTransition">
        <pc:chgData name="Manly Luscombe" userId="d66a401e1e7a39bf" providerId="LiveId" clId="{6E1A6939-511B-41F9-B1C6-03E6D2352A47}" dt="2021-10-20T01:03:14.530" v="10"/>
        <pc:sldMkLst>
          <pc:docMk/>
          <pc:sldMk cId="3085760561" sldId="263"/>
        </pc:sldMkLst>
      </pc:sldChg>
      <pc:sldChg chg="modTransition">
        <pc:chgData name="Manly Luscombe" userId="d66a401e1e7a39bf" providerId="LiveId" clId="{6E1A6939-511B-41F9-B1C6-03E6D2352A47}" dt="2021-10-20T01:03:14.530" v="10"/>
        <pc:sldMkLst>
          <pc:docMk/>
          <pc:sldMk cId="3727131558" sldId="264"/>
        </pc:sldMkLst>
      </pc:sldChg>
      <pc:sldChg chg="modTransition">
        <pc:chgData name="Manly Luscombe" userId="d66a401e1e7a39bf" providerId="LiveId" clId="{6E1A6939-511B-41F9-B1C6-03E6D2352A47}" dt="2021-10-20T01:03:14.530" v="10"/>
        <pc:sldMkLst>
          <pc:docMk/>
          <pc:sldMk cId="4180286186" sldId="265"/>
        </pc:sldMkLst>
      </pc:sldChg>
      <pc:sldChg chg="modTransition">
        <pc:chgData name="Manly Luscombe" userId="d66a401e1e7a39bf" providerId="LiveId" clId="{6E1A6939-511B-41F9-B1C6-03E6D2352A47}" dt="2021-10-20T01:03:14.530" v="10"/>
        <pc:sldMkLst>
          <pc:docMk/>
          <pc:sldMk cId="4156449839" sldId="266"/>
        </pc:sldMkLst>
      </pc:sldChg>
      <pc:sldChg chg="modTransition">
        <pc:chgData name="Manly Luscombe" userId="d66a401e1e7a39bf" providerId="LiveId" clId="{6E1A6939-511B-41F9-B1C6-03E6D2352A47}" dt="2021-10-20T01:03:14.530" v="10"/>
        <pc:sldMkLst>
          <pc:docMk/>
          <pc:sldMk cId="4125540934" sldId="267"/>
        </pc:sldMkLst>
      </pc:sldChg>
      <pc:sldMasterChg chg="modTransition modSldLayout">
        <pc:chgData name="Manly Luscombe" userId="d66a401e1e7a39bf" providerId="LiveId" clId="{6E1A6939-511B-41F9-B1C6-03E6D2352A47}" dt="2021-10-20T01:03:14.530" v="10"/>
        <pc:sldMasterMkLst>
          <pc:docMk/>
          <pc:sldMasterMk cId="3000897896" sldId="2147483712"/>
        </pc:sldMasterMkLst>
        <pc:sldLayoutChg chg="modTransition">
          <pc:chgData name="Manly Luscombe" userId="d66a401e1e7a39bf" providerId="LiveId" clId="{6E1A6939-511B-41F9-B1C6-03E6D2352A47}" dt="2021-10-20T01:03:14.530" v="10"/>
          <pc:sldLayoutMkLst>
            <pc:docMk/>
            <pc:sldMasterMk cId="3000897896" sldId="2147483712"/>
            <pc:sldLayoutMk cId="1261766693" sldId="2147483706"/>
          </pc:sldLayoutMkLst>
        </pc:sldLayoutChg>
        <pc:sldLayoutChg chg="modTransition">
          <pc:chgData name="Manly Luscombe" userId="d66a401e1e7a39bf" providerId="LiveId" clId="{6E1A6939-511B-41F9-B1C6-03E6D2352A47}" dt="2021-10-20T01:03:14.530" v="10"/>
          <pc:sldLayoutMkLst>
            <pc:docMk/>
            <pc:sldMasterMk cId="3000897896" sldId="2147483712"/>
            <pc:sldLayoutMk cId="1283591147" sldId="2147483707"/>
          </pc:sldLayoutMkLst>
        </pc:sldLayoutChg>
        <pc:sldLayoutChg chg="modTransition">
          <pc:chgData name="Manly Luscombe" userId="d66a401e1e7a39bf" providerId="LiveId" clId="{6E1A6939-511B-41F9-B1C6-03E6D2352A47}" dt="2021-10-20T01:03:14.530" v="10"/>
          <pc:sldLayoutMkLst>
            <pc:docMk/>
            <pc:sldMasterMk cId="3000897896" sldId="2147483712"/>
            <pc:sldLayoutMk cId="3388849626" sldId="2147483708"/>
          </pc:sldLayoutMkLst>
        </pc:sldLayoutChg>
        <pc:sldLayoutChg chg="modTransition">
          <pc:chgData name="Manly Luscombe" userId="d66a401e1e7a39bf" providerId="LiveId" clId="{6E1A6939-511B-41F9-B1C6-03E6D2352A47}" dt="2021-10-20T01:03:14.530" v="10"/>
          <pc:sldLayoutMkLst>
            <pc:docMk/>
            <pc:sldMasterMk cId="3000897896" sldId="2147483712"/>
            <pc:sldLayoutMk cId="3573289553" sldId="2147483709"/>
          </pc:sldLayoutMkLst>
        </pc:sldLayoutChg>
        <pc:sldLayoutChg chg="modTransition">
          <pc:chgData name="Manly Luscombe" userId="d66a401e1e7a39bf" providerId="LiveId" clId="{6E1A6939-511B-41F9-B1C6-03E6D2352A47}" dt="2021-10-20T01:03:14.530" v="10"/>
          <pc:sldLayoutMkLst>
            <pc:docMk/>
            <pc:sldMasterMk cId="3000897896" sldId="2147483712"/>
            <pc:sldLayoutMk cId="1748046589" sldId="2147483711"/>
          </pc:sldLayoutMkLst>
        </pc:sldLayoutChg>
        <pc:sldLayoutChg chg="modTransition">
          <pc:chgData name="Manly Luscombe" userId="d66a401e1e7a39bf" providerId="LiveId" clId="{6E1A6939-511B-41F9-B1C6-03E6D2352A47}" dt="2021-10-20T01:03:14.530" v="10"/>
          <pc:sldLayoutMkLst>
            <pc:docMk/>
            <pc:sldMasterMk cId="3000897896" sldId="2147483712"/>
            <pc:sldLayoutMk cId="490017585" sldId="2147483756"/>
          </pc:sldLayoutMkLst>
        </pc:sldLayoutChg>
        <pc:sldLayoutChg chg="modTransition">
          <pc:chgData name="Manly Luscombe" userId="d66a401e1e7a39bf" providerId="LiveId" clId="{6E1A6939-511B-41F9-B1C6-03E6D2352A47}" dt="2021-10-20T01:03:14.530" v="10"/>
          <pc:sldLayoutMkLst>
            <pc:docMk/>
            <pc:sldMasterMk cId="3000897896" sldId="2147483712"/>
            <pc:sldLayoutMk cId="852443411" sldId="2147483757"/>
          </pc:sldLayoutMkLst>
        </pc:sldLayoutChg>
        <pc:sldLayoutChg chg="modTransition">
          <pc:chgData name="Manly Luscombe" userId="d66a401e1e7a39bf" providerId="LiveId" clId="{6E1A6939-511B-41F9-B1C6-03E6D2352A47}" dt="2021-10-20T01:03:14.530" v="10"/>
          <pc:sldLayoutMkLst>
            <pc:docMk/>
            <pc:sldMasterMk cId="3000897896" sldId="2147483712"/>
            <pc:sldLayoutMk cId="366680978" sldId="2147483758"/>
          </pc:sldLayoutMkLst>
        </pc:sldLayoutChg>
        <pc:sldLayoutChg chg="modTransition">
          <pc:chgData name="Manly Luscombe" userId="d66a401e1e7a39bf" providerId="LiveId" clId="{6E1A6939-511B-41F9-B1C6-03E6D2352A47}" dt="2021-10-20T01:03:14.530" v="10"/>
          <pc:sldLayoutMkLst>
            <pc:docMk/>
            <pc:sldMasterMk cId="3000897896" sldId="2147483712"/>
            <pc:sldLayoutMk cId="2483323219" sldId="2147483759"/>
          </pc:sldLayoutMkLst>
        </pc:sldLayoutChg>
        <pc:sldLayoutChg chg="modTransition">
          <pc:chgData name="Manly Luscombe" userId="d66a401e1e7a39bf" providerId="LiveId" clId="{6E1A6939-511B-41F9-B1C6-03E6D2352A47}" dt="2021-10-20T01:03:14.530" v="10"/>
          <pc:sldLayoutMkLst>
            <pc:docMk/>
            <pc:sldMasterMk cId="3000897896" sldId="2147483712"/>
            <pc:sldLayoutMk cId="112936382" sldId="2147483760"/>
          </pc:sldLayoutMkLst>
        </pc:sldLayoutChg>
        <pc:sldLayoutChg chg="modTransition">
          <pc:chgData name="Manly Luscombe" userId="d66a401e1e7a39bf" providerId="LiveId" clId="{6E1A6939-511B-41F9-B1C6-03E6D2352A47}" dt="2021-10-20T01:03:14.530" v="10"/>
          <pc:sldLayoutMkLst>
            <pc:docMk/>
            <pc:sldMasterMk cId="3000897896" sldId="2147483712"/>
            <pc:sldLayoutMk cId="1129494974" sldId="214748376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en-US" dirty="0"/>
              <a:t>DO YOU HAVE CONFIDENCE?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rmAutofit/>
          </a:bodyPr>
          <a:lstStyle/>
          <a:p>
            <a:r>
              <a:rPr lang="en-US" dirty="0"/>
              <a:t>Sit Dolor Amet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  <p:pic>
        <p:nvPicPr>
          <p:cNvPr id="1026" name="Picture 2" descr="Want to Be More Confident? Focus on This One Thing | Inc.com">
            <a:extLst>
              <a:ext uri="{FF2B5EF4-FFF2-40B4-BE49-F238E27FC236}">
                <a16:creationId xmlns:a16="http://schemas.microsoft.com/office/drawing/2014/main" id="{1EFE3F08-DD5A-4A85-8ECD-1362A4C58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981" y="767531"/>
            <a:ext cx="3898486" cy="219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AD53-7FFE-49D7-B0AE-58F99275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Therefore (v. 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0009E-0817-43DA-A212-355083A7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1. Live with boldness</a:t>
            </a:r>
          </a:p>
          <a:p>
            <a:pPr marR="0" algn="l" rtl="0"/>
            <a:r>
              <a:rPr lang="en-US" sz="3600" b="1" dirty="0">
                <a:solidFill>
                  <a:schemeClr val="tx1"/>
                </a:solidFill>
                <a:latin typeface="Verdana" panose="020B0604030504040204" pitchFamily="34" charset="0"/>
              </a:rPr>
              <a:t>2. Obtain mercy and grace</a:t>
            </a:r>
          </a:p>
          <a:p>
            <a:pPr marR="0" algn="l" rtl="0"/>
            <a:r>
              <a:rPr lang="en-US" sz="3600" b="1" dirty="0">
                <a:solidFill>
                  <a:schemeClr val="tx1"/>
                </a:solidFill>
                <a:latin typeface="Verdana" panose="020B0604030504040204" pitchFamily="34" charset="0"/>
              </a:rPr>
              <a:t>3. Find help in time of need</a:t>
            </a:r>
          </a:p>
          <a:p>
            <a:pPr marR="0" algn="ctr" rtl="0"/>
            <a:r>
              <a:rPr lang="en-US" sz="4800" b="1" dirty="0">
                <a:solidFill>
                  <a:schemeClr val="tx1"/>
                </a:solidFill>
                <a:latin typeface="Verdana" panose="020B0604030504040204" pitchFamily="34" charset="0"/>
              </a:rPr>
              <a:t>THIS IS THE SOURCE </a:t>
            </a:r>
            <a:br>
              <a:rPr lang="en-US" sz="4800" b="1" dirty="0">
                <a:solidFill>
                  <a:schemeClr val="tx1"/>
                </a:solidFill>
                <a:latin typeface="Verdana" panose="020B0604030504040204" pitchFamily="34" charset="0"/>
              </a:rPr>
            </a:br>
            <a:r>
              <a:rPr lang="en-US" sz="4800" b="1" dirty="0">
                <a:solidFill>
                  <a:schemeClr val="tx1"/>
                </a:solidFill>
                <a:latin typeface="Verdana" panose="020B0604030504040204" pitchFamily="34" charset="0"/>
              </a:rPr>
              <a:t>OF OUR CONFIDENCE.</a:t>
            </a:r>
          </a:p>
        </p:txBody>
      </p:sp>
    </p:spTree>
    <p:extLst>
      <p:ext uri="{BB962C8B-B14F-4D97-AF65-F5344CB8AC3E}">
        <p14:creationId xmlns:p14="http://schemas.microsoft.com/office/powerpoint/2010/main" val="41255409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AD53-7FFE-49D7-B0AE-58F99275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Do you have confidence?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0009E-0817-43DA-A212-355083A7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Struggles in life drain our confidence.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We take 2 steps forward and 4 steps backward.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Disappointment, Guilt. Uncertainty. Frustration.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Where is our BOLDNESS?</a:t>
            </a:r>
          </a:p>
        </p:txBody>
      </p:sp>
    </p:spTree>
    <p:extLst>
      <p:ext uri="{BB962C8B-B14F-4D97-AF65-F5344CB8AC3E}">
        <p14:creationId xmlns:p14="http://schemas.microsoft.com/office/powerpoint/2010/main" val="35122033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AD53-7FFE-49D7-B0AE-58F99275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Do you have confidence?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0009E-0817-43DA-A212-355083A7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Our confidence, boldness and hope is not based on our personal feelings or good things that happen to us.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Our confidence is from our great High Priest.</a:t>
            </a:r>
          </a:p>
        </p:txBody>
      </p:sp>
    </p:spTree>
    <p:extLst>
      <p:ext uri="{BB962C8B-B14F-4D97-AF65-F5344CB8AC3E}">
        <p14:creationId xmlns:p14="http://schemas.microsoft.com/office/powerpoint/2010/main" val="35998419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AD53-7FFE-49D7-B0AE-58F99275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Hebrews 4:14-16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0009E-0817-43DA-A212-355083A7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4:14)  Seeing then that we have a great High Priest who has passed through the heavens, Jesus the Son of God, let us hold fast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our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confession.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4:15)  For we do not have a High Priest who cannot sympathize with our weaknesses, but was in all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points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tempted as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we are, yet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without sin.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4:16)  Let us therefore come boldly to the throne of grace, that we may obtain mercy and find grace to help in time of need.</a:t>
            </a:r>
          </a:p>
        </p:txBody>
      </p:sp>
    </p:spTree>
    <p:extLst>
      <p:ext uri="{BB962C8B-B14F-4D97-AF65-F5344CB8AC3E}">
        <p14:creationId xmlns:p14="http://schemas.microsoft.com/office/powerpoint/2010/main" val="16633417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AD53-7FFE-49D7-B0AE-58F99275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Who is he? (v. 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0009E-0817-43DA-A212-355083A7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4:14)  Seeing then that we have a great High Priest who has passed through the heavens, Jesus the Son of God, let us hold fast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our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confession.</a:t>
            </a:r>
          </a:p>
          <a:p>
            <a:pPr marR="0" algn="l" rtl="0"/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Jesus is the Son of God</a:t>
            </a:r>
          </a:p>
          <a:p>
            <a:pPr marR="0" algn="l" rtl="0"/>
            <a:r>
              <a:rPr lang="en-US" sz="2400" b="1" dirty="0">
                <a:solidFill>
                  <a:schemeClr val="tx1"/>
                </a:solidFill>
                <a:latin typeface="Verdana" panose="020B0604030504040204" pitchFamily="34" charset="0"/>
              </a:rPr>
              <a:t>He is our Great High Priest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Think of those OT and NT in this role – OT Aaron, Hilkiah, </a:t>
            </a:r>
            <a:r>
              <a:rPr lang="en-US" sz="2400" b="1" i="0" u="none" strike="noStrike" baseline="0" dirty="0" err="1">
                <a:solidFill>
                  <a:schemeClr val="tx1"/>
                </a:solidFill>
                <a:latin typeface="Verdana" panose="020B0604030504040204" pitchFamily="34" charset="0"/>
              </a:rPr>
              <a:t>Amariah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and in the NT Annas, Caiaphas</a:t>
            </a:r>
          </a:p>
        </p:txBody>
      </p:sp>
    </p:spTree>
    <p:extLst>
      <p:ext uri="{BB962C8B-B14F-4D97-AF65-F5344CB8AC3E}">
        <p14:creationId xmlns:p14="http://schemas.microsoft.com/office/powerpoint/2010/main" val="31137125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AD53-7FFE-49D7-B0AE-58F99275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Who is he? (v. 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0009E-0817-43DA-A212-355083A7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God appointed Jesus to this role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5:4)  And no man takes this honor to himself, but he who is called by God, just as Aaron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was. 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(5)  So also Christ did not glorify Himself to become High Priest,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but it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was He who said to Him: "YOU ARE MY SON, TODAY I HAVE BEGOTTEN YOU.“ (6)  As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He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also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says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in another place: "YOU ARE A PRIEST FOREVER ACCORDING TO THE ORDER OF MELCHIZEDEK";</a:t>
            </a:r>
          </a:p>
        </p:txBody>
      </p:sp>
    </p:spTree>
    <p:extLst>
      <p:ext uri="{BB962C8B-B14F-4D97-AF65-F5344CB8AC3E}">
        <p14:creationId xmlns:p14="http://schemas.microsoft.com/office/powerpoint/2010/main" val="30857605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AD53-7FFE-49D7-B0AE-58F99275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Where is he? (v. 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0009E-0817-43DA-A212-355083A7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Every other priest did work on earth – tabernacle, temple</a:t>
            </a:r>
          </a:p>
          <a:p>
            <a:pPr marR="0" algn="l" rtl="0"/>
            <a:r>
              <a:rPr lang="en-US" sz="2400" b="1" dirty="0">
                <a:solidFill>
                  <a:schemeClr val="tx1"/>
                </a:solidFill>
                <a:latin typeface="Verdana" panose="020B0604030504040204" pitchFamily="34" charset="0"/>
              </a:rPr>
              <a:t>They entered the presence of God once a year.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8:1)  Now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this is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the main point of the things we are saying: We have such a High Priest, who is seated at the right hand of the throne of the Majesty in the heavens,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8:2)  a Minister of the sanctuary and of the true tabernacle which the Lord erected, and not man.</a:t>
            </a:r>
          </a:p>
        </p:txBody>
      </p:sp>
    </p:spTree>
    <p:extLst>
      <p:ext uri="{BB962C8B-B14F-4D97-AF65-F5344CB8AC3E}">
        <p14:creationId xmlns:p14="http://schemas.microsoft.com/office/powerpoint/2010/main" val="37271315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AD53-7FFE-49D7-B0AE-58F99275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How did he live? (v. 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0009E-0817-43DA-A212-355083A7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4:15)  For we do not have a High Priest who cannot sympathize with our weaknesses, but was in all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points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tempted as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we are, yet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without sin.</a:t>
            </a:r>
          </a:p>
          <a:p>
            <a:pPr marR="0" algn="l" rtl="0"/>
            <a:r>
              <a:rPr lang="en-US" sz="2400" b="1" dirty="0">
                <a:solidFill>
                  <a:schemeClr val="tx1"/>
                </a:solidFill>
                <a:latin typeface="Verdana" panose="020B0604030504040204" pitchFamily="34" charset="0"/>
              </a:rPr>
              <a:t>He lived, was tempted, hungry, thirsty, tired, sad, happy, faced trouble and adversity – just like we do.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BUT – He was without sin!</a:t>
            </a:r>
          </a:p>
        </p:txBody>
      </p:sp>
    </p:spTree>
    <p:extLst>
      <p:ext uri="{BB962C8B-B14F-4D97-AF65-F5344CB8AC3E}">
        <p14:creationId xmlns:p14="http://schemas.microsoft.com/office/powerpoint/2010/main" val="41802861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AD53-7FFE-49D7-B0AE-58F99275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Therefore (v. 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0009E-0817-43DA-A212-355083A7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4:16)  Let us therefore come boldly to the throne of grace, that we may obtain mercy and find grace to help in time of need.</a:t>
            </a:r>
          </a:p>
          <a:p>
            <a:pPr marR="0" algn="l" rtl="0"/>
            <a:r>
              <a:rPr lang="en-US" sz="2400" b="1" dirty="0">
                <a:solidFill>
                  <a:schemeClr val="tx1"/>
                </a:solidFill>
                <a:latin typeface="Verdana" panose="020B0604030504040204" pitchFamily="34" charset="0"/>
              </a:rPr>
              <a:t>Therefore – means – based of the previous statements we can reach this conclusion.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When you see the word “therefore” look back and see what it is there for.</a:t>
            </a:r>
          </a:p>
        </p:txBody>
      </p:sp>
    </p:spTree>
    <p:extLst>
      <p:ext uri="{BB962C8B-B14F-4D97-AF65-F5344CB8AC3E}">
        <p14:creationId xmlns:p14="http://schemas.microsoft.com/office/powerpoint/2010/main" val="41564498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{4077B169-129E-441E-B991-9490957D29C1}tf33552983_win32</Template>
  <TotalTime>38</TotalTime>
  <Words>627</Words>
  <Application>Microsoft Office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Franklin Gothic Book</vt:lpstr>
      <vt:lpstr>Franklin Gothic Demi</vt:lpstr>
      <vt:lpstr>Verdana</vt:lpstr>
      <vt:lpstr>Wingdings 2</vt:lpstr>
      <vt:lpstr>DividendVTI</vt:lpstr>
      <vt:lpstr>DO YOU HAVE CONFIDENCE?</vt:lpstr>
      <vt:lpstr>Do you have confidence?</vt:lpstr>
      <vt:lpstr>Do you have confidence?</vt:lpstr>
      <vt:lpstr>Hebrews 4:14-16</vt:lpstr>
      <vt:lpstr>Who is he? (v. 14)</vt:lpstr>
      <vt:lpstr>Who is he? (v. 14)</vt:lpstr>
      <vt:lpstr>Where is he? (v. 14)</vt:lpstr>
      <vt:lpstr>How did he live? (v. 15)</vt:lpstr>
      <vt:lpstr>Therefore (v. 15)</vt:lpstr>
      <vt:lpstr>Therefore (v. 15)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HAVE CONFIDENCE?</dc:title>
  <dc:creator>Manly Luscombe</dc:creator>
  <cp:lastModifiedBy>Manly Luscombe</cp:lastModifiedBy>
  <cp:revision>1</cp:revision>
  <dcterms:created xsi:type="dcterms:W3CDTF">2021-10-20T00:24:33Z</dcterms:created>
  <dcterms:modified xsi:type="dcterms:W3CDTF">2021-10-20T01:03:27Z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