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sldIdLst>
    <p:sldId id="257" r:id="rId5"/>
    <p:sldId id="265" r:id="rId6"/>
    <p:sldId id="262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19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ABD4B85A-C277-4302-92FD-E4DDECF253A2}"/>
    <pc:docChg chg="delSld modSld">
      <pc:chgData name="Manly Luscombe" userId="d66a401e1e7a39bf" providerId="LiveId" clId="{ABD4B85A-C277-4302-92FD-E4DDECF253A2}" dt="2022-05-22T18:31:39.038" v="11" actId="20577"/>
      <pc:docMkLst>
        <pc:docMk/>
      </pc:docMkLst>
      <pc:sldChg chg="del">
        <pc:chgData name="Manly Luscombe" userId="d66a401e1e7a39bf" providerId="LiveId" clId="{ABD4B85A-C277-4302-92FD-E4DDECF253A2}" dt="2022-04-01T01:03:53.424" v="0" actId="47"/>
        <pc:sldMkLst>
          <pc:docMk/>
          <pc:sldMk cId="2289305734" sldId="263"/>
        </pc:sldMkLst>
      </pc:sldChg>
      <pc:sldChg chg="modSp mod">
        <pc:chgData name="Manly Luscombe" userId="d66a401e1e7a39bf" providerId="LiveId" clId="{ABD4B85A-C277-4302-92FD-E4DDECF253A2}" dt="2022-04-01T01:06:01.571" v="2" actId="20577"/>
        <pc:sldMkLst>
          <pc:docMk/>
          <pc:sldMk cId="2612963771" sldId="268"/>
        </pc:sldMkLst>
        <pc:spChg chg="mod">
          <ac:chgData name="Manly Luscombe" userId="d66a401e1e7a39bf" providerId="LiveId" clId="{ABD4B85A-C277-4302-92FD-E4DDECF253A2}" dt="2022-04-01T01:06:01.571" v="2" actId="20577"/>
          <ac:spMkLst>
            <pc:docMk/>
            <pc:sldMk cId="2612963771" sldId="268"/>
            <ac:spMk id="3" creationId="{6886F528-7594-4288-BF64-C1B8CF21AC59}"/>
          </ac:spMkLst>
        </pc:spChg>
      </pc:sldChg>
      <pc:sldChg chg="modSp mod">
        <pc:chgData name="Manly Luscombe" userId="d66a401e1e7a39bf" providerId="LiveId" clId="{ABD4B85A-C277-4302-92FD-E4DDECF253A2}" dt="2022-04-01T01:07:44.935" v="9" actId="20577"/>
        <pc:sldMkLst>
          <pc:docMk/>
          <pc:sldMk cId="1217319490" sldId="270"/>
        </pc:sldMkLst>
        <pc:spChg chg="mod">
          <ac:chgData name="Manly Luscombe" userId="d66a401e1e7a39bf" providerId="LiveId" clId="{ABD4B85A-C277-4302-92FD-E4DDECF253A2}" dt="2022-04-01T01:07:44.935" v="9" actId="20577"/>
          <ac:spMkLst>
            <pc:docMk/>
            <pc:sldMk cId="1217319490" sldId="270"/>
            <ac:spMk id="3" creationId="{6886F528-7594-4288-BF64-C1B8CF21AC59}"/>
          </ac:spMkLst>
        </pc:spChg>
      </pc:sldChg>
      <pc:sldChg chg="modSp mod">
        <pc:chgData name="Manly Luscombe" userId="d66a401e1e7a39bf" providerId="LiveId" clId="{ABD4B85A-C277-4302-92FD-E4DDECF253A2}" dt="2022-05-22T18:31:39.038" v="11" actId="20577"/>
        <pc:sldMkLst>
          <pc:docMk/>
          <pc:sldMk cId="2833972642" sldId="272"/>
        </pc:sldMkLst>
        <pc:spChg chg="mod">
          <ac:chgData name="Manly Luscombe" userId="d66a401e1e7a39bf" providerId="LiveId" clId="{ABD4B85A-C277-4302-92FD-E4DDECF253A2}" dt="2022-05-22T18:31:39.038" v="11" actId="20577"/>
          <ac:spMkLst>
            <pc:docMk/>
            <pc:sldMk cId="2833972642" sldId="272"/>
            <ac:spMk id="3" creationId="{6886F528-7594-4288-BF64-C1B8CF21AC5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5/22/2022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tx1"/>
                </a:solidFill>
                <a:latin typeface="Rockwell Condensed" panose="02060603050405020104" pitchFamily="18" charset="0"/>
              </a:rPr>
              <a:t>Conditions of prayer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solidFill>
                  <a:schemeClr val="tx1"/>
                </a:solidFill>
                <a:latin typeface="Rockwell Condensed" panose="02060603050405020104" pitchFamily="18" charset="0"/>
              </a:rPr>
              <a:t>Mark 11:20-25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7E60F-A2D3-4AE0-8B02-1E796E650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oudy Stout" panose="0202090407030B020401" pitchFamily="18" charset="0"/>
              </a:rPr>
              <a:t> 3 – pray (24)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6F528-7594-4288-BF64-C1B8CF21A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(24)  Therefore I say unto you, What things soever ye desire,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when ye pray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, </a:t>
            </a:r>
          </a:p>
          <a:p>
            <a:pPr marR="0" algn="l" rtl="0"/>
            <a:r>
              <a:rPr lang="en-US" sz="2400" b="1" u="none" strike="noStrike" baseline="0" dirty="0">
                <a:latin typeface="Verdana" panose="020B0604030504040204" pitchFamily="34" charset="0"/>
              </a:rPr>
              <a:t>Prayer must be constant.</a:t>
            </a:r>
          </a:p>
          <a:p>
            <a:pPr marR="0" algn="l" rtl="0"/>
            <a:r>
              <a:rPr lang="en-US" sz="2400" b="1" i="0" dirty="0">
                <a:latin typeface="Verdana" panose="020B0604030504040204" pitchFamily="34" charset="0"/>
              </a:rPr>
              <a:t>Pray without ceasing. (1 Thess. 5:17)</a:t>
            </a:r>
          </a:p>
          <a:p>
            <a:pPr marR="0" algn="l" rtl="0"/>
            <a:r>
              <a:rPr lang="en-US" sz="2400" b="1" u="none" strike="noStrike" baseline="0" dirty="0">
                <a:latin typeface="Verdana" panose="020B0604030504040204" pitchFamily="34" charset="0"/>
              </a:rPr>
              <a:t>Driving your car		At work</a:t>
            </a:r>
          </a:p>
          <a:p>
            <a:pPr marR="0" algn="l" rtl="0"/>
            <a:r>
              <a:rPr lang="en-US" sz="2400" b="1" i="0" dirty="0">
                <a:latin typeface="Verdana" panose="020B0604030504040204" pitchFamily="34" charset="0"/>
              </a:rPr>
              <a:t>At the movies			At a ballgame</a:t>
            </a:r>
          </a:p>
          <a:p>
            <a:r>
              <a:rPr lang="en-US" sz="2400" b="1" u="none" strike="noStrike" baseline="0" dirty="0">
                <a:latin typeface="Verdana" panose="020B0604030504040204" pitchFamily="34" charset="0"/>
              </a:rPr>
              <a:t>			</a:t>
            </a:r>
            <a:r>
              <a:rPr lang="en-US" sz="2400" b="1" dirty="0">
                <a:latin typeface="Verdana" panose="020B0604030504040204" pitchFamily="34" charset="0"/>
              </a:rPr>
              <a:t>ANYWHERE</a:t>
            </a:r>
            <a:endParaRPr lang="en-US" sz="2400" b="1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1" i="0" dirty="0">
                <a:latin typeface="Verdana" panose="020B0604030504040204" pitchFamily="34" charset="0"/>
              </a:rPr>
              <a:t>If you are not comfortable praying there – GET OUT!</a:t>
            </a:r>
            <a:endParaRPr lang="en-US" sz="24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endParaRPr lang="en-US" sz="24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endParaRPr lang="en-US" sz="2400" b="1" u="none" strike="noStrike" baseline="0" dirty="0">
              <a:latin typeface="Verdana" panose="020B0604030504040204" pitchFamily="34" charset="0"/>
            </a:endParaRPr>
          </a:p>
          <a:p>
            <a:endParaRPr lang="en-US" sz="2800" b="1" u="none" strike="noStrike" baseline="0" dirty="0">
              <a:latin typeface="Verdana" panose="020B0604030504040204" pitchFamily="34" charset="0"/>
            </a:endParaRPr>
          </a:p>
          <a:p>
            <a:endParaRPr lang="en-US" sz="28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9726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7E60F-A2D3-4AE0-8B02-1E796E650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oudy Stout" panose="0202090407030B020401" pitchFamily="18" charset="0"/>
              </a:rPr>
              <a:t> 4 – FORGIVE (25-26)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6F528-7594-4288-BF64-C1B8CF21A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391" y="1815547"/>
            <a:ext cx="10555357" cy="4097440"/>
          </a:xfrm>
        </p:spPr>
        <p:txBody>
          <a:bodyPr>
            <a:noAutofit/>
          </a:bodyPr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(Mark 11:25)  And when ye stand praying, forgive, if ye have ought against any: that your Father also which is in heaven may forgive you your trespasses.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(Mark 11:26)  But if ye do not forgive, neither will your Father which is in heaven forgive your trespasses.</a:t>
            </a:r>
          </a:p>
          <a:p>
            <a:pPr marR="0" algn="l" rtl="0"/>
            <a:r>
              <a:rPr lang="en-US" sz="2800" b="1" dirty="0">
                <a:latin typeface="Verdana" panose="020B0604030504040204" pitchFamily="34" charset="0"/>
              </a:rPr>
              <a:t>Perhaps the most difficult part of prayer – forgive.</a:t>
            </a:r>
            <a:endParaRPr lang="en-US" sz="28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4770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7E60F-A2D3-4AE0-8B02-1E796E650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oudy Stout" panose="0202090407030B020401" pitchFamily="18" charset="0"/>
              </a:rPr>
              <a:t> 4 – FORGIVE (25-26)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6F528-7594-4288-BF64-C1B8CF21A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14194"/>
            <a:ext cx="10058400" cy="3938550"/>
          </a:xfrm>
        </p:spPr>
        <p:txBody>
          <a:bodyPr>
            <a:noAutofit/>
          </a:bodyPr>
          <a:lstStyle/>
          <a:p>
            <a:pPr marR="0" algn="l" rtl="0"/>
            <a:r>
              <a:rPr lang="en-US" sz="2800" b="1" dirty="0">
                <a:latin typeface="Verdana" panose="020B0604030504040204" pitchFamily="34" charset="0"/>
              </a:rPr>
              <a:t>Do you hold a grudge against anyone?</a:t>
            </a:r>
          </a:p>
          <a:p>
            <a:pPr marR="0" algn="l" rtl="0"/>
            <a:endParaRPr lang="en-US" sz="2800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Forgive SO you can be forgiven.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The Bible is very clear on this point.</a:t>
            </a:r>
          </a:p>
          <a:p>
            <a:pPr marR="0" algn="l" rtl="0"/>
            <a:r>
              <a:rPr lang="en-US" sz="2800" b="1" dirty="0">
                <a:latin typeface="Verdana" panose="020B0604030504040204" pitchFamily="34" charset="0"/>
              </a:rPr>
              <a:t>If you do not forgive others – you can not be forgiven by God.</a:t>
            </a:r>
          </a:p>
          <a:p>
            <a:pPr marR="0" algn="l" rtl="0"/>
            <a:endParaRPr lang="en-US" sz="28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0478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7E60F-A2D3-4AE0-8B02-1E796E650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oudy Stout" panose="0202090407030B020401" pitchFamily="18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6F528-7594-4288-BF64-C1B8CF21A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The fig tree was seen with nothing but leaves.</a:t>
            </a: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Alive? Yes. But not producing fruit.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The tree was cursed.</a:t>
            </a: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In the morning the tree was DEAD from the roots.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Peter remembers the tree.</a:t>
            </a: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Jesus teaches about the conditions for prayer.</a:t>
            </a:r>
            <a:endParaRPr lang="en-US" sz="24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9835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7E60F-A2D3-4AE0-8B02-1E796E650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oudy Stout" panose="0202090407030B020401" pitchFamily="18" charset="0"/>
              </a:rPr>
              <a:t>Mark 11:20-22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6F528-7594-4288-BF64-C1B8CF21A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123" y="1696278"/>
            <a:ext cx="10628242" cy="4519128"/>
          </a:xfrm>
        </p:spPr>
        <p:txBody>
          <a:bodyPr>
            <a:noAutofit/>
          </a:bodyPr>
          <a:lstStyle/>
          <a:p>
            <a:pPr marR="0" algn="l" rtl="0"/>
            <a:r>
              <a:rPr lang="en-US" sz="3200" b="1" i="0" u="none" strike="noStrike" baseline="0" dirty="0">
                <a:latin typeface="Verdana" panose="020B0604030504040204" pitchFamily="34" charset="0"/>
              </a:rPr>
              <a:t>(20)  Now in the morning, as they passed by, they saw the fig tree dried up from the roots.  </a:t>
            </a:r>
          </a:p>
          <a:p>
            <a:pPr marR="0" algn="l" rtl="0"/>
            <a:r>
              <a:rPr lang="en-US" sz="3200" b="1" i="0" u="none" strike="noStrike" baseline="0" dirty="0">
                <a:latin typeface="Verdana" panose="020B0604030504040204" pitchFamily="34" charset="0"/>
              </a:rPr>
              <a:t>(21)  And Peter, remembering, said to Him, "Rabbi, look! The fig tree which You cursed has withered away.“  </a:t>
            </a:r>
          </a:p>
          <a:p>
            <a:pPr marR="0" algn="l" rtl="0"/>
            <a:r>
              <a:rPr lang="en-US" sz="3200" b="1" i="0" u="none" strike="noStrike" baseline="0" dirty="0">
                <a:latin typeface="Verdana" panose="020B0604030504040204" pitchFamily="34" charset="0"/>
              </a:rPr>
              <a:t>(22)  So Jesus answered and said to them, "Have faith in God.  </a:t>
            </a:r>
          </a:p>
        </p:txBody>
      </p:sp>
    </p:spTree>
    <p:extLst>
      <p:ext uri="{BB962C8B-B14F-4D97-AF65-F5344CB8AC3E}">
        <p14:creationId xmlns:p14="http://schemas.microsoft.com/office/powerpoint/2010/main" val="22700276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7E60F-A2D3-4AE0-8B02-1E796E650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oudy Stout" panose="0202090407030B020401" pitchFamily="18" charset="0"/>
              </a:rPr>
              <a:t>1 – FAITH (22-24)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6F528-7594-4288-BF64-C1B8CF21A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i="0" u="none" strike="noStrike" baseline="0" dirty="0">
                <a:latin typeface="Verdana" panose="020B0604030504040204" pitchFamily="34" charset="0"/>
              </a:rPr>
              <a:t>THE FIRST CONDITION FOR PRAYER IS FAITH.</a:t>
            </a:r>
          </a:p>
          <a:p>
            <a:r>
              <a:rPr lang="en-US" sz="2400" b="1" i="0" u="none" strike="noStrike" baseline="0" dirty="0">
                <a:latin typeface="Verdana" panose="020B0604030504040204" pitchFamily="34" charset="0"/>
              </a:rPr>
              <a:t>Do we pray believing that God hears and will answer our prayer?</a:t>
            </a:r>
          </a:p>
          <a:p>
            <a:r>
              <a:rPr lang="en-US" sz="2400" b="1" i="0" u="none" strike="noStrike" baseline="0" dirty="0">
                <a:latin typeface="Verdana" panose="020B0604030504040204" pitchFamily="34" charset="0"/>
              </a:rPr>
              <a:t>Is God able to hear and answer our prayers?</a:t>
            </a:r>
          </a:p>
          <a:p>
            <a:r>
              <a:rPr lang="en-US" sz="2400" b="1" dirty="0">
                <a:latin typeface="Verdana" panose="020B0604030504040204" pitchFamily="34" charset="0"/>
              </a:rPr>
              <a:t>Why do we think this is too hard for God?</a:t>
            </a:r>
            <a:endParaRPr lang="en-US" sz="2200" b="1" dirty="0">
              <a:latin typeface="Verdana" panose="020B0604030504040204" pitchFamily="34" charset="0"/>
            </a:endParaRPr>
          </a:p>
          <a:p>
            <a:r>
              <a:rPr lang="en-US" sz="2200" b="1" dirty="0">
                <a:latin typeface="Verdana" panose="020B0604030504040204" pitchFamily="34" charset="0"/>
              </a:rPr>
              <a:t>Are we just saying words and phrases? </a:t>
            </a:r>
          </a:p>
          <a:p>
            <a:r>
              <a:rPr lang="en-US" sz="2200" b="1" dirty="0">
                <a:latin typeface="Verdana" panose="020B0604030504040204" pitchFamily="34" charset="0"/>
              </a:rPr>
              <a:t>Is our prayer from our heart or our head?</a:t>
            </a:r>
            <a:endParaRPr lang="en-US" sz="2400" b="1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6425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7E60F-A2D3-4AE0-8B02-1E796E650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oudy Stout" panose="0202090407030B020401" pitchFamily="18" charset="0"/>
              </a:rPr>
              <a:t>1 – FAITH (22-24)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6F528-7594-4288-BF64-C1B8CF21A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i="0" u="none" strike="noStrike" baseline="0" dirty="0">
                <a:latin typeface="Verdana" panose="020B0604030504040204" pitchFamily="34" charset="0"/>
              </a:rPr>
              <a:t>Faith comes from 2 sources:</a:t>
            </a:r>
          </a:p>
          <a:p>
            <a:r>
              <a:rPr lang="en-US" sz="2400" b="1" u="sng" dirty="0">
                <a:latin typeface="Verdana" panose="020B0604030504040204" pitchFamily="34" charset="0"/>
              </a:rPr>
              <a:t>Study the Bible </a:t>
            </a:r>
            <a:r>
              <a:rPr lang="en-US" sz="2400" b="1" dirty="0">
                <a:latin typeface="Verdana" panose="020B0604030504040204" pitchFamily="34" charset="0"/>
              </a:rPr>
              <a:t>– 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(Romans 10:17)  So then faith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comes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by hearing, and hearing by the word of God.</a:t>
            </a:r>
            <a:endParaRPr lang="en-US" sz="2400" b="1" dirty="0">
              <a:latin typeface="Verdana" panose="020B0604030504040204" pitchFamily="34" charset="0"/>
            </a:endParaRPr>
          </a:p>
          <a:p>
            <a:r>
              <a:rPr lang="en-US" sz="2400" b="1" i="0" u="sng" strike="noStrike" baseline="0" dirty="0">
                <a:latin typeface="Verdana" panose="020B0604030504040204" pitchFamily="34" charset="0"/>
              </a:rPr>
              <a:t>Our trials, testing 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– (1 Peter 1:7)  that the genuineness of your faith,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being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much more precious than gold that perishes, though it is tested by fire, may be found to praise, honor, and glory at the revelation of Jesus Christ,</a:t>
            </a:r>
          </a:p>
          <a:p>
            <a:pPr lvl="1"/>
            <a:endParaRPr lang="en-US" sz="24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9585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7E60F-A2D3-4AE0-8B02-1E796E650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oudy Stout" panose="0202090407030B020401" pitchFamily="18" charset="0"/>
              </a:rPr>
              <a:t>1 – FAITH (22-24)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6F528-7594-4288-BF64-C1B8CF21A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Have you moved any mountains lately?</a:t>
            </a:r>
          </a:p>
          <a:p>
            <a:r>
              <a:rPr lang="en-US" sz="2800" b="1" dirty="0">
                <a:latin typeface="Verdana" panose="020B0604030504040204" pitchFamily="34" charset="0"/>
              </a:rPr>
              <a:t>Pray and problems can melt away in front of you.</a:t>
            </a:r>
          </a:p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God can already be working to solve it.</a:t>
            </a:r>
          </a:p>
          <a:p>
            <a:r>
              <a:rPr lang="en-US" sz="2800" b="1" dirty="0">
                <a:latin typeface="Verdana" panose="020B0604030504040204" pitchFamily="34" charset="0"/>
              </a:rPr>
              <a:t>How strong is your faith that the prayer will be answered? Maybe? It might? Already done!</a:t>
            </a:r>
            <a:endParaRPr lang="en-US" sz="28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9637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7E60F-A2D3-4AE0-8B02-1E796E650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oudy Stout" panose="0202090407030B020401" pitchFamily="18" charset="0"/>
              </a:rPr>
              <a:t>1 – FAITH (22-24)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6F528-7594-4288-BF64-C1B8CF21A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(24)  Therefore I say to you, whatever things you ask when you pray, believe that you receive </a:t>
            </a:r>
            <a:r>
              <a:rPr lang="en-US" sz="2800" b="1" i="1" u="none" strike="noStrike" baseline="0" dirty="0">
                <a:latin typeface="Verdana" panose="020B0604030504040204" pitchFamily="34" charset="0"/>
              </a:rPr>
              <a:t>them,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 and you will have </a:t>
            </a:r>
            <a:r>
              <a:rPr lang="en-US" sz="2800" b="1" i="1" u="none" strike="noStrike" baseline="0" dirty="0">
                <a:latin typeface="Verdana" panose="020B0604030504040204" pitchFamily="34" charset="0"/>
              </a:rPr>
              <a:t>them.  </a:t>
            </a:r>
          </a:p>
          <a:p>
            <a:r>
              <a:rPr lang="en-US" sz="2800" b="1" dirty="0">
                <a:latin typeface="Verdana" panose="020B0604030504040204" pitchFamily="34" charset="0"/>
              </a:rPr>
              <a:t>Literally – from the Greek text – Believe that you have already received them (past tense) and you will have them. (future tense)</a:t>
            </a:r>
          </a:p>
          <a:p>
            <a:endParaRPr lang="en-US" sz="2800" b="1" u="none" strike="noStrike" baseline="0" dirty="0">
              <a:latin typeface="Verdana" panose="020B0604030504040204" pitchFamily="34" charset="0"/>
            </a:endParaRPr>
          </a:p>
          <a:p>
            <a:endParaRPr lang="en-US" sz="28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8772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7E60F-A2D3-4AE0-8B02-1E796E650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oudy Stout" panose="0202090407030B020401" pitchFamily="18" charset="0"/>
              </a:rPr>
              <a:t> 2 – Desire (24)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6F528-7594-4288-BF64-C1B8CF21A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(24)  Therefore I say unto you, What things soever ye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desire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, when ye pray, believe that ye receive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them,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and ye shall have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them. (KJV)</a:t>
            </a:r>
          </a:p>
          <a:p>
            <a:pPr marR="0" algn="l" rtl="0"/>
            <a:r>
              <a:rPr lang="en-US" sz="2400" b="1" u="none" strike="noStrike" baseline="0" dirty="0">
                <a:latin typeface="Verdana" panose="020B0604030504040204" pitchFamily="34" charset="0"/>
              </a:rPr>
              <a:t>Desire is </a:t>
            </a:r>
            <a:r>
              <a:rPr lang="en-US" sz="2400" b="1" dirty="0">
                <a:latin typeface="Verdana" panose="020B0604030504040204" pitchFamily="34" charset="0"/>
              </a:rPr>
              <a:t>more that a wish list. Some pray like they look through a catalog. I like this. I would like to have that one.</a:t>
            </a:r>
          </a:p>
          <a:p>
            <a:pPr marR="0" algn="l" rtl="0"/>
            <a:r>
              <a:rPr lang="en-US" sz="2400" b="1" u="none" strike="noStrike" baseline="0" dirty="0">
                <a:latin typeface="Verdana" panose="020B0604030504040204" pitchFamily="34" charset="0"/>
              </a:rPr>
              <a:t>Desire = heart’s desire, deep, genuine desire</a:t>
            </a:r>
            <a:endParaRPr lang="en-US" sz="2400" b="1" dirty="0">
              <a:latin typeface="Verdana" panose="020B0604030504040204" pitchFamily="34" charset="0"/>
            </a:endParaRPr>
          </a:p>
          <a:p>
            <a:r>
              <a:rPr lang="en-US" sz="2400" b="1" i="0" u="none" strike="noStrike" baseline="0" dirty="0">
                <a:latin typeface="Verdana" panose="020B0604030504040204" pitchFamily="34" charset="0"/>
              </a:rPr>
              <a:t>(Romans 10:1)  Brethren, my heart's desire and prayer to God for Israel is, that they might be saved.</a:t>
            </a:r>
          </a:p>
          <a:p>
            <a:pPr marR="0" algn="l" rtl="0"/>
            <a:endParaRPr lang="en-US" sz="2400" b="1" u="none" strike="noStrike" baseline="0" dirty="0">
              <a:latin typeface="Verdana" panose="020B0604030504040204" pitchFamily="34" charset="0"/>
            </a:endParaRPr>
          </a:p>
          <a:p>
            <a:endParaRPr lang="en-US" sz="2800" b="1" u="none" strike="noStrike" baseline="0" dirty="0">
              <a:latin typeface="Verdana" panose="020B0604030504040204" pitchFamily="34" charset="0"/>
            </a:endParaRPr>
          </a:p>
          <a:p>
            <a:endParaRPr lang="en-US" sz="28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3194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7E60F-A2D3-4AE0-8B02-1E796E650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oudy Stout" panose="0202090407030B020401" pitchFamily="18" charset="0"/>
              </a:rPr>
              <a:t> 3 – pray (24)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6F528-7594-4288-BF64-C1B8CF21A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(24)  Therefore I say unto you, What things soever ye desire,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when ye pray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, </a:t>
            </a:r>
          </a:p>
          <a:p>
            <a:pPr marR="0" algn="l" rtl="0"/>
            <a:r>
              <a:rPr lang="en-US" sz="2400" b="1" u="none" strike="noStrike" baseline="0" dirty="0">
                <a:latin typeface="Verdana" panose="020B0604030504040204" pitchFamily="34" charset="0"/>
              </a:rPr>
              <a:t>It takes concentrated effort to pray. </a:t>
            </a:r>
            <a:endParaRPr lang="en-US" sz="2400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If you tell someone, I will pray for you. DO IT!</a:t>
            </a:r>
          </a:p>
          <a:p>
            <a:r>
              <a:rPr lang="en-US" sz="2400" b="1" i="0" u="none" strike="noStrike" baseline="0" dirty="0">
                <a:latin typeface="Verdana" panose="020B0604030504040204" pitchFamily="34" charset="0"/>
              </a:rPr>
              <a:t>(James 4:2 c)  yet ye have not, because ye ask not.</a:t>
            </a:r>
          </a:p>
          <a:p>
            <a:r>
              <a:rPr lang="en-US" sz="2400" b="1" dirty="0">
                <a:latin typeface="Verdana" panose="020B0604030504040204" pitchFamily="34" charset="0"/>
              </a:rPr>
              <a:t>Prayer is ASKING</a:t>
            </a:r>
          </a:p>
          <a:p>
            <a:r>
              <a:rPr lang="en-US" sz="2400" b="1" i="0" u="none" strike="noStrike" baseline="0" dirty="0">
                <a:latin typeface="Verdana" panose="020B0604030504040204" pitchFamily="34" charset="0"/>
              </a:rPr>
              <a:t>SEEKING</a:t>
            </a:r>
          </a:p>
          <a:p>
            <a:r>
              <a:rPr lang="en-US" sz="2400" b="1" dirty="0">
                <a:latin typeface="Verdana" panose="020B0604030504040204" pitchFamily="34" charset="0"/>
              </a:rPr>
              <a:t>KNOCKING	(Matthew 7:7</a:t>
            </a:r>
            <a:endParaRPr lang="en-US" sz="24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endParaRPr lang="en-US" sz="24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endParaRPr lang="en-US" sz="2400" b="1" u="none" strike="noStrike" baseline="0" dirty="0">
              <a:latin typeface="Verdana" panose="020B0604030504040204" pitchFamily="34" charset="0"/>
            </a:endParaRPr>
          </a:p>
          <a:p>
            <a:endParaRPr lang="en-US" sz="2800" b="1" u="none" strike="noStrike" baseline="0" dirty="0">
              <a:latin typeface="Verdana" panose="020B0604030504040204" pitchFamily="34" charset="0"/>
            </a:endParaRPr>
          </a:p>
          <a:p>
            <a:endParaRPr lang="en-US" sz="28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2504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{1CF958A0-F6BA-483E-BA77-C66BE0F538B2}tf78438558_win32</Template>
  <TotalTime>63</TotalTime>
  <Words>755</Words>
  <Application>Microsoft Office PowerPoint</Application>
  <PresentationFormat>Widescreen</PresentationFormat>
  <Paragraphs>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Century Gothic</vt:lpstr>
      <vt:lpstr>Garamond</vt:lpstr>
      <vt:lpstr>Goudy Stout</vt:lpstr>
      <vt:lpstr>Rockwell Condensed</vt:lpstr>
      <vt:lpstr>Verdana</vt:lpstr>
      <vt:lpstr>SavonVTI</vt:lpstr>
      <vt:lpstr>Conditions of prayer</vt:lpstr>
      <vt:lpstr>Introduction</vt:lpstr>
      <vt:lpstr>Mark 11:20-22</vt:lpstr>
      <vt:lpstr>1 – FAITH (22-24)</vt:lpstr>
      <vt:lpstr>1 – FAITH (22-24)</vt:lpstr>
      <vt:lpstr>1 – FAITH (22-24)</vt:lpstr>
      <vt:lpstr>1 – FAITH (22-24)</vt:lpstr>
      <vt:lpstr> 2 – Desire (24)</vt:lpstr>
      <vt:lpstr> 3 – pray (24)</vt:lpstr>
      <vt:lpstr> 3 – pray (24)</vt:lpstr>
      <vt:lpstr> 4 – FORGIVE (25-26)</vt:lpstr>
      <vt:lpstr> 4 – FORGIVE (25-26)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Conditions of prayer</dc:title>
  <dc:creator>Manly Luscombe</dc:creator>
  <cp:lastModifiedBy>Manly Luscombe</cp:lastModifiedBy>
  <cp:revision>1</cp:revision>
  <dcterms:created xsi:type="dcterms:W3CDTF">2022-04-01T00:10:32Z</dcterms:created>
  <dcterms:modified xsi:type="dcterms:W3CDTF">2022-05-22T18:32:21Z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