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6" r:id="rId5"/>
    <p:sldId id="258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D4F3BD10-4FA7-452D-A59D-0F1057E943A8}"/>
    <pc:docChg chg="custSel addSld modSld sldOrd modMainMaster">
      <pc:chgData name="Manly Luscombe" userId="d66a401e1e7a39bf" providerId="LiveId" clId="{D4F3BD10-4FA7-452D-A59D-0F1057E943A8}" dt="2022-12-07T21:01:43.562" v="421"/>
      <pc:docMkLst>
        <pc:docMk/>
      </pc:docMkLst>
      <pc:sldChg chg="modTransition">
        <pc:chgData name="Manly Luscombe" userId="d66a401e1e7a39bf" providerId="LiveId" clId="{D4F3BD10-4FA7-452D-A59D-0F1057E943A8}" dt="2022-12-07T21:01:43.562" v="421"/>
        <pc:sldMkLst>
          <pc:docMk/>
          <pc:sldMk cId="1804066293" sldId="256"/>
        </pc:sldMkLst>
      </pc:sldChg>
      <pc:sldChg chg="addSp modSp mod ord modTransition">
        <pc:chgData name="Manly Luscombe" userId="d66a401e1e7a39bf" providerId="LiveId" clId="{D4F3BD10-4FA7-452D-A59D-0F1057E943A8}" dt="2022-12-07T21:01:43.562" v="421"/>
        <pc:sldMkLst>
          <pc:docMk/>
          <pc:sldMk cId="4224042271" sldId="257"/>
        </pc:sldMkLst>
        <pc:spChg chg="mod">
          <ac:chgData name="Manly Luscombe" userId="d66a401e1e7a39bf" providerId="LiveId" clId="{D4F3BD10-4FA7-452D-A59D-0F1057E943A8}" dt="2022-12-07T20:48:13.238" v="179" actId="1076"/>
          <ac:spMkLst>
            <pc:docMk/>
            <pc:sldMk cId="4224042271" sldId="257"/>
            <ac:spMk id="3" creationId="{11AF7A54-CC61-1DFA-B4F7-8DF03C50E992}"/>
          </ac:spMkLst>
        </pc:spChg>
        <pc:picChg chg="add mod">
          <ac:chgData name="Manly Luscombe" userId="d66a401e1e7a39bf" providerId="LiveId" clId="{D4F3BD10-4FA7-452D-A59D-0F1057E943A8}" dt="2022-12-07T20:48:29.077" v="181" actId="14100"/>
          <ac:picMkLst>
            <pc:docMk/>
            <pc:sldMk cId="4224042271" sldId="257"/>
            <ac:picMk id="4" creationId="{0A4FCE03-96FB-83AD-E573-CCA57CBB3406}"/>
          </ac:picMkLst>
        </pc:picChg>
      </pc:sldChg>
      <pc:sldChg chg="addSp modSp mod modTransition">
        <pc:chgData name="Manly Luscombe" userId="d66a401e1e7a39bf" providerId="LiveId" clId="{D4F3BD10-4FA7-452D-A59D-0F1057E943A8}" dt="2022-12-07T21:01:43.562" v="421"/>
        <pc:sldMkLst>
          <pc:docMk/>
          <pc:sldMk cId="1086742364" sldId="258"/>
        </pc:sldMkLst>
        <pc:spChg chg="mod">
          <ac:chgData name="Manly Luscombe" userId="d66a401e1e7a39bf" providerId="LiveId" clId="{D4F3BD10-4FA7-452D-A59D-0F1057E943A8}" dt="2022-12-07T20:49:52.238" v="187" actId="20577"/>
          <ac:spMkLst>
            <pc:docMk/>
            <pc:sldMk cId="1086742364" sldId="258"/>
            <ac:spMk id="2" creationId="{F030C3E1-1B91-E822-8DA1-6AA07A73BE2F}"/>
          </ac:spMkLst>
        </pc:spChg>
        <pc:spChg chg="mod">
          <ac:chgData name="Manly Luscombe" userId="d66a401e1e7a39bf" providerId="LiveId" clId="{D4F3BD10-4FA7-452D-A59D-0F1057E943A8}" dt="2022-12-07T20:58:09.403" v="402" actId="20577"/>
          <ac:spMkLst>
            <pc:docMk/>
            <pc:sldMk cId="1086742364" sldId="258"/>
            <ac:spMk id="3" creationId="{F93958D4-C1F2-D227-D31F-ABECE71A33E4}"/>
          </ac:spMkLst>
        </pc:spChg>
        <pc:picChg chg="add mod">
          <ac:chgData name="Manly Luscombe" userId="d66a401e1e7a39bf" providerId="LiveId" clId="{D4F3BD10-4FA7-452D-A59D-0F1057E943A8}" dt="2022-12-07T20:58:23.774" v="405" actId="1076"/>
          <ac:picMkLst>
            <pc:docMk/>
            <pc:sldMk cId="1086742364" sldId="258"/>
            <ac:picMk id="4" creationId="{59F4EF33-5932-D9D4-CEEC-46DC07A71B95}"/>
          </ac:picMkLst>
        </pc:picChg>
      </pc:sldChg>
      <pc:sldChg chg="modSp mod modTransition">
        <pc:chgData name="Manly Luscombe" userId="d66a401e1e7a39bf" providerId="LiveId" clId="{D4F3BD10-4FA7-452D-A59D-0F1057E943A8}" dt="2022-12-07T21:01:43.562" v="421"/>
        <pc:sldMkLst>
          <pc:docMk/>
          <pc:sldMk cId="13237683" sldId="259"/>
        </pc:sldMkLst>
        <pc:spChg chg="mod">
          <ac:chgData name="Manly Luscombe" userId="d66a401e1e7a39bf" providerId="LiveId" clId="{D4F3BD10-4FA7-452D-A59D-0F1057E943A8}" dt="2022-12-07T20:49:40.536" v="184" actId="20577"/>
          <ac:spMkLst>
            <pc:docMk/>
            <pc:sldMk cId="13237683" sldId="259"/>
            <ac:spMk id="2" creationId="{4BAA5846-9282-DEB0-3976-360458EDF8C9}"/>
          </ac:spMkLst>
        </pc:spChg>
        <pc:spChg chg="mod">
          <ac:chgData name="Manly Luscombe" userId="d66a401e1e7a39bf" providerId="LiveId" clId="{D4F3BD10-4FA7-452D-A59D-0F1057E943A8}" dt="2022-12-07T20:44:34.266" v="171" actId="6549"/>
          <ac:spMkLst>
            <pc:docMk/>
            <pc:sldMk cId="13237683" sldId="259"/>
            <ac:spMk id="3" creationId="{12634A6C-AAAD-3319-9A4E-797190FB8481}"/>
          </ac:spMkLst>
        </pc:spChg>
      </pc:sldChg>
      <pc:sldChg chg="modSp mod modTransition">
        <pc:chgData name="Manly Luscombe" userId="d66a401e1e7a39bf" providerId="LiveId" clId="{D4F3BD10-4FA7-452D-A59D-0F1057E943A8}" dt="2022-12-07T21:01:43.562" v="421"/>
        <pc:sldMkLst>
          <pc:docMk/>
          <pc:sldMk cId="2978486521" sldId="260"/>
        </pc:sldMkLst>
        <pc:spChg chg="mod">
          <ac:chgData name="Manly Luscombe" userId="d66a401e1e7a39bf" providerId="LiveId" clId="{D4F3BD10-4FA7-452D-A59D-0F1057E943A8}" dt="2022-12-07T20:50:03.871" v="190" actId="20577"/>
          <ac:spMkLst>
            <pc:docMk/>
            <pc:sldMk cId="2978486521" sldId="260"/>
            <ac:spMk id="2" creationId="{904146D3-18B4-3997-1760-3B788785EDF2}"/>
          </ac:spMkLst>
        </pc:spChg>
        <pc:spChg chg="mod">
          <ac:chgData name="Manly Luscombe" userId="d66a401e1e7a39bf" providerId="LiveId" clId="{D4F3BD10-4FA7-452D-A59D-0F1057E943A8}" dt="2022-12-07T20:43:21.785" v="166" actId="113"/>
          <ac:spMkLst>
            <pc:docMk/>
            <pc:sldMk cId="2978486521" sldId="260"/>
            <ac:spMk id="3" creationId="{60E7638F-31AD-F153-FA73-9AAB0E83BD2A}"/>
          </ac:spMkLst>
        </pc:spChg>
      </pc:sldChg>
      <pc:sldChg chg="modTransition">
        <pc:chgData name="Manly Luscombe" userId="d66a401e1e7a39bf" providerId="LiveId" clId="{D4F3BD10-4FA7-452D-A59D-0F1057E943A8}" dt="2022-12-07T21:01:43.562" v="421"/>
        <pc:sldMkLst>
          <pc:docMk/>
          <pc:sldMk cId="1738478952" sldId="261"/>
        </pc:sldMkLst>
      </pc:sldChg>
      <pc:sldChg chg="modTransition">
        <pc:chgData name="Manly Luscombe" userId="d66a401e1e7a39bf" providerId="LiveId" clId="{D4F3BD10-4FA7-452D-A59D-0F1057E943A8}" dt="2022-12-07T21:01:43.562" v="421"/>
        <pc:sldMkLst>
          <pc:docMk/>
          <pc:sldMk cId="3147159240" sldId="262"/>
        </pc:sldMkLst>
      </pc:sldChg>
      <pc:sldChg chg="modTransition">
        <pc:chgData name="Manly Luscombe" userId="d66a401e1e7a39bf" providerId="LiveId" clId="{D4F3BD10-4FA7-452D-A59D-0F1057E943A8}" dt="2022-12-07T21:01:43.562" v="421"/>
        <pc:sldMkLst>
          <pc:docMk/>
          <pc:sldMk cId="2832499499" sldId="263"/>
        </pc:sldMkLst>
      </pc:sldChg>
      <pc:sldChg chg="modTransition">
        <pc:chgData name="Manly Luscombe" userId="d66a401e1e7a39bf" providerId="LiveId" clId="{D4F3BD10-4FA7-452D-A59D-0F1057E943A8}" dt="2022-12-07T21:01:43.562" v="421"/>
        <pc:sldMkLst>
          <pc:docMk/>
          <pc:sldMk cId="1553904205" sldId="264"/>
        </pc:sldMkLst>
      </pc:sldChg>
      <pc:sldChg chg="addSp modSp new mod modTransition">
        <pc:chgData name="Manly Luscombe" userId="d66a401e1e7a39bf" providerId="LiveId" clId="{D4F3BD10-4FA7-452D-A59D-0F1057E943A8}" dt="2022-12-07T21:01:43.562" v="421"/>
        <pc:sldMkLst>
          <pc:docMk/>
          <pc:sldMk cId="2636157588" sldId="265"/>
        </pc:sldMkLst>
        <pc:spChg chg="mod">
          <ac:chgData name="Manly Luscombe" userId="d66a401e1e7a39bf" providerId="LiveId" clId="{D4F3BD10-4FA7-452D-A59D-0F1057E943A8}" dt="2022-12-07T20:38:58.069" v="10" actId="20577"/>
          <ac:spMkLst>
            <pc:docMk/>
            <pc:sldMk cId="2636157588" sldId="265"/>
            <ac:spMk id="2" creationId="{A78691E9-9356-0BA8-C9EF-E965297E3BD7}"/>
          </ac:spMkLst>
        </pc:spChg>
        <pc:spChg chg="mod">
          <ac:chgData name="Manly Luscombe" userId="d66a401e1e7a39bf" providerId="LiveId" clId="{D4F3BD10-4FA7-452D-A59D-0F1057E943A8}" dt="2022-12-07T21:00:37.796" v="418" actId="14100"/>
          <ac:spMkLst>
            <pc:docMk/>
            <pc:sldMk cId="2636157588" sldId="265"/>
            <ac:spMk id="3" creationId="{FC4EC723-37E8-29FF-A4F3-2F8F59B4549E}"/>
          </ac:spMkLst>
        </pc:spChg>
        <pc:picChg chg="add mod">
          <ac:chgData name="Manly Luscombe" userId="d66a401e1e7a39bf" providerId="LiveId" clId="{D4F3BD10-4FA7-452D-A59D-0F1057E943A8}" dt="2022-12-07T21:00:47.174" v="419" actId="1076"/>
          <ac:picMkLst>
            <pc:docMk/>
            <pc:sldMk cId="2636157588" sldId="265"/>
            <ac:picMk id="4" creationId="{E3D44F4B-E533-B9AE-E1F5-AE080FCC21B7}"/>
          </ac:picMkLst>
        </pc:picChg>
      </pc:sldChg>
      <pc:sldChg chg="modSp add mod modTransition">
        <pc:chgData name="Manly Luscombe" userId="d66a401e1e7a39bf" providerId="LiveId" clId="{D4F3BD10-4FA7-452D-A59D-0F1057E943A8}" dt="2022-12-07T21:01:43.562" v="421"/>
        <pc:sldMkLst>
          <pc:docMk/>
          <pc:sldMk cId="4247143204" sldId="266"/>
        </pc:sldMkLst>
        <pc:spChg chg="mod">
          <ac:chgData name="Manly Luscombe" userId="d66a401e1e7a39bf" providerId="LiveId" clId="{D4F3BD10-4FA7-452D-A59D-0F1057E943A8}" dt="2022-12-07T20:54:04.906" v="344" actId="20577"/>
          <ac:spMkLst>
            <pc:docMk/>
            <pc:sldMk cId="4247143204" sldId="266"/>
            <ac:spMk id="3" creationId="{12634A6C-AAAD-3319-9A4E-797190FB8481}"/>
          </ac:spMkLst>
        </pc:spChg>
      </pc:sldChg>
      <pc:sldChg chg="addSp modSp add mod modTransition">
        <pc:chgData name="Manly Luscombe" userId="d66a401e1e7a39bf" providerId="LiveId" clId="{D4F3BD10-4FA7-452D-A59D-0F1057E943A8}" dt="2022-12-07T21:01:43.562" v="421"/>
        <pc:sldMkLst>
          <pc:docMk/>
          <pc:sldMk cId="1492748364" sldId="267"/>
        </pc:sldMkLst>
        <pc:spChg chg="mod">
          <ac:chgData name="Manly Luscombe" userId="d66a401e1e7a39bf" providerId="LiveId" clId="{D4F3BD10-4FA7-452D-A59D-0F1057E943A8}" dt="2022-12-07T21:00:03.127" v="415" actId="20577"/>
          <ac:spMkLst>
            <pc:docMk/>
            <pc:sldMk cId="1492748364" sldId="267"/>
            <ac:spMk id="3" creationId="{F93958D4-C1F2-D227-D31F-ABECE71A33E4}"/>
          </ac:spMkLst>
        </pc:spChg>
        <pc:picChg chg="add mod">
          <ac:chgData name="Manly Luscombe" userId="d66a401e1e7a39bf" providerId="LiveId" clId="{D4F3BD10-4FA7-452D-A59D-0F1057E943A8}" dt="2022-12-07T20:59:30.225" v="410" actId="1076"/>
          <ac:picMkLst>
            <pc:docMk/>
            <pc:sldMk cId="1492748364" sldId="267"/>
            <ac:picMk id="4" creationId="{976D2C5C-E306-C545-CFD6-A6F16D5B52BA}"/>
          </ac:picMkLst>
        </pc:picChg>
      </pc:sldChg>
      <pc:sldMasterChg chg="modTransition modSldLayout">
        <pc:chgData name="Manly Luscombe" userId="d66a401e1e7a39bf" providerId="LiveId" clId="{D4F3BD10-4FA7-452D-A59D-0F1057E943A8}" dt="2022-12-07T21:01:43.562" v="421"/>
        <pc:sldMasterMkLst>
          <pc:docMk/>
          <pc:sldMasterMk cId="0" sldId="2147483648"/>
        </pc:sldMasterMkLst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61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Manly Luscombe" userId="d66a401e1e7a39bf" providerId="LiveId" clId="{D4F3BD10-4FA7-452D-A59D-0F1057E943A8}" dt="2022-12-07T21:01:43.562" v="421"/>
          <pc:sldLayoutMkLst>
            <pc:docMk/>
            <pc:sldMasterMk cId="0" sldId="2147483648"/>
            <pc:sldLayoutMk cId="0" sldId="214748366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ACDA-F43B-364E-1034-CD4C1FD57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8"/>
            <a:ext cx="4398103" cy="2128940"/>
          </a:xfrm>
        </p:spPr>
        <p:txBody>
          <a:bodyPr/>
          <a:lstStyle/>
          <a:p>
            <a:r>
              <a:rPr lang="en-US" dirty="0"/>
              <a:t>Treasure </a:t>
            </a:r>
            <a:br>
              <a:rPr lang="en-US" dirty="0"/>
            </a:br>
            <a:r>
              <a:rPr lang="en-US" dirty="0"/>
              <a:t>In Clay Pots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8B9DF-B78F-C279-5AC6-E5CB5FF00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06701"/>
          </a:xfrm>
        </p:spPr>
        <p:txBody>
          <a:bodyPr>
            <a:noAutofit/>
          </a:bodyPr>
          <a:lstStyle/>
          <a:p>
            <a:r>
              <a:rPr lang="en-US" sz="3600" dirty="0"/>
              <a:t>2 Corinthians 4:2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FCBE60-4A74-40FA-F16D-11DC7F1D9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660" y="331304"/>
            <a:ext cx="6281531" cy="418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66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46D3-18B4-3997-1760-3B788785E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Power?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7638F-31AD-F153-FA73-9AAB0E83B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(2 Corinthians 12:9)  And He said to me, "My grace is sufficient for you, for My strength is made perfect in weakness."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Therefore most gladly I will rather boast in my infirmities, that the power of Christ may rest upon me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249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46D3-18B4-3997-1760-3B788785E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Power?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7638F-31AD-F153-FA73-9AAB0E83B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(1 Corinthians 2:4)  And my speech and my preaching </a:t>
            </a:r>
            <a:r>
              <a:rPr lang="en-US" sz="3200" b="1" i="1" u="none" strike="noStrike" baseline="0" dirty="0">
                <a:latin typeface="Verdana" panose="020B0604030504040204" pitchFamily="34" charset="0"/>
              </a:rPr>
              <a:t>were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not with persuasive words of human wisdom, but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in demonstration of the Spirit and of power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,</a:t>
            </a: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(1 Corinthians 2:5)  that your faith should not be in the wisdom of men but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in the power of God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390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691E9-9356-0BA8-C9EF-E965297E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EC723-37E8-29FF-A4F3-2F8F59B45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864827"/>
            <a:ext cx="6016487" cy="4655244"/>
          </a:xfrm>
        </p:spPr>
        <p:txBody>
          <a:bodyPr>
            <a:normAutofit/>
          </a:bodyPr>
          <a:lstStyle/>
          <a:p>
            <a:r>
              <a:rPr lang="en-US" sz="3200" b="1" dirty="0"/>
              <a:t>We are the clay pots.</a:t>
            </a:r>
          </a:p>
          <a:p>
            <a:r>
              <a:rPr lang="en-US" sz="3200" b="1" dirty="0"/>
              <a:t>We have the knowledge from God.</a:t>
            </a:r>
          </a:p>
          <a:p>
            <a:r>
              <a:rPr lang="en-US" sz="3200" b="1" dirty="0"/>
              <a:t>We are a clay jar; we don’t have any power.</a:t>
            </a:r>
          </a:p>
          <a:p>
            <a:r>
              <a:rPr lang="en-US" sz="3200" b="1" dirty="0"/>
              <a:t>The power is of God.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D44F4B-E533-B9AE-E1F5-AE080FCC2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617" y="2570922"/>
            <a:ext cx="5380383" cy="358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5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A7227-80D5-EE4B-8089-6B033545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Corinthians 4:7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7A54-CC61-1DFA-B4F7-8DF03C50E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3866322"/>
            <a:ext cx="10554574" cy="2429798"/>
          </a:xfrm>
        </p:spPr>
        <p:txBody>
          <a:bodyPr/>
          <a:lstStyle/>
          <a:p>
            <a:r>
              <a:rPr lang="en-US" sz="3600" b="0" i="0" u="none" strike="noStrike" baseline="0" dirty="0">
                <a:latin typeface="Verdana" panose="020B0604030504040204" pitchFamily="34" charset="0"/>
              </a:rPr>
              <a:t>(2 Corinthians 4:7)  But we have this treasure in earthen vessels, that the excellence of the power may be of God and not of us.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4FCE03-96FB-83AD-E573-CCA57CBB3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156" y="0"/>
            <a:ext cx="5141843" cy="342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42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5846-9282-DEB0-3976-360458ED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1} What is the “treasure”?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34A6C-AAAD-3319-9A4E-797190FB8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(2 Corinthians 4:5)  For we do not preach ourselves, but Christ Jesus the Lord, and ourselves your bondservants for Jesus' sake.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(2 Corinthians 4:6)  For it is the God who commanded light to shine out of darkness, who has shone in our hearts to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give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the light of the knowledge of the glory of God in the face of Jesus Christ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3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5846-9282-DEB0-3976-360458ED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1} What is the “treasure”?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34A6C-AAAD-3319-9A4E-797190FB8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1. We preach not ourselves, but Christ</a:t>
            </a: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2. 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A light shining in the darkness</a:t>
            </a: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3. Knowledge of the glory of God</a:t>
            </a: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4. Glory in the face of Jesus Christ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43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C3E1-1B91-E822-8DA1-6AA07A73B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2} What are the “clay pots”?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958D4-C1F2-D227-D31F-ABECE71A3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(Genesis 2:7)  And the LORD God formed man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of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the dust of the ground, and breathed into his nostrils the breath of life; and man became a living being.</a:t>
            </a:r>
          </a:p>
          <a:p>
            <a:pPr marR="0" algn="l" rtl="0"/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We are the clay pots!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F4EF33-5932-D9D4-CEEC-46DC07A71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774" y="3907184"/>
            <a:ext cx="4426226" cy="295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42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C3E1-1B91-E822-8DA1-6AA07A73B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2} What are the “clay pots”?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958D4-C1F2-D227-D31F-ABECE71A3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6244697" cy="3636511"/>
          </a:xfrm>
        </p:spPr>
        <p:txBody>
          <a:bodyPr/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1. God shined the light in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our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hearts.</a:t>
            </a:r>
          </a:p>
          <a:p>
            <a:pPr marL="0" marR="0" indent="0" algn="l" rtl="0">
              <a:buNone/>
            </a:pPr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sz="2800" b="1" dirty="0">
                <a:latin typeface="Verdana" panose="020B0604030504040204" pitchFamily="34" charset="0"/>
              </a:rPr>
              <a:t>2. 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We have the treasure (knowledge of God).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D2C5C-E306-C545-CFD6-A6F16D5B5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421" y="2496930"/>
            <a:ext cx="5239579" cy="349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4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46D3-18B4-3997-1760-3B788785E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3} What is the Power?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7638F-31AD-F153-FA73-9AAB0E83B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0" u="none" strike="noStrike" baseline="0" dirty="0">
                <a:latin typeface="Verdana" panose="020B0604030504040204" pitchFamily="34" charset="0"/>
              </a:rPr>
              <a:t>Enthusiasm = God in us!</a:t>
            </a:r>
          </a:p>
          <a:p>
            <a:r>
              <a:rPr lang="en-US" sz="3600" b="1" i="0" u="none" strike="noStrike" baseline="0" dirty="0">
                <a:latin typeface="Verdana" panose="020B0604030504040204" pitchFamily="34" charset="0"/>
              </a:rPr>
              <a:t>(2 Corinthians 4:7)  But we have this treasure in earthen vessels, that the excellence of </a:t>
            </a:r>
            <a:r>
              <a:rPr lang="en-US" sz="3600" b="1" i="0" u="sng" strike="noStrike" baseline="0" dirty="0">
                <a:latin typeface="Verdana" panose="020B0604030504040204" pitchFamily="34" charset="0"/>
              </a:rPr>
              <a:t>the power may be of God and not of us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86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46D3-18B4-3997-1760-3B788785E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Power?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7638F-31AD-F153-FA73-9AAB0E83B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i="0" u="none" strike="noStrike" baseline="0" dirty="0">
                <a:latin typeface="Verdana" panose="020B0604030504040204" pitchFamily="34" charset="0"/>
              </a:rPr>
              <a:t>God does not GIVE you strength.</a:t>
            </a:r>
          </a:p>
          <a:p>
            <a:endParaRPr lang="en-US" sz="4000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sz="4000" b="1" dirty="0">
                <a:latin typeface="Verdana" panose="020B0604030504040204" pitchFamily="34" charset="0"/>
              </a:rPr>
              <a:t>God IS your strength.</a:t>
            </a:r>
            <a:endParaRPr lang="en-US" sz="4000" b="1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78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46D3-18B4-3997-1760-3B788785E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Power?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7638F-31AD-F153-FA73-9AAB0E83B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(2 Corinthians 12:7)  And lest I should be exalted above measure by the abundance of the revelations, a thorn in the flesh was given to me, a messenger of Satan to buffet me, lest I be exalted above measure.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(2 Corinthians 12:8)  Concerning this thing I pleaded with the Lord three times that it might depart from me.</a:t>
            </a:r>
          </a:p>
        </p:txBody>
      </p:sp>
    </p:spTree>
    <p:extLst>
      <p:ext uri="{BB962C8B-B14F-4D97-AF65-F5344CB8AC3E}">
        <p14:creationId xmlns:p14="http://schemas.microsoft.com/office/powerpoint/2010/main" val="3147159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93</TotalTime>
  <Words>515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Verdana</vt:lpstr>
      <vt:lpstr>Wingdings 2</vt:lpstr>
      <vt:lpstr>Quotable</vt:lpstr>
      <vt:lpstr>Treasure  In Clay Pots</vt:lpstr>
      <vt:lpstr>2 Corinthians 4:7</vt:lpstr>
      <vt:lpstr>1} What is the “treasure”?</vt:lpstr>
      <vt:lpstr>1} What is the “treasure”?</vt:lpstr>
      <vt:lpstr>2} What are the “clay pots”?</vt:lpstr>
      <vt:lpstr>2} What are the “clay pots”?</vt:lpstr>
      <vt:lpstr>3} What is the Power?</vt:lpstr>
      <vt:lpstr>What is the Power?</vt:lpstr>
      <vt:lpstr>What is the Power?</vt:lpstr>
      <vt:lpstr>What is the Power?</vt:lpstr>
      <vt:lpstr>What is the Power?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 In Clay Pots</dc:title>
  <dc:creator>Manly Luscombe</dc:creator>
  <cp:lastModifiedBy>Manly Luscombe</cp:lastModifiedBy>
  <cp:revision>1</cp:revision>
  <dcterms:created xsi:type="dcterms:W3CDTF">2022-12-07T19:27:51Z</dcterms:created>
  <dcterms:modified xsi:type="dcterms:W3CDTF">2022-12-07T21:01:49Z</dcterms:modified>
</cp:coreProperties>
</file>