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9" r:id="rId4"/>
    <p:sldId id="266" r:id="rId5"/>
    <p:sldId id="258" r:id="rId6"/>
    <p:sldId id="267" r:id="rId7"/>
    <p:sldId id="260" r:id="rId8"/>
    <p:sldId id="261" r:id="rId9"/>
    <p:sldId id="262" r:id="rId10"/>
    <p:sldId id="263" r:id="rId11"/>
    <p:sldId id="264" r:id="rId12"/>
    <p:sldId id="265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nly Luscombe" userId="d66a401e1e7a39bf" providerId="LiveId" clId="{D4F3BD10-4FA7-452D-A59D-0F1057E943A8}"/>
    <pc:docChg chg="custSel addSld modSld sldOrd modMainMaster">
      <pc:chgData name="Manly Luscombe" userId="d66a401e1e7a39bf" providerId="LiveId" clId="{D4F3BD10-4FA7-452D-A59D-0F1057E943A8}" dt="2022-12-07T21:01:43.562" v="421"/>
      <pc:docMkLst>
        <pc:docMk/>
      </pc:docMkLst>
      <pc:sldChg chg="modTransition">
        <pc:chgData name="Manly Luscombe" userId="d66a401e1e7a39bf" providerId="LiveId" clId="{D4F3BD10-4FA7-452D-A59D-0F1057E943A8}" dt="2022-12-07T21:01:43.562" v="421"/>
        <pc:sldMkLst>
          <pc:docMk/>
          <pc:sldMk cId="1804066293" sldId="256"/>
        </pc:sldMkLst>
      </pc:sldChg>
      <pc:sldChg chg="addSp modSp mod ord modTransition">
        <pc:chgData name="Manly Luscombe" userId="d66a401e1e7a39bf" providerId="LiveId" clId="{D4F3BD10-4FA7-452D-A59D-0F1057E943A8}" dt="2022-12-07T21:01:43.562" v="421"/>
        <pc:sldMkLst>
          <pc:docMk/>
          <pc:sldMk cId="4224042271" sldId="257"/>
        </pc:sldMkLst>
        <pc:spChg chg="mod">
          <ac:chgData name="Manly Luscombe" userId="d66a401e1e7a39bf" providerId="LiveId" clId="{D4F3BD10-4FA7-452D-A59D-0F1057E943A8}" dt="2022-12-07T20:48:13.238" v="179" actId="1076"/>
          <ac:spMkLst>
            <pc:docMk/>
            <pc:sldMk cId="4224042271" sldId="257"/>
            <ac:spMk id="3" creationId="{11AF7A54-CC61-1DFA-B4F7-8DF03C50E992}"/>
          </ac:spMkLst>
        </pc:spChg>
        <pc:picChg chg="add mod">
          <ac:chgData name="Manly Luscombe" userId="d66a401e1e7a39bf" providerId="LiveId" clId="{D4F3BD10-4FA7-452D-A59D-0F1057E943A8}" dt="2022-12-07T20:48:29.077" v="181" actId="14100"/>
          <ac:picMkLst>
            <pc:docMk/>
            <pc:sldMk cId="4224042271" sldId="257"/>
            <ac:picMk id="4" creationId="{0A4FCE03-96FB-83AD-E573-CCA57CBB3406}"/>
          </ac:picMkLst>
        </pc:picChg>
      </pc:sldChg>
      <pc:sldChg chg="addSp modSp mod modTransition">
        <pc:chgData name="Manly Luscombe" userId="d66a401e1e7a39bf" providerId="LiveId" clId="{D4F3BD10-4FA7-452D-A59D-0F1057E943A8}" dt="2022-12-07T21:01:43.562" v="421"/>
        <pc:sldMkLst>
          <pc:docMk/>
          <pc:sldMk cId="1086742364" sldId="258"/>
        </pc:sldMkLst>
        <pc:spChg chg="mod">
          <ac:chgData name="Manly Luscombe" userId="d66a401e1e7a39bf" providerId="LiveId" clId="{D4F3BD10-4FA7-452D-A59D-0F1057E943A8}" dt="2022-12-07T20:49:52.238" v="187" actId="20577"/>
          <ac:spMkLst>
            <pc:docMk/>
            <pc:sldMk cId="1086742364" sldId="258"/>
            <ac:spMk id="2" creationId="{F030C3E1-1B91-E822-8DA1-6AA07A73BE2F}"/>
          </ac:spMkLst>
        </pc:spChg>
        <pc:spChg chg="mod">
          <ac:chgData name="Manly Luscombe" userId="d66a401e1e7a39bf" providerId="LiveId" clId="{D4F3BD10-4FA7-452D-A59D-0F1057E943A8}" dt="2022-12-07T20:58:09.403" v="402" actId="20577"/>
          <ac:spMkLst>
            <pc:docMk/>
            <pc:sldMk cId="1086742364" sldId="258"/>
            <ac:spMk id="3" creationId="{F93958D4-C1F2-D227-D31F-ABECE71A33E4}"/>
          </ac:spMkLst>
        </pc:spChg>
        <pc:picChg chg="add mod">
          <ac:chgData name="Manly Luscombe" userId="d66a401e1e7a39bf" providerId="LiveId" clId="{D4F3BD10-4FA7-452D-A59D-0F1057E943A8}" dt="2022-12-07T20:58:23.774" v="405" actId="1076"/>
          <ac:picMkLst>
            <pc:docMk/>
            <pc:sldMk cId="1086742364" sldId="258"/>
            <ac:picMk id="4" creationId="{59F4EF33-5932-D9D4-CEEC-46DC07A71B95}"/>
          </ac:picMkLst>
        </pc:picChg>
      </pc:sldChg>
      <pc:sldChg chg="modSp mod modTransition">
        <pc:chgData name="Manly Luscombe" userId="d66a401e1e7a39bf" providerId="LiveId" clId="{D4F3BD10-4FA7-452D-A59D-0F1057E943A8}" dt="2022-12-07T21:01:43.562" v="421"/>
        <pc:sldMkLst>
          <pc:docMk/>
          <pc:sldMk cId="13237683" sldId="259"/>
        </pc:sldMkLst>
        <pc:spChg chg="mod">
          <ac:chgData name="Manly Luscombe" userId="d66a401e1e7a39bf" providerId="LiveId" clId="{D4F3BD10-4FA7-452D-A59D-0F1057E943A8}" dt="2022-12-07T20:49:40.536" v="184" actId="20577"/>
          <ac:spMkLst>
            <pc:docMk/>
            <pc:sldMk cId="13237683" sldId="259"/>
            <ac:spMk id="2" creationId="{4BAA5846-9282-DEB0-3976-360458EDF8C9}"/>
          </ac:spMkLst>
        </pc:spChg>
        <pc:spChg chg="mod">
          <ac:chgData name="Manly Luscombe" userId="d66a401e1e7a39bf" providerId="LiveId" clId="{D4F3BD10-4FA7-452D-A59D-0F1057E943A8}" dt="2022-12-07T20:44:34.266" v="171" actId="6549"/>
          <ac:spMkLst>
            <pc:docMk/>
            <pc:sldMk cId="13237683" sldId="259"/>
            <ac:spMk id="3" creationId="{12634A6C-AAAD-3319-9A4E-797190FB8481}"/>
          </ac:spMkLst>
        </pc:spChg>
      </pc:sldChg>
      <pc:sldChg chg="modSp mod modTransition">
        <pc:chgData name="Manly Luscombe" userId="d66a401e1e7a39bf" providerId="LiveId" clId="{D4F3BD10-4FA7-452D-A59D-0F1057E943A8}" dt="2022-12-07T21:01:43.562" v="421"/>
        <pc:sldMkLst>
          <pc:docMk/>
          <pc:sldMk cId="2978486521" sldId="260"/>
        </pc:sldMkLst>
        <pc:spChg chg="mod">
          <ac:chgData name="Manly Luscombe" userId="d66a401e1e7a39bf" providerId="LiveId" clId="{D4F3BD10-4FA7-452D-A59D-0F1057E943A8}" dt="2022-12-07T20:50:03.871" v="190" actId="20577"/>
          <ac:spMkLst>
            <pc:docMk/>
            <pc:sldMk cId="2978486521" sldId="260"/>
            <ac:spMk id="2" creationId="{904146D3-18B4-3997-1760-3B788785EDF2}"/>
          </ac:spMkLst>
        </pc:spChg>
        <pc:spChg chg="mod">
          <ac:chgData name="Manly Luscombe" userId="d66a401e1e7a39bf" providerId="LiveId" clId="{D4F3BD10-4FA7-452D-A59D-0F1057E943A8}" dt="2022-12-07T20:43:21.785" v="166" actId="113"/>
          <ac:spMkLst>
            <pc:docMk/>
            <pc:sldMk cId="2978486521" sldId="260"/>
            <ac:spMk id="3" creationId="{60E7638F-31AD-F153-FA73-9AAB0E83BD2A}"/>
          </ac:spMkLst>
        </pc:spChg>
      </pc:sldChg>
      <pc:sldChg chg="modTransition">
        <pc:chgData name="Manly Luscombe" userId="d66a401e1e7a39bf" providerId="LiveId" clId="{D4F3BD10-4FA7-452D-A59D-0F1057E943A8}" dt="2022-12-07T21:01:43.562" v="421"/>
        <pc:sldMkLst>
          <pc:docMk/>
          <pc:sldMk cId="1738478952" sldId="261"/>
        </pc:sldMkLst>
      </pc:sldChg>
      <pc:sldChg chg="modTransition">
        <pc:chgData name="Manly Luscombe" userId="d66a401e1e7a39bf" providerId="LiveId" clId="{D4F3BD10-4FA7-452D-A59D-0F1057E943A8}" dt="2022-12-07T21:01:43.562" v="421"/>
        <pc:sldMkLst>
          <pc:docMk/>
          <pc:sldMk cId="3147159240" sldId="262"/>
        </pc:sldMkLst>
      </pc:sldChg>
      <pc:sldChg chg="modTransition">
        <pc:chgData name="Manly Luscombe" userId="d66a401e1e7a39bf" providerId="LiveId" clId="{D4F3BD10-4FA7-452D-A59D-0F1057E943A8}" dt="2022-12-07T21:01:43.562" v="421"/>
        <pc:sldMkLst>
          <pc:docMk/>
          <pc:sldMk cId="2832499499" sldId="263"/>
        </pc:sldMkLst>
      </pc:sldChg>
      <pc:sldChg chg="modTransition">
        <pc:chgData name="Manly Luscombe" userId="d66a401e1e7a39bf" providerId="LiveId" clId="{D4F3BD10-4FA7-452D-A59D-0F1057E943A8}" dt="2022-12-07T21:01:43.562" v="421"/>
        <pc:sldMkLst>
          <pc:docMk/>
          <pc:sldMk cId="1553904205" sldId="264"/>
        </pc:sldMkLst>
      </pc:sldChg>
      <pc:sldChg chg="addSp modSp new mod modTransition">
        <pc:chgData name="Manly Luscombe" userId="d66a401e1e7a39bf" providerId="LiveId" clId="{D4F3BD10-4FA7-452D-A59D-0F1057E943A8}" dt="2022-12-07T21:01:43.562" v="421"/>
        <pc:sldMkLst>
          <pc:docMk/>
          <pc:sldMk cId="2636157588" sldId="265"/>
        </pc:sldMkLst>
        <pc:spChg chg="mod">
          <ac:chgData name="Manly Luscombe" userId="d66a401e1e7a39bf" providerId="LiveId" clId="{D4F3BD10-4FA7-452D-A59D-0F1057E943A8}" dt="2022-12-07T20:38:58.069" v="10" actId="20577"/>
          <ac:spMkLst>
            <pc:docMk/>
            <pc:sldMk cId="2636157588" sldId="265"/>
            <ac:spMk id="2" creationId="{A78691E9-9356-0BA8-C9EF-E965297E3BD7}"/>
          </ac:spMkLst>
        </pc:spChg>
        <pc:spChg chg="mod">
          <ac:chgData name="Manly Luscombe" userId="d66a401e1e7a39bf" providerId="LiveId" clId="{D4F3BD10-4FA7-452D-A59D-0F1057E943A8}" dt="2022-12-07T21:00:37.796" v="418" actId="14100"/>
          <ac:spMkLst>
            <pc:docMk/>
            <pc:sldMk cId="2636157588" sldId="265"/>
            <ac:spMk id="3" creationId="{FC4EC723-37E8-29FF-A4F3-2F8F59B4549E}"/>
          </ac:spMkLst>
        </pc:spChg>
        <pc:picChg chg="add mod">
          <ac:chgData name="Manly Luscombe" userId="d66a401e1e7a39bf" providerId="LiveId" clId="{D4F3BD10-4FA7-452D-A59D-0F1057E943A8}" dt="2022-12-07T21:00:47.174" v="419" actId="1076"/>
          <ac:picMkLst>
            <pc:docMk/>
            <pc:sldMk cId="2636157588" sldId="265"/>
            <ac:picMk id="4" creationId="{E3D44F4B-E533-B9AE-E1F5-AE080FCC21B7}"/>
          </ac:picMkLst>
        </pc:picChg>
      </pc:sldChg>
      <pc:sldChg chg="modSp add mod modTransition">
        <pc:chgData name="Manly Luscombe" userId="d66a401e1e7a39bf" providerId="LiveId" clId="{D4F3BD10-4FA7-452D-A59D-0F1057E943A8}" dt="2022-12-07T21:01:43.562" v="421"/>
        <pc:sldMkLst>
          <pc:docMk/>
          <pc:sldMk cId="4247143204" sldId="266"/>
        </pc:sldMkLst>
        <pc:spChg chg="mod">
          <ac:chgData name="Manly Luscombe" userId="d66a401e1e7a39bf" providerId="LiveId" clId="{D4F3BD10-4FA7-452D-A59D-0F1057E943A8}" dt="2022-12-07T20:54:04.906" v="344" actId="20577"/>
          <ac:spMkLst>
            <pc:docMk/>
            <pc:sldMk cId="4247143204" sldId="266"/>
            <ac:spMk id="3" creationId="{12634A6C-AAAD-3319-9A4E-797190FB8481}"/>
          </ac:spMkLst>
        </pc:spChg>
      </pc:sldChg>
      <pc:sldChg chg="addSp modSp add mod modTransition">
        <pc:chgData name="Manly Luscombe" userId="d66a401e1e7a39bf" providerId="LiveId" clId="{D4F3BD10-4FA7-452D-A59D-0F1057E943A8}" dt="2022-12-07T21:01:43.562" v="421"/>
        <pc:sldMkLst>
          <pc:docMk/>
          <pc:sldMk cId="1492748364" sldId="267"/>
        </pc:sldMkLst>
        <pc:spChg chg="mod">
          <ac:chgData name="Manly Luscombe" userId="d66a401e1e7a39bf" providerId="LiveId" clId="{D4F3BD10-4FA7-452D-A59D-0F1057E943A8}" dt="2022-12-07T21:00:03.127" v="415" actId="20577"/>
          <ac:spMkLst>
            <pc:docMk/>
            <pc:sldMk cId="1492748364" sldId="267"/>
            <ac:spMk id="3" creationId="{F93958D4-C1F2-D227-D31F-ABECE71A33E4}"/>
          </ac:spMkLst>
        </pc:spChg>
        <pc:picChg chg="add mod">
          <ac:chgData name="Manly Luscombe" userId="d66a401e1e7a39bf" providerId="LiveId" clId="{D4F3BD10-4FA7-452D-A59D-0F1057E943A8}" dt="2022-12-07T20:59:30.225" v="410" actId="1076"/>
          <ac:picMkLst>
            <pc:docMk/>
            <pc:sldMk cId="1492748364" sldId="267"/>
            <ac:picMk id="4" creationId="{976D2C5C-E306-C545-CFD6-A6F16D5B52BA}"/>
          </ac:picMkLst>
        </pc:picChg>
      </pc:sldChg>
      <pc:sldMasterChg chg="modTransition modSldLayout">
        <pc:chgData name="Manly Luscombe" userId="d66a401e1e7a39bf" providerId="LiveId" clId="{D4F3BD10-4FA7-452D-A59D-0F1057E943A8}" dt="2022-12-07T21:01:43.562" v="421"/>
        <pc:sldMasterMkLst>
          <pc:docMk/>
          <pc:sldMasterMk cId="0" sldId="2147483648"/>
        </pc:sldMasterMkLst>
        <pc:sldLayoutChg chg="modTransition">
          <pc:chgData name="Manly Luscombe" userId="d66a401e1e7a39bf" providerId="LiveId" clId="{D4F3BD10-4FA7-452D-A59D-0F1057E943A8}" dt="2022-12-07T21:01:43.562" v="421"/>
          <pc:sldLayoutMkLst>
            <pc:docMk/>
            <pc:sldMasterMk cId="0" sldId="2147483648"/>
            <pc:sldLayoutMk cId="0" sldId="2147483649"/>
          </pc:sldLayoutMkLst>
        </pc:sldLayoutChg>
        <pc:sldLayoutChg chg="modTransition">
          <pc:chgData name="Manly Luscombe" userId="d66a401e1e7a39bf" providerId="LiveId" clId="{D4F3BD10-4FA7-452D-A59D-0F1057E943A8}" dt="2022-12-07T21:01:43.562" v="421"/>
          <pc:sldLayoutMkLst>
            <pc:docMk/>
            <pc:sldMasterMk cId="0" sldId="2147483648"/>
            <pc:sldLayoutMk cId="0" sldId="2147483650"/>
          </pc:sldLayoutMkLst>
        </pc:sldLayoutChg>
        <pc:sldLayoutChg chg="modTransition">
          <pc:chgData name="Manly Luscombe" userId="d66a401e1e7a39bf" providerId="LiveId" clId="{D4F3BD10-4FA7-452D-A59D-0F1057E943A8}" dt="2022-12-07T21:01:43.562" v="421"/>
          <pc:sldLayoutMkLst>
            <pc:docMk/>
            <pc:sldMasterMk cId="0" sldId="2147483648"/>
            <pc:sldLayoutMk cId="0" sldId="2147483651"/>
          </pc:sldLayoutMkLst>
        </pc:sldLayoutChg>
        <pc:sldLayoutChg chg="modTransition">
          <pc:chgData name="Manly Luscombe" userId="d66a401e1e7a39bf" providerId="LiveId" clId="{D4F3BD10-4FA7-452D-A59D-0F1057E943A8}" dt="2022-12-07T21:01:43.562" v="421"/>
          <pc:sldLayoutMkLst>
            <pc:docMk/>
            <pc:sldMasterMk cId="0" sldId="2147483648"/>
            <pc:sldLayoutMk cId="0" sldId="2147483652"/>
          </pc:sldLayoutMkLst>
        </pc:sldLayoutChg>
        <pc:sldLayoutChg chg="modTransition">
          <pc:chgData name="Manly Luscombe" userId="d66a401e1e7a39bf" providerId="LiveId" clId="{D4F3BD10-4FA7-452D-A59D-0F1057E943A8}" dt="2022-12-07T21:01:43.562" v="421"/>
          <pc:sldLayoutMkLst>
            <pc:docMk/>
            <pc:sldMasterMk cId="0" sldId="2147483648"/>
            <pc:sldLayoutMk cId="0" sldId="2147483653"/>
          </pc:sldLayoutMkLst>
        </pc:sldLayoutChg>
        <pc:sldLayoutChg chg="modTransition">
          <pc:chgData name="Manly Luscombe" userId="d66a401e1e7a39bf" providerId="LiveId" clId="{D4F3BD10-4FA7-452D-A59D-0F1057E943A8}" dt="2022-12-07T21:01:43.562" v="421"/>
          <pc:sldLayoutMkLst>
            <pc:docMk/>
            <pc:sldMasterMk cId="0" sldId="2147483648"/>
            <pc:sldLayoutMk cId="0" sldId="2147483654"/>
          </pc:sldLayoutMkLst>
        </pc:sldLayoutChg>
        <pc:sldLayoutChg chg="modTransition">
          <pc:chgData name="Manly Luscombe" userId="d66a401e1e7a39bf" providerId="LiveId" clId="{D4F3BD10-4FA7-452D-A59D-0F1057E943A8}" dt="2022-12-07T21:01:43.562" v="421"/>
          <pc:sldLayoutMkLst>
            <pc:docMk/>
            <pc:sldMasterMk cId="0" sldId="2147483648"/>
            <pc:sldLayoutMk cId="0" sldId="2147483655"/>
          </pc:sldLayoutMkLst>
        </pc:sldLayoutChg>
        <pc:sldLayoutChg chg="modTransition">
          <pc:chgData name="Manly Luscombe" userId="d66a401e1e7a39bf" providerId="LiveId" clId="{D4F3BD10-4FA7-452D-A59D-0F1057E943A8}" dt="2022-12-07T21:01:43.562" v="421"/>
          <pc:sldLayoutMkLst>
            <pc:docMk/>
            <pc:sldMasterMk cId="0" sldId="2147483648"/>
            <pc:sldLayoutMk cId="0" sldId="2147483656"/>
          </pc:sldLayoutMkLst>
        </pc:sldLayoutChg>
        <pc:sldLayoutChg chg="modTransition">
          <pc:chgData name="Manly Luscombe" userId="d66a401e1e7a39bf" providerId="LiveId" clId="{D4F3BD10-4FA7-452D-A59D-0F1057E943A8}" dt="2022-12-07T21:01:43.562" v="421"/>
          <pc:sldLayoutMkLst>
            <pc:docMk/>
            <pc:sldMasterMk cId="0" sldId="2147483648"/>
            <pc:sldLayoutMk cId="0" sldId="2147483657"/>
          </pc:sldLayoutMkLst>
        </pc:sldLayoutChg>
        <pc:sldLayoutChg chg="modTransition">
          <pc:chgData name="Manly Luscombe" userId="d66a401e1e7a39bf" providerId="LiveId" clId="{D4F3BD10-4FA7-452D-A59D-0F1057E943A8}" dt="2022-12-07T21:01:43.562" v="421"/>
          <pc:sldLayoutMkLst>
            <pc:docMk/>
            <pc:sldMasterMk cId="0" sldId="2147483648"/>
            <pc:sldLayoutMk cId="0" sldId="2147483658"/>
          </pc:sldLayoutMkLst>
        </pc:sldLayoutChg>
        <pc:sldLayoutChg chg="modTransition">
          <pc:chgData name="Manly Luscombe" userId="d66a401e1e7a39bf" providerId="LiveId" clId="{D4F3BD10-4FA7-452D-A59D-0F1057E943A8}" dt="2022-12-07T21:01:43.562" v="421"/>
          <pc:sldLayoutMkLst>
            <pc:docMk/>
            <pc:sldMasterMk cId="0" sldId="2147483648"/>
            <pc:sldLayoutMk cId="0" sldId="2147483659"/>
          </pc:sldLayoutMkLst>
        </pc:sldLayoutChg>
        <pc:sldLayoutChg chg="modTransition">
          <pc:chgData name="Manly Luscombe" userId="d66a401e1e7a39bf" providerId="LiveId" clId="{D4F3BD10-4FA7-452D-A59D-0F1057E943A8}" dt="2022-12-07T21:01:43.562" v="421"/>
          <pc:sldLayoutMkLst>
            <pc:docMk/>
            <pc:sldMasterMk cId="0" sldId="2147483648"/>
            <pc:sldLayoutMk cId="0" sldId="2147483661"/>
          </pc:sldLayoutMkLst>
        </pc:sldLayoutChg>
        <pc:sldLayoutChg chg="modTransition">
          <pc:chgData name="Manly Luscombe" userId="d66a401e1e7a39bf" providerId="LiveId" clId="{D4F3BD10-4FA7-452D-A59D-0F1057E943A8}" dt="2022-12-07T21:01:43.562" v="421"/>
          <pc:sldLayoutMkLst>
            <pc:docMk/>
            <pc:sldMasterMk cId="0" sldId="2147483648"/>
            <pc:sldLayoutMk cId="0" sldId="2147483663"/>
          </pc:sldLayoutMkLst>
        </pc:sldLayoutChg>
        <pc:sldLayoutChg chg="modTransition">
          <pc:chgData name="Manly Luscombe" userId="d66a401e1e7a39bf" providerId="LiveId" clId="{D4F3BD10-4FA7-452D-A59D-0F1057E943A8}" dt="2022-12-07T21:01:43.562" v="421"/>
          <pc:sldLayoutMkLst>
            <pc:docMk/>
            <pc:sldMasterMk cId="0" sldId="2147483648"/>
            <pc:sldLayoutMk cId="0" sldId="2147483666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1" y="1449147"/>
            <a:ext cx="10572000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9EBBA-996F-894A-B54A-D6246ED52CEA}" type="datetimeFigureOut">
              <a:rPr lang="en-US" dirty="0"/>
              <a:pPr/>
              <a:t>12/7/2022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800600"/>
            <a:ext cx="10561418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12192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0000" y="5367338"/>
            <a:ext cx="10561418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79C5D-2A6F-F04D-97DA-BEF2467B64E4}" type="datetimeFigureOut">
              <a:rPr lang="en-US" dirty="0"/>
              <a:pPr/>
              <a:t>12/7/2022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631697" y="1081456"/>
            <a:ext cx="6332416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985" y="1238502"/>
            <a:ext cx="589384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190" y="4443680"/>
            <a:ext cx="5891636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7574642" y="1081456"/>
            <a:ext cx="3810001" cy="407546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12/7/2022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1140884" y="2286585"/>
            <a:ext cx="4895115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357089" y="2435957"/>
            <a:ext cx="438252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156000" y="2286000"/>
            <a:ext cx="4880300" cy="229552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54567-0DE4-3F47-BF90-CB84690072F9}" type="datetimeFigureOut">
              <a:rPr lang="en-US" dirty="0"/>
              <a:pPr/>
              <a:t>12/7/2022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52C72-DE31-F449-A4ED-4C594FD91407}" type="datetimeFigureOut">
              <a:rPr lang="en-US" dirty="0"/>
              <a:pPr/>
              <a:t>12/7/2022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7669651" y="446089"/>
            <a:ext cx="4522349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83540" y="586171"/>
            <a:ext cx="2494791" cy="51347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0001" y="446089"/>
            <a:ext cx="6611540" cy="5414962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2726E-379B-B349-9EED-81ED093FA806}" type="datetimeFigureOut">
              <a:rPr lang="en-US" dirty="0"/>
              <a:pPr/>
              <a:t>12/7/2022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A1323-8D79-1946-B0D7-40001CF92E9D}" type="datetimeFigureOut">
              <a:rPr lang="en-US" dirty="0"/>
              <a:pPr/>
              <a:t>12/7/2022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1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2951396"/>
            <a:ext cx="10561418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5281201"/>
            <a:ext cx="10561418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12/7/2022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8712" y="2222287"/>
            <a:ext cx="5185873" cy="3638763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7415" y="2222287"/>
            <a:ext cx="5194583" cy="3638764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02355-E14B-8545-A8F8-0FE83CC9D524}" type="datetimeFigureOut">
              <a:rPr lang="en-US" dirty="0"/>
              <a:pPr/>
              <a:t>12/7/2022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728" y="2174875"/>
            <a:ext cx="5189857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4729" y="2751138"/>
            <a:ext cx="5189856" cy="3109913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7415" y="2174875"/>
            <a:ext cx="519458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7415" y="2751138"/>
            <a:ext cx="5194583" cy="3109913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40F58-564D-2B4F-AE67-E407BA4FCF45}" type="datetimeFigureOut">
              <a:rPr lang="en-US" dirty="0"/>
              <a:pPr/>
              <a:t>12/7/2022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A34C8-038E-2045-AF43-DF7DBB8E0E9E}" type="datetimeFigureOut">
              <a:rPr lang="en-US" dirty="0"/>
              <a:pPr/>
              <a:t>12/7/2022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8C68F-D26B-8F47-958C-23B49CF8A634}" type="datetimeFigureOut">
              <a:rPr lang="en-US" dirty="0"/>
              <a:pPr/>
              <a:t>12/7/2022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1073151" y="446087"/>
            <a:ext cx="3547533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151" y="446088"/>
            <a:ext cx="3547533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446088"/>
            <a:ext cx="6252633" cy="5414963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3151" y="2260738"/>
            <a:ext cx="3547533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F5E60-9974-AC48-9591-99C2BB44B7CF}" type="datetimeFigureOut">
              <a:rPr lang="en-US" dirty="0"/>
              <a:pPr/>
              <a:t>12/7/2022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728" y="727522"/>
            <a:ext cx="485298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6098117" y="0"/>
            <a:ext cx="6093883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4728" y="2344684"/>
            <a:ext cx="485298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5810" y="6041362"/>
            <a:ext cx="976879" cy="365125"/>
          </a:xfrm>
        </p:spPr>
        <p:txBody>
          <a:bodyPr/>
          <a:lstStyle/>
          <a:p>
            <a:fld id="{18C79C5D-2A6F-F04D-97DA-BEF2467B64E4}" type="datetimeFigureOut">
              <a:rPr lang="en-US" dirty="0"/>
              <a:pPr/>
              <a:t>12/7/2022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0396" y="6041362"/>
            <a:ext cx="3295413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62689" y="5915888"/>
            <a:ext cx="1062155" cy="490599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2184401"/>
            <a:ext cx="10563285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09B482E8-6E0E-1B4F-B1FD-C69DB9E858D9}" type="datetimeFigureOut">
              <a:rPr lang="en-US" dirty="0"/>
              <a:pPr/>
              <a:t>12/7/2022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3" r:id="rId9"/>
    <p:sldLayoutId id="2147483657" r:id="rId10"/>
    <p:sldLayoutId id="2147483666" r:id="rId11"/>
    <p:sldLayoutId id="2147483661" r:id="rId12"/>
    <p:sldLayoutId id="2147483658" r:id="rId13"/>
    <p:sldLayoutId id="2147483659" r:id="rId14"/>
  </p:sldLayoutIdLst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C1ACDA-F43B-364E-1034-CD4C1FD57B3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10001" y="1449148"/>
            <a:ext cx="4398103" cy="2128940"/>
          </a:xfrm>
        </p:spPr>
        <p:txBody>
          <a:bodyPr/>
          <a:lstStyle/>
          <a:p>
            <a:r>
              <a:rPr lang="en-US" dirty="0"/>
              <a:t>Treasure </a:t>
            </a:r>
            <a:br>
              <a:rPr lang="en-US" dirty="0"/>
            </a:br>
            <a:r>
              <a:rPr lang="en-US" dirty="0"/>
              <a:t>In Clay Pots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ED8B9DF-B78F-C279-5AC6-E5CB5FF003F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10001" y="5280846"/>
            <a:ext cx="10572000" cy="1106701"/>
          </a:xfrm>
        </p:spPr>
        <p:txBody>
          <a:bodyPr>
            <a:noAutofit/>
          </a:bodyPr>
          <a:lstStyle/>
          <a:p>
            <a:r>
              <a:rPr lang="en-US" sz="3600" dirty="0"/>
              <a:t>2 Corinthians 4:2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CFCBE60-4A74-40FA-F16D-11DC7F1D995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52660" y="331304"/>
            <a:ext cx="6281531" cy="41876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406629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4146D3-18B4-3997-1760-3B788785ED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the Power?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E7638F-31AD-F153-FA73-9AAB0E83BD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R="0" algn="l" rtl="0"/>
            <a:r>
              <a:rPr lang="en-US" sz="3200" b="1" i="0" u="none" strike="noStrike" baseline="0" dirty="0">
                <a:latin typeface="Verdana" panose="020B0604030504040204" pitchFamily="34" charset="0"/>
              </a:rPr>
              <a:t>(2 Corinthians 12:9)  And He said to me, "My grace is sufficient for you, for My strength is made perfect in weakness." </a:t>
            </a:r>
            <a:r>
              <a:rPr lang="en-US" sz="3200" b="1" i="0" u="sng" strike="noStrike" baseline="0" dirty="0">
                <a:latin typeface="Verdana" panose="020B0604030504040204" pitchFamily="34" charset="0"/>
              </a:rPr>
              <a:t>Therefore most gladly I will rather boast in my infirmities, that the power of Christ may rest upon me</a:t>
            </a:r>
            <a:r>
              <a:rPr lang="en-US" sz="3200" b="1" i="0" u="none" strike="noStrike" baseline="0" dirty="0">
                <a:latin typeface="Verdana" panose="020B060403050404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83249949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4146D3-18B4-3997-1760-3B788785ED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the Power?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E7638F-31AD-F153-FA73-9AAB0E83BD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R="0" algn="l" rtl="0"/>
            <a:r>
              <a:rPr lang="en-US" sz="3200" b="1" i="0" u="none" strike="noStrike" baseline="0" dirty="0">
                <a:latin typeface="Verdana" panose="020B0604030504040204" pitchFamily="34" charset="0"/>
              </a:rPr>
              <a:t>(1 Corinthians 2:4)  And my speech and my preaching </a:t>
            </a:r>
            <a:r>
              <a:rPr lang="en-US" sz="3200" b="1" i="1" u="none" strike="noStrike" baseline="0" dirty="0">
                <a:latin typeface="Verdana" panose="020B0604030504040204" pitchFamily="34" charset="0"/>
              </a:rPr>
              <a:t>were</a:t>
            </a:r>
            <a:r>
              <a:rPr lang="en-US" sz="3200" b="1" i="0" u="none" strike="noStrike" baseline="0" dirty="0">
                <a:latin typeface="Verdana" panose="020B0604030504040204" pitchFamily="34" charset="0"/>
              </a:rPr>
              <a:t> not with persuasive words of human wisdom, but </a:t>
            </a:r>
            <a:r>
              <a:rPr lang="en-US" sz="3200" b="1" i="0" u="sng" strike="noStrike" baseline="0" dirty="0">
                <a:latin typeface="Verdana" panose="020B0604030504040204" pitchFamily="34" charset="0"/>
              </a:rPr>
              <a:t>in demonstration of the Spirit and of power</a:t>
            </a:r>
            <a:r>
              <a:rPr lang="en-US" sz="3200" b="1" i="0" u="none" strike="noStrike" baseline="0" dirty="0">
                <a:latin typeface="Verdana" panose="020B0604030504040204" pitchFamily="34" charset="0"/>
              </a:rPr>
              <a:t>,</a:t>
            </a:r>
          </a:p>
          <a:p>
            <a:pPr marR="0" algn="l" rtl="0"/>
            <a:r>
              <a:rPr lang="en-US" sz="3200" b="1" i="0" u="none" strike="noStrike" baseline="0" dirty="0">
                <a:latin typeface="Verdana" panose="020B0604030504040204" pitchFamily="34" charset="0"/>
              </a:rPr>
              <a:t>(1 Corinthians 2:5)  that your faith should not be in the wisdom of men but </a:t>
            </a:r>
            <a:r>
              <a:rPr lang="en-US" sz="3200" b="1" i="0" u="sng" strike="noStrike" baseline="0" dirty="0">
                <a:latin typeface="Verdana" panose="020B0604030504040204" pitchFamily="34" charset="0"/>
              </a:rPr>
              <a:t>in the power of God</a:t>
            </a:r>
            <a:r>
              <a:rPr lang="en-US" sz="3200" b="1" i="0" u="none" strike="noStrike" baseline="0" dirty="0">
                <a:latin typeface="Verdana" panose="020B060403050404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55390420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8691E9-9356-0BA8-C9EF-E965297E3B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4EC723-37E8-29FF-A4F3-2F8F59B454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4070" y="1864827"/>
            <a:ext cx="6016487" cy="4655244"/>
          </a:xfrm>
        </p:spPr>
        <p:txBody>
          <a:bodyPr>
            <a:normAutofit/>
          </a:bodyPr>
          <a:lstStyle/>
          <a:p>
            <a:r>
              <a:rPr lang="en-US" sz="3200" b="1" dirty="0"/>
              <a:t>We are the clay pots.</a:t>
            </a:r>
          </a:p>
          <a:p>
            <a:r>
              <a:rPr lang="en-US" sz="3200" b="1" dirty="0"/>
              <a:t>We have the knowledge from God.</a:t>
            </a:r>
          </a:p>
          <a:p>
            <a:r>
              <a:rPr lang="en-US" sz="3200" b="1" dirty="0"/>
              <a:t>We are a clay jar; we don’t have any power.</a:t>
            </a:r>
          </a:p>
          <a:p>
            <a:r>
              <a:rPr lang="en-US" sz="3200" b="1" dirty="0"/>
              <a:t>The power is of God.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3D44F4B-E533-B9AE-E1F5-AE080FCC21B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11617" y="2570922"/>
            <a:ext cx="5380383" cy="35869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615758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AA7227-80D5-EE4B-8089-6B0335450A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 Corinthians 4:7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AF7A54-CC61-1DFA-B4F7-8DF03C50E9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8713" y="3866322"/>
            <a:ext cx="10554574" cy="2429798"/>
          </a:xfrm>
        </p:spPr>
        <p:txBody>
          <a:bodyPr/>
          <a:lstStyle/>
          <a:p>
            <a:r>
              <a:rPr lang="en-US" sz="3600" b="0" i="0" u="none" strike="noStrike" baseline="0" dirty="0">
                <a:latin typeface="Verdana" panose="020B0604030504040204" pitchFamily="34" charset="0"/>
              </a:rPr>
              <a:t>(2 Corinthians 4:7)  But we have this treasure in earthen vessels, that the excellence of the power may be of God and not of us.</a:t>
            </a:r>
          </a:p>
          <a:p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A4FCE03-96FB-83AD-E573-CCA57CBB340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50156" y="0"/>
            <a:ext cx="5141843" cy="34278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404227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AA5846-9282-DEB0-3976-360458EDF8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1} What is the “treasure”?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634A6C-AAAD-3319-9A4E-797190FB84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R="0" algn="l" rtl="0"/>
            <a:r>
              <a:rPr lang="en-US" sz="2400" b="1" i="0" u="none" strike="noStrike" baseline="0" dirty="0">
                <a:latin typeface="Verdana" panose="020B0604030504040204" pitchFamily="34" charset="0"/>
              </a:rPr>
              <a:t>(2 Corinthians 4:5)  For we do not preach ourselves, but Christ Jesus the Lord, and ourselves your bondservants for Jesus' sake.</a:t>
            </a:r>
          </a:p>
          <a:p>
            <a:pPr marR="0" algn="l" rtl="0"/>
            <a:r>
              <a:rPr lang="en-US" sz="2400" b="1" i="0" u="none" strike="noStrike" baseline="0" dirty="0">
                <a:latin typeface="Verdana" panose="020B0604030504040204" pitchFamily="34" charset="0"/>
              </a:rPr>
              <a:t>(2 Corinthians 4:6)  For it is the God who commanded light to shine out of darkness, who has shone in our hearts to </a:t>
            </a:r>
            <a:r>
              <a:rPr lang="en-US" sz="2400" b="1" i="1" u="none" strike="noStrike" baseline="0" dirty="0">
                <a:latin typeface="Verdana" panose="020B0604030504040204" pitchFamily="34" charset="0"/>
              </a:rPr>
              <a:t>give</a:t>
            </a:r>
            <a:r>
              <a:rPr lang="en-US" sz="2400" b="1" i="0" u="none" strike="noStrike" baseline="0" dirty="0">
                <a:latin typeface="Verdana" panose="020B0604030504040204" pitchFamily="34" charset="0"/>
              </a:rPr>
              <a:t> </a:t>
            </a:r>
            <a:r>
              <a:rPr lang="en-US" sz="2400" b="1" i="0" u="sng" strike="noStrike" baseline="0" dirty="0">
                <a:latin typeface="Verdana" panose="020B0604030504040204" pitchFamily="34" charset="0"/>
              </a:rPr>
              <a:t>the light of the knowledge of the glory of God in the face of Jesus Christ</a:t>
            </a:r>
            <a:r>
              <a:rPr lang="en-US" sz="2400" b="1" i="0" u="none" strike="noStrike" baseline="0" dirty="0">
                <a:latin typeface="Verdana" panose="020B060403050404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323768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AA5846-9282-DEB0-3976-360458EDF8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1} What is the “treasure”?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634A6C-AAAD-3319-9A4E-797190FB84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R="0" algn="l" rtl="0"/>
            <a:r>
              <a:rPr lang="en-US" sz="2400" b="1" i="0" u="none" strike="noStrike" baseline="0" dirty="0">
                <a:latin typeface="Verdana" panose="020B0604030504040204" pitchFamily="34" charset="0"/>
              </a:rPr>
              <a:t>1. We preach not ourselves, but Christ</a:t>
            </a:r>
          </a:p>
          <a:p>
            <a:pPr marR="0" algn="l" rtl="0"/>
            <a:endParaRPr lang="en-US" sz="2400" b="1" i="0" u="none" strike="noStrike" baseline="0" dirty="0">
              <a:latin typeface="Verdana" panose="020B0604030504040204" pitchFamily="34" charset="0"/>
            </a:endParaRPr>
          </a:p>
          <a:p>
            <a:pPr marR="0" algn="l" rtl="0"/>
            <a:r>
              <a:rPr lang="en-US" sz="2400" b="1" dirty="0">
                <a:latin typeface="Verdana" panose="020B0604030504040204" pitchFamily="34" charset="0"/>
              </a:rPr>
              <a:t>2. </a:t>
            </a:r>
            <a:r>
              <a:rPr lang="en-US" sz="2400" b="1" i="0" u="none" strike="noStrike" baseline="0" dirty="0">
                <a:latin typeface="Verdana" panose="020B0604030504040204" pitchFamily="34" charset="0"/>
              </a:rPr>
              <a:t> A light shining in the darkness</a:t>
            </a:r>
          </a:p>
          <a:p>
            <a:pPr marR="0" algn="l" rtl="0"/>
            <a:endParaRPr lang="en-US" sz="2400" b="1" i="0" u="none" strike="noStrike" baseline="0" dirty="0">
              <a:latin typeface="Verdana" panose="020B0604030504040204" pitchFamily="34" charset="0"/>
            </a:endParaRPr>
          </a:p>
          <a:p>
            <a:pPr marR="0" algn="l" rtl="0"/>
            <a:r>
              <a:rPr lang="en-US" sz="2400" b="1" dirty="0">
                <a:latin typeface="Verdana" panose="020B0604030504040204" pitchFamily="34" charset="0"/>
              </a:rPr>
              <a:t>3. Knowledge of the glory of God</a:t>
            </a:r>
          </a:p>
          <a:p>
            <a:pPr marR="0" algn="l" rtl="0"/>
            <a:endParaRPr lang="en-US" sz="2400" b="1" i="0" u="none" strike="noStrike" baseline="0" dirty="0">
              <a:latin typeface="Verdana" panose="020B0604030504040204" pitchFamily="34" charset="0"/>
            </a:endParaRPr>
          </a:p>
          <a:p>
            <a:pPr marR="0" algn="l" rtl="0"/>
            <a:r>
              <a:rPr lang="en-US" sz="2400" b="1" dirty="0">
                <a:latin typeface="Verdana" panose="020B0604030504040204" pitchFamily="34" charset="0"/>
              </a:rPr>
              <a:t>4. Glory in the face of Jesus Christ</a:t>
            </a:r>
            <a:endParaRPr lang="en-US" sz="2400" b="1" i="0" u="none" strike="noStrike" baseline="0" dirty="0">
              <a:latin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714320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30C3E1-1B91-E822-8DA1-6AA07A73BE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2} What are the “clay pots”?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3958D4-C1F2-D227-D31F-ABECE71A33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R="0" algn="l" rtl="0"/>
            <a:r>
              <a:rPr lang="en-US" sz="2800" b="1" i="0" u="none" strike="noStrike" baseline="0" dirty="0">
                <a:latin typeface="Verdana" panose="020B0604030504040204" pitchFamily="34" charset="0"/>
              </a:rPr>
              <a:t>(Genesis 2:7)  And the LORD God formed man </a:t>
            </a:r>
            <a:r>
              <a:rPr lang="en-US" sz="2800" b="1" i="1" u="none" strike="noStrike" baseline="0" dirty="0">
                <a:latin typeface="Verdana" panose="020B0604030504040204" pitchFamily="34" charset="0"/>
              </a:rPr>
              <a:t>of</a:t>
            </a:r>
            <a:r>
              <a:rPr lang="en-US" sz="2800" b="1" i="0" u="none" strike="noStrike" baseline="0" dirty="0">
                <a:latin typeface="Verdana" panose="020B0604030504040204" pitchFamily="34" charset="0"/>
              </a:rPr>
              <a:t> the dust of the ground, and breathed into his nostrils the breath of life; and man became a living being.</a:t>
            </a:r>
          </a:p>
          <a:p>
            <a:pPr marR="0" algn="l" rtl="0"/>
            <a:endParaRPr lang="en-US" sz="2800" b="1" i="0" u="none" strike="noStrike" baseline="0" dirty="0">
              <a:latin typeface="Verdana" panose="020B0604030504040204" pitchFamily="34" charset="0"/>
            </a:endParaRPr>
          </a:p>
          <a:p>
            <a:pPr marR="0" algn="l" rtl="0"/>
            <a:endParaRPr lang="en-US" sz="2800" b="1" i="0" u="none" strike="noStrike" baseline="0" dirty="0">
              <a:latin typeface="Verdana" panose="020B0604030504040204" pitchFamily="34" charset="0"/>
            </a:endParaRPr>
          </a:p>
          <a:p>
            <a:pPr marR="0" algn="l" rtl="0"/>
            <a:r>
              <a:rPr lang="en-US" sz="2800" b="1" dirty="0">
                <a:latin typeface="Verdana" panose="020B0604030504040204" pitchFamily="34" charset="0"/>
              </a:rPr>
              <a:t>We are the clay pots!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9F4EF33-5932-D9D4-CEEC-46DC07A71B9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65774" y="3907184"/>
            <a:ext cx="4426226" cy="29508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674236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30C3E1-1B91-E822-8DA1-6AA07A73BE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2} What are the “clay pots”?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3958D4-C1F2-D227-D31F-ABECE71A33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8712" y="2222287"/>
            <a:ext cx="6244697" cy="3636511"/>
          </a:xfrm>
        </p:spPr>
        <p:txBody>
          <a:bodyPr/>
          <a:lstStyle/>
          <a:p>
            <a:pPr marR="0" algn="l" rtl="0"/>
            <a:r>
              <a:rPr lang="en-US" sz="2800" b="1" i="0" u="none" strike="noStrike" baseline="0" dirty="0">
                <a:latin typeface="Verdana" panose="020B0604030504040204" pitchFamily="34" charset="0"/>
              </a:rPr>
              <a:t>1. God shined the light in </a:t>
            </a:r>
            <a:r>
              <a:rPr lang="en-US" sz="2800" b="1" i="0" u="sng" strike="noStrike" baseline="0" dirty="0">
                <a:latin typeface="Verdana" panose="020B0604030504040204" pitchFamily="34" charset="0"/>
              </a:rPr>
              <a:t>our</a:t>
            </a:r>
            <a:r>
              <a:rPr lang="en-US" sz="2800" b="1" i="0" u="none" strike="noStrike" baseline="0" dirty="0">
                <a:latin typeface="Verdana" panose="020B0604030504040204" pitchFamily="34" charset="0"/>
              </a:rPr>
              <a:t> hearts.</a:t>
            </a:r>
          </a:p>
          <a:p>
            <a:pPr marL="0" marR="0" indent="0" algn="l" rtl="0">
              <a:buNone/>
            </a:pPr>
            <a:endParaRPr lang="en-US" sz="2800" b="1" i="0" u="none" strike="noStrike" baseline="0" dirty="0">
              <a:latin typeface="Verdana" panose="020B0604030504040204" pitchFamily="34" charset="0"/>
            </a:endParaRPr>
          </a:p>
          <a:p>
            <a:r>
              <a:rPr lang="en-US" sz="2800" b="1" dirty="0">
                <a:latin typeface="Verdana" panose="020B0604030504040204" pitchFamily="34" charset="0"/>
              </a:rPr>
              <a:t>2. </a:t>
            </a:r>
            <a:r>
              <a:rPr lang="en-US" sz="2800" b="1" i="0" u="none" strike="noStrike" baseline="0" dirty="0">
                <a:latin typeface="Verdana" panose="020B0604030504040204" pitchFamily="34" charset="0"/>
              </a:rPr>
              <a:t>We have the treasure (knowledge of God).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76D2C5C-E306-C545-CFD6-A6F16D5B52B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52421" y="2496930"/>
            <a:ext cx="5239579" cy="34930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274836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4146D3-18B4-3997-1760-3B788785ED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3} What is the Power?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E7638F-31AD-F153-FA73-9AAB0E83BD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600" b="1" i="0" u="none" strike="noStrike" baseline="0" dirty="0">
                <a:latin typeface="Verdana" panose="020B0604030504040204" pitchFamily="34" charset="0"/>
              </a:rPr>
              <a:t>Enthusiasm = God in us!</a:t>
            </a:r>
          </a:p>
          <a:p>
            <a:r>
              <a:rPr lang="en-US" sz="3600" b="1" i="0" u="none" strike="noStrike" baseline="0" dirty="0">
                <a:latin typeface="Verdana" panose="020B0604030504040204" pitchFamily="34" charset="0"/>
              </a:rPr>
              <a:t>(2 Corinthians 4:7)  But we have this treasure in earthen vessels, that the excellence of </a:t>
            </a:r>
            <a:r>
              <a:rPr lang="en-US" sz="3600" b="1" i="0" u="sng" strike="noStrike" baseline="0" dirty="0">
                <a:latin typeface="Verdana" panose="020B0604030504040204" pitchFamily="34" charset="0"/>
              </a:rPr>
              <a:t>the power may be of God and not of us</a:t>
            </a:r>
            <a:r>
              <a:rPr lang="en-US" sz="3600" b="1" i="0" u="none" strike="noStrike" baseline="0" dirty="0">
                <a:latin typeface="Verdana" panose="020B0604030504040204" pitchFamily="34" charset="0"/>
              </a:rPr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848652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4146D3-18B4-3997-1760-3B788785ED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the Power?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E7638F-31AD-F153-FA73-9AAB0E83BD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4000" b="1" i="0" u="none" strike="noStrike" baseline="0" dirty="0">
                <a:latin typeface="Verdana" panose="020B0604030504040204" pitchFamily="34" charset="0"/>
              </a:rPr>
              <a:t>God does not GIVE you strength.</a:t>
            </a:r>
          </a:p>
          <a:p>
            <a:endParaRPr lang="en-US" sz="4000" b="0" i="0" u="none" strike="noStrike" baseline="0" dirty="0">
              <a:latin typeface="Verdana" panose="020B0604030504040204" pitchFamily="34" charset="0"/>
            </a:endParaRPr>
          </a:p>
          <a:p>
            <a:r>
              <a:rPr lang="en-US" sz="4000" b="1" dirty="0">
                <a:latin typeface="Verdana" panose="020B0604030504040204" pitchFamily="34" charset="0"/>
              </a:rPr>
              <a:t>God IS your strength.</a:t>
            </a:r>
            <a:endParaRPr lang="en-US" sz="4000" b="1" i="0" u="none" strike="noStrike" baseline="0" dirty="0">
              <a:latin typeface="Verdana" panose="020B060403050404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847895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4146D3-18B4-3997-1760-3B788785ED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the Power?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E7638F-31AD-F153-FA73-9AAB0E83BD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R="0" algn="l" rtl="0"/>
            <a:r>
              <a:rPr lang="en-US" sz="2800" b="1" i="0" u="none" strike="noStrike" baseline="0" dirty="0">
                <a:latin typeface="Verdana" panose="020B0604030504040204" pitchFamily="34" charset="0"/>
              </a:rPr>
              <a:t>(2 Corinthians 12:7)  And lest I should be exalted above measure by the abundance of the revelations, a thorn in the flesh was given to me, a messenger of Satan to buffet me, lest I be exalted above measure.</a:t>
            </a:r>
          </a:p>
          <a:p>
            <a:pPr marR="0" algn="l" rtl="0"/>
            <a:r>
              <a:rPr lang="en-US" sz="2800" b="1" i="0" u="none" strike="noStrike" baseline="0" dirty="0">
                <a:latin typeface="Verdana" panose="020B0604030504040204" pitchFamily="34" charset="0"/>
              </a:rPr>
              <a:t>(2 Corinthians 12:8)  Concerning this thing I pleaded with the Lord three times that it might depart from me.</a:t>
            </a:r>
          </a:p>
        </p:txBody>
      </p:sp>
    </p:spTree>
    <p:extLst>
      <p:ext uri="{BB962C8B-B14F-4D97-AF65-F5344CB8AC3E}">
        <p14:creationId xmlns:p14="http://schemas.microsoft.com/office/powerpoint/2010/main" val="314715924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Quotable">
  <a:themeElements>
    <a:clrScheme name="Quotable">
      <a:dk1>
        <a:sysClr val="windowText" lastClr="000000"/>
      </a:dk1>
      <a:lt1>
        <a:sysClr val="window" lastClr="FFFFFF"/>
      </a:lt1>
      <a:dk2>
        <a:srgbClr val="212121"/>
      </a:dk2>
      <a:lt2>
        <a:srgbClr val="636363"/>
      </a:lt2>
      <a:accent1>
        <a:srgbClr val="F03B5E"/>
      </a:accent1>
      <a:accent2>
        <a:srgbClr val="DC6FEC"/>
      </a:accent2>
      <a:accent3>
        <a:srgbClr val="60B1F2"/>
      </a:accent3>
      <a:accent4>
        <a:srgbClr val="6AD5BB"/>
      </a:accent4>
      <a:accent5>
        <a:srgbClr val="E8AB4E"/>
      </a:accent5>
      <a:accent6>
        <a:srgbClr val="F56447"/>
      </a:accent6>
      <a:hlink>
        <a:srgbClr val="8F8F8F"/>
      </a:hlink>
      <a:folHlink>
        <a:srgbClr val="A5A5A5"/>
      </a:folHlink>
    </a:clrScheme>
    <a:fontScheme name="Quotabl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Quotable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table" id="{39EC5628-30ED-4578-ACD8-9820EDB8E15A}" vid="{ACECE1E4-636E-48DB-87ED-4A76DC93378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TM03457503[[fn=Quotable]]</Template>
  <TotalTime>93</TotalTime>
  <Words>515</Words>
  <Application>Microsoft Office PowerPoint</Application>
  <PresentationFormat>Widescreen</PresentationFormat>
  <Paragraphs>44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Century Gothic</vt:lpstr>
      <vt:lpstr>Verdana</vt:lpstr>
      <vt:lpstr>Wingdings 2</vt:lpstr>
      <vt:lpstr>Quotable</vt:lpstr>
      <vt:lpstr>Treasure  In Clay Pots</vt:lpstr>
      <vt:lpstr>2 Corinthians 4:7</vt:lpstr>
      <vt:lpstr>1} What is the “treasure”?</vt:lpstr>
      <vt:lpstr>1} What is the “treasure”?</vt:lpstr>
      <vt:lpstr>2} What are the “clay pots”?</vt:lpstr>
      <vt:lpstr>2} What are the “clay pots”?</vt:lpstr>
      <vt:lpstr>3} What is the Power?</vt:lpstr>
      <vt:lpstr>What is the Power?</vt:lpstr>
      <vt:lpstr>What is the Power?</vt:lpstr>
      <vt:lpstr>What is the Power?</vt:lpstr>
      <vt:lpstr>What is the Power?</vt:lpstr>
      <vt:lpstr>Conclusion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Treasure  In Clay Pots</dc:title>
  <dc:creator>Manly Luscombe</dc:creator>
  <cp:lastModifiedBy>Manly Luscombe</cp:lastModifiedBy>
  <cp:revision>1</cp:revision>
  <dcterms:created xsi:type="dcterms:W3CDTF">2022-12-07T19:27:51Z</dcterms:created>
  <dcterms:modified xsi:type="dcterms:W3CDTF">2022-12-07T21:01:49Z</dcterms:modified>
</cp:coreProperties>
</file>