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C0FFB4-12E4-4B6D-9B70-2142A51441BD}" v="2" dt="2023-06-06T19:02:45.8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41C0FFB4-12E4-4B6D-9B70-2142A51441BD}"/>
    <pc:docChg chg="modSld modMainMaster">
      <pc:chgData name="Account Update" userId="d66a401e1e7a39bf" providerId="LiveId" clId="{41C0FFB4-12E4-4B6D-9B70-2142A51441BD}" dt="2023-06-06T19:15:19.441" v="27" actId="20577"/>
      <pc:docMkLst>
        <pc:docMk/>
      </pc:docMkLst>
      <pc:sldChg chg="modSp mod modTransition">
        <pc:chgData name="Account Update" userId="d66a401e1e7a39bf" providerId="LiveId" clId="{41C0FFB4-12E4-4B6D-9B70-2142A51441BD}" dt="2023-06-06T19:02:45.839" v="2"/>
        <pc:sldMkLst>
          <pc:docMk/>
          <pc:sldMk cId="915880381" sldId="256"/>
        </pc:sldMkLst>
        <pc:spChg chg="mod">
          <ac:chgData name="Account Update" userId="d66a401e1e7a39bf" providerId="LiveId" clId="{41C0FFB4-12E4-4B6D-9B70-2142A51441BD}" dt="2023-06-06T19:02:21.697" v="0" actId="255"/>
          <ac:spMkLst>
            <pc:docMk/>
            <pc:sldMk cId="915880381" sldId="256"/>
            <ac:spMk id="3" creationId="{5979D793-453E-E689-4A97-666D94E71CF6}"/>
          </ac:spMkLst>
        </pc:spChg>
      </pc:sldChg>
      <pc:sldChg chg="modTransition">
        <pc:chgData name="Account Update" userId="d66a401e1e7a39bf" providerId="LiveId" clId="{41C0FFB4-12E4-4B6D-9B70-2142A51441BD}" dt="2023-06-06T19:02:45.839" v="2"/>
        <pc:sldMkLst>
          <pc:docMk/>
          <pc:sldMk cId="2363129007" sldId="257"/>
        </pc:sldMkLst>
      </pc:sldChg>
      <pc:sldChg chg="modTransition">
        <pc:chgData name="Account Update" userId="d66a401e1e7a39bf" providerId="LiveId" clId="{41C0FFB4-12E4-4B6D-9B70-2142A51441BD}" dt="2023-06-06T19:02:45.839" v="2"/>
        <pc:sldMkLst>
          <pc:docMk/>
          <pc:sldMk cId="468078653" sldId="258"/>
        </pc:sldMkLst>
      </pc:sldChg>
      <pc:sldChg chg="modSp mod modTransition">
        <pc:chgData name="Account Update" userId="d66a401e1e7a39bf" providerId="LiveId" clId="{41C0FFB4-12E4-4B6D-9B70-2142A51441BD}" dt="2023-06-06T19:04:12.537" v="3" actId="20577"/>
        <pc:sldMkLst>
          <pc:docMk/>
          <pc:sldMk cId="1957942854" sldId="259"/>
        </pc:sldMkLst>
        <pc:spChg chg="mod">
          <ac:chgData name="Account Update" userId="d66a401e1e7a39bf" providerId="LiveId" clId="{41C0FFB4-12E4-4B6D-9B70-2142A51441BD}" dt="2023-06-06T19:04:12.537" v="3" actId="20577"/>
          <ac:spMkLst>
            <pc:docMk/>
            <pc:sldMk cId="1957942854" sldId="259"/>
            <ac:spMk id="3" creationId="{ADE6E5DB-A007-776F-0764-44A82FB96A12}"/>
          </ac:spMkLst>
        </pc:spChg>
      </pc:sldChg>
      <pc:sldChg chg="modSp mod modTransition">
        <pc:chgData name="Account Update" userId="d66a401e1e7a39bf" providerId="LiveId" clId="{41C0FFB4-12E4-4B6D-9B70-2142A51441BD}" dt="2023-06-06T19:15:19.441" v="27" actId="20577"/>
        <pc:sldMkLst>
          <pc:docMk/>
          <pc:sldMk cId="2614018596" sldId="260"/>
        </pc:sldMkLst>
        <pc:spChg chg="mod">
          <ac:chgData name="Account Update" userId="d66a401e1e7a39bf" providerId="LiveId" clId="{41C0FFB4-12E4-4B6D-9B70-2142A51441BD}" dt="2023-06-06T19:15:19.441" v="27" actId="20577"/>
          <ac:spMkLst>
            <pc:docMk/>
            <pc:sldMk cId="2614018596" sldId="260"/>
            <ac:spMk id="3" creationId="{5B8EEFBD-D37D-B15E-80B0-41E16A92259F}"/>
          </ac:spMkLst>
        </pc:spChg>
      </pc:sldChg>
      <pc:sldChg chg="modTransition">
        <pc:chgData name="Account Update" userId="d66a401e1e7a39bf" providerId="LiveId" clId="{41C0FFB4-12E4-4B6D-9B70-2142A51441BD}" dt="2023-06-06T19:02:45.839" v="2"/>
        <pc:sldMkLst>
          <pc:docMk/>
          <pc:sldMk cId="2418983973" sldId="261"/>
        </pc:sldMkLst>
      </pc:sldChg>
      <pc:sldChg chg="modSp mod modTransition">
        <pc:chgData name="Account Update" userId="d66a401e1e7a39bf" providerId="LiveId" clId="{41C0FFB4-12E4-4B6D-9B70-2142A51441BD}" dt="2023-06-06T19:07:25.126" v="21" actId="20577"/>
        <pc:sldMkLst>
          <pc:docMk/>
          <pc:sldMk cId="1240174327" sldId="262"/>
        </pc:sldMkLst>
        <pc:spChg chg="mod">
          <ac:chgData name="Account Update" userId="d66a401e1e7a39bf" providerId="LiveId" clId="{41C0FFB4-12E4-4B6D-9B70-2142A51441BD}" dt="2023-06-06T19:07:25.126" v="21" actId="20577"/>
          <ac:spMkLst>
            <pc:docMk/>
            <pc:sldMk cId="1240174327" sldId="262"/>
            <ac:spMk id="3" creationId="{4EFD4E6C-91EC-25E6-E408-F94E6ED3BDB1}"/>
          </ac:spMkLst>
        </pc:spChg>
      </pc:sldChg>
      <pc:sldChg chg="modTransition">
        <pc:chgData name="Account Update" userId="d66a401e1e7a39bf" providerId="LiveId" clId="{41C0FFB4-12E4-4B6D-9B70-2142A51441BD}" dt="2023-06-06T19:02:45.839" v="2"/>
        <pc:sldMkLst>
          <pc:docMk/>
          <pc:sldMk cId="3508165672" sldId="263"/>
        </pc:sldMkLst>
      </pc:sldChg>
      <pc:sldChg chg="modTransition">
        <pc:chgData name="Account Update" userId="d66a401e1e7a39bf" providerId="LiveId" clId="{41C0FFB4-12E4-4B6D-9B70-2142A51441BD}" dt="2023-06-06T19:02:45.839" v="2"/>
        <pc:sldMkLst>
          <pc:docMk/>
          <pc:sldMk cId="2557200914" sldId="264"/>
        </pc:sldMkLst>
      </pc:sldChg>
      <pc:sldChg chg="modTransition">
        <pc:chgData name="Account Update" userId="d66a401e1e7a39bf" providerId="LiveId" clId="{41C0FFB4-12E4-4B6D-9B70-2142A51441BD}" dt="2023-06-06T19:02:45.839" v="2"/>
        <pc:sldMkLst>
          <pc:docMk/>
          <pc:sldMk cId="1904161251" sldId="265"/>
        </pc:sldMkLst>
      </pc:sldChg>
      <pc:sldChg chg="modTransition">
        <pc:chgData name="Account Update" userId="d66a401e1e7a39bf" providerId="LiveId" clId="{41C0FFB4-12E4-4B6D-9B70-2142A51441BD}" dt="2023-06-06T19:02:45.839" v="2"/>
        <pc:sldMkLst>
          <pc:docMk/>
          <pc:sldMk cId="2947091326" sldId="266"/>
        </pc:sldMkLst>
      </pc:sldChg>
      <pc:sldChg chg="modTransition">
        <pc:chgData name="Account Update" userId="d66a401e1e7a39bf" providerId="LiveId" clId="{41C0FFB4-12E4-4B6D-9B70-2142A51441BD}" dt="2023-06-06T19:02:45.839" v="2"/>
        <pc:sldMkLst>
          <pc:docMk/>
          <pc:sldMk cId="424806322" sldId="267"/>
        </pc:sldMkLst>
      </pc:sldChg>
      <pc:sldChg chg="modSp mod modTransition">
        <pc:chgData name="Account Update" userId="d66a401e1e7a39bf" providerId="LiveId" clId="{41C0FFB4-12E4-4B6D-9B70-2142A51441BD}" dt="2023-06-06T19:14:19.871" v="26" actId="255"/>
        <pc:sldMkLst>
          <pc:docMk/>
          <pc:sldMk cId="4019528334" sldId="268"/>
        </pc:sldMkLst>
        <pc:spChg chg="mod">
          <ac:chgData name="Account Update" userId="d66a401e1e7a39bf" providerId="LiveId" clId="{41C0FFB4-12E4-4B6D-9B70-2142A51441BD}" dt="2023-06-06T19:14:19.871" v="26" actId="255"/>
          <ac:spMkLst>
            <pc:docMk/>
            <pc:sldMk cId="4019528334" sldId="268"/>
            <ac:spMk id="3" creationId="{085B50C4-5D77-ACC0-CF2D-56169C80FCB8}"/>
          </ac:spMkLst>
        </pc:spChg>
      </pc:sldChg>
      <pc:sldChg chg="modTransition">
        <pc:chgData name="Account Update" userId="d66a401e1e7a39bf" providerId="LiveId" clId="{41C0FFB4-12E4-4B6D-9B70-2142A51441BD}" dt="2023-06-06T19:02:45.839" v="2"/>
        <pc:sldMkLst>
          <pc:docMk/>
          <pc:sldMk cId="1708227225" sldId="269"/>
        </pc:sldMkLst>
      </pc:sldChg>
      <pc:sldChg chg="modTransition">
        <pc:chgData name="Account Update" userId="d66a401e1e7a39bf" providerId="LiveId" clId="{41C0FFB4-12E4-4B6D-9B70-2142A51441BD}" dt="2023-06-06T19:02:45.839" v="2"/>
        <pc:sldMkLst>
          <pc:docMk/>
          <pc:sldMk cId="2782176156" sldId="270"/>
        </pc:sldMkLst>
      </pc:sldChg>
      <pc:sldChg chg="modTransition">
        <pc:chgData name="Account Update" userId="d66a401e1e7a39bf" providerId="LiveId" clId="{41C0FFB4-12E4-4B6D-9B70-2142A51441BD}" dt="2023-06-06T19:02:45.839" v="2"/>
        <pc:sldMkLst>
          <pc:docMk/>
          <pc:sldMk cId="4012146720" sldId="271"/>
        </pc:sldMkLst>
      </pc:sldChg>
      <pc:sldMasterChg chg="modTransition modSldLayout">
        <pc:chgData name="Account Update" userId="d66a401e1e7a39bf" providerId="LiveId" clId="{41C0FFB4-12E4-4B6D-9B70-2142A51441BD}" dt="2023-06-06T19:02:45.839" v="2"/>
        <pc:sldMasterMkLst>
          <pc:docMk/>
          <pc:sldMasterMk cId="0" sldId="2147483648"/>
        </pc:sldMasterMkLst>
        <pc:sldLayoutChg chg="modTransition">
          <pc:chgData name="Account Update" userId="d66a401e1e7a39bf" providerId="LiveId" clId="{41C0FFB4-12E4-4B6D-9B70-2142A51441BD}" dt="2023-06-06T19:02:45.839" v="2"/>
          <pc:sldLayoutMkLst>
            <pc:docMk/>
            <pc:sldMasterMk cId="0" sldId="2147483648"/>
            <pc:sldLayoutMk cId="0" sldId="2147483649"/>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0"/>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1"/>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2"/>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3"/>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4"/>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5"/>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6"/>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7"/>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8"/>
          </pc:sldLayoutMkLst>
        </pc:sldLayoutChg>
        <pc:sldLayoutChg chg="modTransition">
          <pc:chgData name="Account Update" userId="d66a401e1e7a39bf" providerId="LiveId" clId="{41C0FFB4-12E4-4B6D-9B70-2142A51441BD}" dt="2023-06-06T19:02:45.839" v="2"/>
          <pc:sldLayoutMkLst>
            <pc:docMk/>
            <pc:sldMasterMk cId="0" sldId="2147483648"/>
            <pc:sldLayoutMk cId="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6/6/2023</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6/6/2023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6/6/2023</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0FF1-7ACE-D91B-3981-57E54133632F}"/>
              </a:ext>
            </a:extLst>
          </p:cNvPr>
          <p:cNvSpPr>
            <a:spLocks noGrp="1"/>
          </p:cNvSpPr>
          <p:nvPr>
            <p:ph type="ctrTitle"/>
          </p:nvPr>
        </p:nvSpPr>
        <p:spPr/>
        <p:txBody>
          <a:bodyPr/>
          <a:lstStyle/>
          <a:p>
            <a:r>
              <a:rPr lang="en-US" dirty="0"/>
              <a:t>Claim vs. commitment</a:t>
            </a:r>
          </a:p>
        </p:txBody>
      </p:sp>
      <p:sp>
        <p:nvSpPr>
          <p:cNvPr id="3" name="Subtitle 2">
            <a:extLst>
              <a:ext uri="{FF2B5EF4-FFF2-40B4-BE49-F238E27FC236}">
                <a16:creationId xmlns:a16="http://schemas.microsoft.com/office/drawing/2014/main" id="{5979D793-453E-E689-4A97-666D94E71CF6}"/>
              </a:ext>
            </a:extLst>
          </p:cNvPr>
          <p:cNvSpPr>
            <a:spLocks noGrp="1"/>
          </p:cNvSpPr>
          <p:nvPr>
            <p:ph type="subTitle" idx="1"/>
          </p:nvPr>
        </p:nvSpPr>
        <p:spPr/>
        <p:txBody>
          <a:bodyPr>
            <a:normAutofit/>
          </a:bodyPr>
          <a:lstStyle/>
          <a:p>
            <a:r>
              <a:rPr lang="en-US" sz="2800" dirty="0"/>
              <a:t>Mark 8:34-38</a:t>
            </a:r>
          </a:p>
        </p:txBody>
      </p:sp>
    </p:spTree>
    <p:extLst>
      <p:ext uri="{BB962C8B-B14F-4D97-AF65-F5344CB8AC3E}">
        <p14:creationId xmlns:p14="http://schemas.microsoft.com/office/powerpoint/2010/main" val="915880381"/>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058F9-4679-85D2-F740-6379BA7F4734}"/>
              </a:ext>
            </a:extLst>
          </p:cNvPr>
          <p:cNvSpPr>
            <a:spLocks noGrp="1"/>
          </p:cNvSpPr>
          <p:nvPr>
            <p:ph type="title"/>
          </p:nvPr>
        </p:nvSpPr>
        <p:spPr/>
        <p:txBody>
          <a:bodyPr/>
          <a:lstStyle/>
          <a:p>
            <a:r>
              <a:rPr lang="en-US" dirty="0"/>
              <a:t>Here are the demands of </a:t>
            </a:r>
            <a:r>
              <a:rPr lang="en-US" dirty="0" err="1"/>
              <a:t>christ</a:t>
            </a:r>
            <a:endParaRPr lang="en-US" dirty="0"/>
          </a:p>
        </p:txBody>
      </p:sp>
      <p:sp>
        <p:nvSpPr>
          <p:cNvPr id="3" name="Content Placeholder 2">
            <a:extLst>
              <a:ext uri="{FF2B5EF4-FFF2-40B4-BE49-F238E27FC236}">
                <a16:creationId xmlns:a16="http://schemas.microsoft.com/office/drawing/2014/main" id="{085B50C4-5D77-ACC0-CF2D-56169C80FCB8}"/>
              </a:ext>
            </a:extLst>
          </p:cNvPr>
          <p:cNvSpPr>
            <a:spLocks noGrp="1"/>
          </p:cNvSpPr>
          <p:nvPr>
            <p:ph idx="1"/>
          </p:nvPr>
        </p:nvSpPr>
        <p:spPr/>
        <p:txBody>
          <a:bodyPr/>
          <a:lstStyle/>
          <a:p>
            <a:r>
              <a:rPr lang="en-US" b="1" dirty="0"/>
              <a:t>DENY YOURSELF</a:t>
            </a:r>
          </a:p>
          <a:p>
            <a:r>
              <a:rPr lang="en-US" dirty="0"/>
              <a:t>What did you “give up” to become a Christian?</a:t>
            </a:r>
          </a:p>
        </p:txBody>
      </p:sp>
    </p:spTree>
    <p:extLst>
      <p:ext uri="{BB962C8B-B14F-4D97-AF65-F5344CB8AC3E}">
        <p14:creationId xmlns:p14="http://schemas.microsoft.com/office/powerpoint/2010/main" val="1904161251"/>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058F9-4679-85D2-F740-6379BA7F4734}"/>
              </a:ext>
            </a:extLst>
          </p:cNvPr>
          <p:cNvSpPr>
            <a:spLocks noGrp="1"/>
          </p:cNvSpPr>
          <p:nvPr>
            <p:ph type="title"/>
          </p:nvPr>
        </p:nvSpPr>
        <p:spPr/>
        <p:txBody>
          <a:bodyPr/>
          <a:lstStyle/>
          <a:p>
            <a:r>
              <a:rPr lang="en-US" dirty="0"/>
              <a:t>Here are the demands of </a:t>
            </a:r>
            <a:r>
              <a:rPr lang="en-US" dirty="0" err="1"/>
              <a:t>christ</a:t>
            </a:r>
            <a:endParaRPr lang="en-US" dirty="0"/>
          </a:p>
        </p:txBody>
      </p:sp>
      <p:sp>
        <p:nvSpPr>
          <p:cNvPr id="3" name="Content Placeholder 2">
            <a:extLst>
              <a:ext uri="{FF2B5EF4-FFF2-40B4-BE49-F238E27FC236}">
                <a16:creationId xmlns:a16="http://schemas.microsoft.com/office/drawing/2014/main" id="{085B50C4-5D77-ACC0-CF2D-56169C80FCB8}"/>
              </a:ext>
            </a:extLst>
          </p:cNvPr>
          <p:cNvSpPr>
            <a:spLocks noGrp="1"/>
          </p:cNvSpPr>
          <p:nvPr>
            <p:ph idx="1"/>
          </p:nvPr>
        </p:nvSpPr>
        <p:spPr/>
        <p:txBody>
          <a:bodyPr/>
          <a:lstStyle/>
          <a:p>
            <a:r>
              <a:rPr lang="en-US" b="1" dirty="0"/>
              <a:t>DENY YOURSELF</a:t>
            </a:r>
          </a:p>
          <a:p>
            <a:r>
              <a:rPr lang="en-US" dirty="0"/>
              <a:t>What did you “give up” to become a Christian?</a:t>
            </a:r>
          </a:p>
          <a:p>
            <a:endParaRPr lang="en-US" dirty="0"/>
          </a:p>
          <a:p>
            <a:r>
              <a:rPr lang="en-US" b="1" dirty="0"/>
              <a:t>TAKE UP YOUR CROSS</a:t>
            </a:r>
          </a:p>
          <a:p>
            <a:r>
              <a:rPr lang="en-US" dirty="0"/>
              <a:t>Are you willing to die for your faith?</a:t>
            </a:r>
          </a:p>
        </p:txBody>
      </p:sp>
    </p:spTree>
    <p:extLst>
      <p:ext uri="{BB962C8B-B14F-4D97-AF65-F5344CB8AC3E}">
        <p14:creationId xmlns:p14="http://schemas.microsoft.com/office/powerpoint/2010/main" val="2947091326"/>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058F9-4679-85D2-F740-6379BA7F4734}"/>
              </a:ext>
            </a:extLst>
          </p:cNvPr>
          <p:cNvSpPr>
            <a:spLocks noGrp="1"/>
          </p:cNvSpPr>
          <p:nvPr>
            <p:ph type="title"/>
          </p:nvPr>
        </p:nvSpPr>
        <p:spPr/>
        <p:txBody>
          <a:bodyPr/>
          <a:lstStyle/>
          <a:p>
            <a:r>
              <a:rPr lang="en-US" dirty="0"/>
              <a:t>Here are the demands of </a:t>
            </a:r>
            <a:r>
              <a:rPr lang="en-US" dirty="0" err="1"/>
              <a:t>christ</a:t>
            </a:r>
            <a:endParaRPr lang="en-US" dirty="0"/>
          </a:p>
        </p:txBody>
      </p:sp>
      <p:sp>
        <p:nvSpPr>
          <p:cNvPr id="3" name="Content Placeholder 2">
            <a:extLst>
              <a:ext uri="{FF2B5EF4-FFF2-40B4-BE49-F238E27FC236}">
                <a16:creationId xmlns:a16="http://schemas.microsoft.com/office/drawing/2014/main" id="{085B50C4-5D77-ACC0-CF2D-56169C80FCB8}"/>
              </a:ext>
            </a:extLst>
          </p:cNvPr>
          <p:cNvSpPr>
            <a:spLocks noGrp="1"/>
          </p:cNvSpPr>
          <p:nvPr>
            <p:ph idx="1"/>
          </p:nvPr>
        </p:nvSpPr>
        <p:spPr/>
        <p:txBody>
          <a:bodyPr/>
          <a:lstStyle/>
          <a:p>
            <a:r>
              <a:rPr lang="en-US" b="1" dirty="0"/>
              <a:t>DENY YOURSELF</a:t>
            </a:r>
          </a:p>
          <a:p>
            <a:r>
              <a:rPr lang="en-US" dirty="0"/>
              <a:t>What did you “give up” to become a Christian?</a:t>
            </a:r>
          </a:p>
          <a:p>
            <a:r>
              <a:rPr lang="en-US" b="1" dirty="0"/>
              <a:t>TAKE UP YOUR CROSS</a:t>
            </a:r>
          </a:p>
          <a:p>
            <a:r>
              <a:rPr lang="en-US" dirty="0"/>
              <a:t>Are you willing to die for your faith?</a:t>
            </a:r>
          </a:p>
          <a:p>
            <a:r>
              <a:rPr lang="en-US" b="1" dirty="0"/>
              <a:t>FOLLOW ME</a:t>
            </a:r>
          </a:p>
          <a:p>
            <a:r>
              <a:rPr lang="en-US" dirty="0"/>
              <a:t>Do you obey Christ without question?</a:t>
            </a:r>
          </a:p>
        </p:txBody>
      </p:sp>
    </p:spTree>
    <p:extLst>
      <p:ext uri="{BB962C8B-B14F-4D97-AF65-F5344CB8AC3E}">
        <p14:creationId xmlns:p14="http://schemas.microsoft.com/office/powerpoint/2010/main" val="424806322"/>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058F9-4679-85D2-F740-6379BA7F4734}"/>
              </a:ext>
            </a:extLst>
          </p:cNvPr>
          <p:cNvSpPr>
            <a:spLocks noGrp="1"/>
          </p:cNvSpPr>
          <p:nvPr>
            <p:ph type="title"/>
          </p:nvPr>
        </p:nvSpPr>
        <p:spPr/>
        <p:txBody>
          <a:bodyPr/>
          <a:lstStyle/>
          <a:p>
            <a:r>
              <a:rPr lang="en-US" dirty="0"/>
              <a:t>Here are the demands of </a:t>
            </a:r>
            <a:r>
              <a:rPr lang="en-US" dirty="0" err="1"/>
              <a:t>christ</a:t>
            </a:r>
            <a:endParaRPr lang="en-US" dirty="0"/>
          </a:p>
        </p:txBody>
      </p:sp>
      <p:sp>
        <p:nvSpPr>
          <p:cNvPr id="3" name="Content Placeholder 2">
            <a:extLst>
              <a:ext uri="{FF2B5EF4-FFF2-40B4-BE49-F238E27FC236}">
                <a16:creationId xmlns:a16="http://schemas.microsoft.com/office/drawing/2014/main" id="{085B50C4-5D77-ACC0-CF2D-56169C80FCB8}"/>
              </a:ext>
            </a:extLst>
          </p:cNvPr>
          <p:cNvSpPr>
            <a:spLocks noGrp="1"/>
          </p:cNvSpPr>
          <p:nvPr>
            <p:ph idx="1"/>
          </p:nvPr>
        </p:nvSpPr>
        <p:spPr/>
        <p:txBody>
          <a:bodyPr>
            <a:noAutofit/>
          </a:bodyPr>
          <a:lstStyle/>
          <a:p>
            <a:r>
              <a:rPr lang="en-US" sz="2800" b="1" dirty="0"/>
              <a:t>DENY YOURSELF</a:t>
            </a:r>
          </a:p>
          <a:p>
            <a:r>
              <a:rPr lang="en-US" sz="2800" b="1" dirty="0"/>
              <a:t>TAKE UP YOUR CROSS</a:t>
            </a:r>
          </a:p>
          <a:p>
            <a:r>
              <a:rPr lang="en-US" sz="2800" b="1" dirty="0"/>
              <a:t>FOLLOW ME</a:t>
            </a:r>
          </a:p>
          <a:p>
            <a:r>
              <a:rPr lang="en-US" sz="2800" b="1" dirty="0"/>
              <a:t>Save your life now means you lose it for eternity.</a:t>
            </a:r>
          </a:p>
          <a:p>
            <a:r>
              <a:rPr lang="en-US" sz="2800" b="1" dirty="0"/>
              <a:t>Lose your life now means you will save it for eternity.</a:t>
            </a:r>
          </a:p>
        </p:txBody>
      </p:sp>
    </p:spTree>
    <p:extLst>
      <p:ext uri="{BB962C8B-B14F-4D97-AF65-F5344CB8AC3E}">
        <p14:creationId xmlns:p14="http://schemas.microsoft.com/office/powerpoint/2010/main" val="4019528334"/>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36CA6-6327-EDA0-B227-F7565A76A9C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40DED97-1FA3-F05C-BEB0-41DA1BF0C103}"/>
              </a:ext>
            </a:extLst>
          </p:cNvPr>
          <p:cNvSpPr>
            <a:spLocks noGrp="1"/>
          </p:cNvSpPr>
          <p:nvPr>
            <p:ph idx="1"/>
          </p:nvPr>
        </p:nvSpPr>
        <p:spPr/>
        <p:txBody>
          <a:bodyPr/>
          <a:lstStyle/>
          <a:p>
            <a:pPr algn="ctr"/>
            <a:r>
              <a:rPr lang="en-US" sz="2800" b="1" u="sng" dirty="0"/>
              <a:t>Christians are to be a “peculiar” (different) people. </a:t>
            </a:r>
          </a:p>
          <a:p>
            <a:r>
              <a:rPr lang="en-US" sz="2800" b="0" i="0" u="none" strike="noStrike" baseline="0" dirty="0">
                <a:solidFill>
                  <a:schemeClr val="tx1">
                    <a:lumMod val="95000"/>
                  </a:schemeClr>
                </a:solidFill>
                <a:latin typeface="Verdana" panose="020B0604030504040204" pitchFamily="34" charset="0"/>
              </a:rPr>
              <a:t>(1Pe 2:9)  But you </a:t>
            </a:r>
            <a:r>
              <a:rPr lang="en-US" sz="2800" b="0" i="1" u="none" strike="noStrike" baseline="0" dirty="0">
                <a:solidFill>
                  <a:schemeClr val="tx1">
                    <a:lumMod val="95000"/>
                  </a:schemeClr>
                </a:solidFill>
                <a:latin typeface="Verdana" panose="020B0604030504040204" pitchFamily="34" charset="0"/>
              </a:rPr>
              <a:t>are</a:t>
            </a:r>
            <a:r>
              <a:rPr lang="en-US" sz="2800" b="0" i="0" u="none" strike="noStrike" baseline="0" dirty="0">
                <a:solidFill>
                  <a:schemeClr val="tx1">
                    <a:lumMod val="95000"/>
                  </a:schemeClr>
                </a:solidFill>
                <a:latin typeface="Verdana" panose="020B0604030504040204" pitchFamily="34" charset="0"/>
              </a:rPr>
              <a:t> a chosen generation, a royal priesthood, a holy nation, His own special people, that you may proclaim the praises of Him who called you out of darkness into His marvelous light;</a:t>
            </a:r>
          </a:p>
          <a:p>
            <a:endParaRPr lang="en-US" dirty="0"/>
          </a:p>
        </p:txBody>
      </p:sp>
    </p:spTree>
    <p:extLst>
      <p:ext uri="{BB962C8B-B14F-4D97-AF65-F5344CB8AC3E}">
        <p14:creationId xmlns:p14="http://schemas.microsoft.com/office/powerpoint/2010/main" val="1708227225"/>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36CA6-6327-EDA0-B227-F7565A76A9C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40DED97-1FA3-F05C-BEB0-41DA1BF0C103}"/>
              </a:ext>
            </a:extLst>
          </p:cNvPr>
          <p:cNvSpPr>
            <a:spLocks noGrp="1"/>
          </p:cNvSpPr>
          <p:nvPr>
            <p:ph idx="1"/>
          </p:nvPr>
        </p:nvSpPr>
        <p:spPr/>
        <p:txBody>
          <a:bodyPr>
            <a:noAutofit/>
          </a:bodyPr>
          <a:lstStyle/>
          <a:p>
            <a:pPr algn="ctr"/>
            <a:r>
              <a:rPr lang="en-US" sz="2800" b="1" u="sng" dirty="0"/>
              <a:t>Christians are to be a “peculiar” (different) people. </a:t>
            </a:r>
          </a:p>
          <a:p>
            <a:pPr algn="ctr"/>
            <a:r>
              <a:rPr lang="en-US" sz="2800" b="1" u="sng" dirty="0"/>
              <a:t>We are to be separate from the world.</a:t>
            </a:r>
          </a:p>
          <a:p>
            <a:pPr marR="0" algn="l" rtl="0"/>
            <a:r>
              <a:rPr lang="en-US" sz="2800" b="0" i="0" u="none" strike="noStrike" baseline="0" dirty="0">
                <a:solidFill>
                  <a:schemeClr val="tx1">
                    <a:lumMod val="95000"/>
                  </a:schemeClr>
                </a:solidFill>
                <a:latin typeface="Verdana" panose="020B0604030504040204" pitchFamily="34" charset="0"/>
              </a:rPr>
              <a:t>(2Co 6:17)  Therefore "COME OUT FROM AMONG THEM AND BE SEPARATE, SAYS THE LORD. DO NOT TOUCH WHAT IS UNCLEAN, AND I WILL RECEIVE YOU."</a:t>
            </a:r>
          </a:p>
        </p:txBody>
      </p:sp>
    </p:spTree>
    <p:extLst>
      <p:ext uri="{BB962C8B-B14F-4D97-AF65-F5344CB8AC3E}">
        <p14:creationId xmlns:p14="http://schemas.microsoft.com/office/powerpoint/2010/main" val="2782176156"/>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36CA6-6327-EDA0-B227-F7565A76A9C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40DED97-1FA3-F05C-BEB0-41DA1BF0C103}"/>
              </a:ext>
            </a:extLst>
          </p:cNvPr>
          <p:cNvSpPr>
            <a:spLocks noGrp="1"/>
          </p:cNvSpPr>
          <p:nvPr>
            <p:ph idx="1"/>
          </p:nvPr>
        </p:nvSpPr>
        <p:spPr/>
        <p:txBody>
          <a:bodyPr>
            <a:normAutofit/>
          </a:bodyPr>
          <a:lstStyle/>
          <a:p>
            <a:pPr algn="ctr"/>
            <a:r>
              <a:rPr lang="en-US" sz="2800" b="1" u="sng" dirty="0"/>
              <a:t>Christians are to be a “peculiar” (different) people. </a:t>
            </a:r>
          </a:p>
          <a:p>
            <a:pPr algn="ctr"/>
            <a:endParaRPr lang="en-US" sz="2800" b="1" u="sng" dirty="0"/>
          </a:p>
          <a:p>
            <a:pPr algn="ctr"/>
            <a:r>
              <a:rPr lang="en-US" sz="2800" b="1" u="sng" dirty="0"/>
              <a:t>We are to be separate from the world.</a:t>
            </a:r>
          </a:p>
          <a:p>
            <a:pPr algn="ctr"/>
            <a:endParaRPr lang="en-US" sz="2800" b="1" u="sng" dirty="0"/>
          </a:p>
          <a:p>
            <a:pPr algn="ctr"/>
            <a:r>
              <a:rPr lang="en-US" sz="2800" b="1" u="sng" dirty="0"/>
              <a:t>Has Christ made a difference in your life?</a:t>
            </a:r>
          </a:p>
          <a:p>
            <a:pPr marR="0" algn="l" rtl="0"/>
            <a:endParaRPr lang="en-US" sz="1800" b="0" i="0" u="none" strike="noStrike" baseline="0" dirty="0">
              <a:solidFill>
                <a:schemeClr val="tx1">
                  <a:lumMod val="95000"/>
                </a:schemeClr>
              </a:solidFill>
              <a:latin typeface="Verdana" panose="020B0604030504040204" pitchFamily="34" charset="0"/>
            </a:endParaRPr>
          </a:p>
        </p:txBody>
      </p:sp>
    </p:spTree>
    <p:extLst>
      <p:ext uri="{BB962C8B-B14F-4D97-AF65-F5344CB8AC3E}">
        <p14:creationId xmlns:p14="http://schemas.microsoft.com/office/powerpoint/2010/main" val="4012146720"/>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EC7F1-2F2D-8B43-E034-D38937911099}"/>
              </a:ext>
            </a:extLst>
          </p:cNvPr>
          <p:cNvSpPr>
            <a:spLocks noGrp="1"/>
          </p:cNvSpPr>
          <p:nvPr>
            <p:ph type="title"/>
          </p:nvPr>
        </p:nvSpPr>
        <p:spPr/>
        <p:txBody>
          <a:bodyPr/>
          <a:lstStyle/>
          <a:p>
            <a:r>
              <a:rPr lang="en-US" dirty="0"/>
              <a:t>Mark 8:34-38</a:t>
            </a:r>
          </a:p>
        </p:txBody>
      </p:sp>
      <p:sp>
        <p:nvSpPr>
          <p:cNvPr id="3" name="Content Placeholder 2">
            <a:extLst>
              <a:ext uri="{FF2B5EF4-FFF2-40B4-BE49-F238E27FC236}">
                <a16:creationId xmlns:a16="http://schemas.microsoft.com/office/drawing/2014/main" id="{ED64A18A-E456-D89D-DF21-4DBA98D74169}"/>
              </a:ext>
            </a:extLst>
          </p:cNvPr>
          <p:cNvSpPr>
            <a:spLocks noGrp="1"/>
          </p:cNvSpPr>
          <p:nvPr>
            <p:ph idx="1"/>
          </p:nvPr>
        </p:nvSpPr>
        <p:spPr/>
        <p:txBody>
          <a:bodyPr>
            <a:normAutofit fontScale="92500" lnSpcReduction="20000"/>
          </a:bodyPr>
          <a:lstStyle/>
          <a:p>
            <a:pPr marR="0" algn="l" rtl="0"/>
            <a:r>
              <a:rPr lang="en-US" sz="1800" b="0" i="0" u="none" strike="noStrike" baseline="0" dirty="0">
                <a:solidFill>
                  <a:schemeClr val="tx1">
                    <a:lumMod val="95000"/>
                  </a:schemeClr>
                </a:solidFill>
                <a:latin typeface="Verdana" panose="020B0604030504040204" pitchFamily="34" charset="0"/>
              </a:rPr>
              <a:t>(Mar 8:34)  When He had called the people to </a:t>
            </a:r>
            <a:r>
              <a:rPr lang="en-US" sz="1800" b="0" i="1" u="none" strike="noStrike" baseline="0" dirty="0">
                <a:solidFill>
                  <a:schemeClr val="tx1">
                    <a:lumMod val="95000"/>
                  </a:schemeClr>
                </a:solidFill>
                <a:latin typeface="Verdana" panose="020B0604030504040204" pitchFamily="34" charset="0"/>
              </a:rPr>
              <a:t>Himself,</a:t>
            </a:r>
            <a:r>
              <a:rPr lang="en-US" sz="1800" b="0" i="0" u="none" strike="noStrike" baseline="0" dirty="0">
                <a:solidFill>
                  <a:schemeClr val="tx1">
                    <a:lumMod val="95000"/>
                  </a:schemeClr>
                </a:solidFill>
                <a:latin typeface="Verdana" panose="020B0604030504040204" pitchFamily="34" charset="0"/>
              </a:rPr>
              <a:t> with His disciples also, He said to them, "Whoever desires to come after Me, let him deny himself, and take up his cross, and follow Me.</a:t>
            </a:r>
          </a:p>
          <a:p>
            <a:pPr marR="0" algn="l" rtl="0"/>
            <a:r>
              <a:rPr lang="en-US" sz="1800" b="0" i="0" u="none" strike="noStrike" baseline="0" dirty="0">
                <a:solidFill>
                  <a:schemeClr val="tx1">
                    <a:lumMod val="95000"/>
                  </a:schemeClr>
                </a:solidFill>
                <a:latin typeface="Verdana" panose="020B0604030504040204" pitchFamily="34" charset="0"/>
              </a:rPr>
              <a:t>(Mar 8:35)  For whoever desires to save his life will lose it, but whoever loses his life for My sake and the gospel's will save it.</a:t>
            </a:r>
          </a:p>
          <a:p>
            <a:pPr marR="0" algn="l" rtl="0"/>
            <a:r>
              <a:rPr lang="en-US" sz="1800" b="0" i="0" u="none" strike="noStrike" baseline="0" dirty="0">
                <a:solidFill>
                  <a:schemeClr val="tx1">
                    <a:lumMod val="95000"/>
                  </a:schemeClr>
                </a:solidFill>
                <a:latin typeface="Verdana" panose="020B0604030504040204" pitchFamily="34" charset="0"/>
              </a:rPr>
              <a:t>(Mar 8:36)  For what will it profit a man if he gains the whole world, and loses his own soul?</a:t>
            </a:r>
          </a:p>
          <a:p>
            <a:pPr marR="0" algn="l" rtl="0"/>
            <a:r>
              <a:rPr lang="en-US" sz="1800" b="0" i="0" u="none" strike="noStrike" baseline="0" dirty="0">
                <a:solidFill>
                  <a:schemeClr val="tx1">
                    <a:lumMod val="95000"/>
                  </a:schemeClr>
                </a:solidFill>
                <a:latin typeface="Verdana" panose="020B0604030504040204" pitchFamily="34" charset="0"/>
              </a:rPr>
              <a:t>(Mar 8:37)  Or what will a man give in exchange for his soul?</a:t>
            </a:r>
          </a:p>
          <a:p>
            <a:pPr marR="0" algn="l" rtl="0"/>
            <a:r>
              <a:rPr lang="en-US" sz="1800" b="0" i="0" u="none" strike="noStrike" baseline="0" dirty="0">
                <a:solidFill>
                  <a:schemeClr val="tx1">
                    <a:lumMod val="95000"/>
                  </a:schemeClr>
                </a:solidFill>
                <a:latin typeface="Verdana" panose="020B0604030504040204" pitchFamily="34" charset="0"/>
              </a:rPr>
              <a:t>(Mar 8:38)  For whoever is ashamed of Me and My words in this adulterous and sinful generation, of him the Son of Man also will be ashamed when He comes in the glory of His Father with the holy angels."</a:t>
            </a:r>
          </a:p>
          <a:p>
            <a:endParaRPr lang="en-US" dirty="0">
              <a:solidFill>
                <a:schemeClr val="tx1">
                  <a:lumMod val="95000"/>
                </a:schemeClr>
              </a:solidFill>
            </a:endParaRPr>
          </a:p>
        </p:txBody>
      </p:sp>
    </p:spTree>
    <p:extLst>
      <p:ext uri="{BB962C8B-B14F-4D97-AF65-F5344CB8AC3E}">
        <p14:creationId xmlns:p14="http://schemas.microsoft.com/office/powerpoint/2010/main" val="2363129007"/>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5DDB9-D9A8-1A6A-4BBF-B55B28D497C1}"/>
              </a:ext>
            </a:extLst>
          </p:cNvPr>
          <p:cNvSpPr>
            <a:spLocks noGrp="1"/>
          </p:cNvSpPr>
          <p:nvPr>
            <p:ph type="title"/>
          </p:nvPr>
        </p:nvSpPr>
        <p:spPr/>
        <p:txBody>
          <a:bodyPr/>
          <a:lstStyle/>
          <a:p>
            <a:r>
              <a:rPr lang="en-US" dirty="0"/>
              <a:t>From faith, lies and the opinion polls</a:t>
            </a:r>
          </a:p>
        </p:txBody>
      </p:sp>
      <p:sp>
        <p:nvSpPr>
          <p:cNvPr id="3" name="Content Placeholder 2">
            <a:extLst>
              <a:ext uri="{FF2B5EF4-FFF2-40B4-BE49-F238E27FC236}">
                <a16:creationId xmlns:a16="http://schemas.microsoft.com/office/drawing/2014/main" id="{747FEFF7-55DC-1A53-239D-315738C0DD5F}"/>
              </a:ext>
            </a:extLst>
          </p:cNvPr>
          <p:cNvSpPr>
            <a:spLocks noGrp="1"/>
          </p:cNvSpPr>
          <p:nvPr>
            <p:ph idx="1"/>
          </p:nvPr>
        </p:nvSpPr>
        <p:spPr/>
        <p:txBody>
          <a:bodyPr>
            <a:normAutofit/>
          </a:bodyPr>
          <a:lstStyle/>
          <a:p>
            <a:r>
              <a:rPr lang="en-US" sz="2800" dirty="0"/>
              <a:t>Ninety percent of us claim that we believe in God, but the overwhelming majority of people – 93 percent – say that they and nobody else determine what is and isn’t moral in their lives. They base their decision on their own experience. When they want answers to a question of right and wrong, they ask themselves.</a:t>
            </a:r>
          </a:p>
        </p:txBody>
      </p:sp>
    </p:spTree>
    <p:extLst>
      <p:ext uri="{BB962C8B-B14F-4D97-AF65-F5344CB8AC3E}">
        <p14:creationId xmlns:p14="http://schemas.microsoft.com/office/powerpoint/2010/main" val="468078653"/>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C415F-380C-02C5-6607-0085ECCC8886}"/>
              </a:ext>
            </a:extLst>
          </p:cNvPr>
          <p:cNvSpPr>
            <a:spLocks noGrp="1"/>
          </p:cNvSpPr>
          <p:nvPr>
            <p:ph type="title"/>
          </p:nvPr>
        </p:nvSpPr>
        <p:spPr/>
        <p:txBody>
          <a:bodyPr/>
          <a:lstStyle/>
          <a:p>
            <a:r>
              <a:rPr lang="en-US" dirty="0"/>
              <a:t>From faith, lies and the opinion polls</a:t>
            </a:r>
          </a:p>
        </p:txBody>
      </p:sp>
      <p:sp>
        <p:nvSpPr>
          <p:cNvPr id="3" name="Content Placeholder 2">
            <a:extLst>
              <a:ext uri="{FF2B5EF4-FFF2-40B4-BE49-F238E27FC236}">
                <a16:creationId xmlns:a16="http://schemas.microsoft.com/office/drawing/2014/main" id="{ADE6E5DB-A007-776F-0764-44A82FB96A12}"/>
              </a:ext>
            </a:extLst>
          </p:cNvPr>
          <p:cNvSpPr>
            <a:spLocks noGrp="1"/>
          </p:cNvSpPr>
          <p:nvPr>
            <p:ph idx="1"/>
          </p:nvPr>
        </p:nvSpPr>
        <p:spPr/>
        <p:txBody>
          <a:bodyPr>
            <a:noAutofit/>
          </a:bodyPr>
          <a:lstStyle/>
          <a:p>
            <a:r>
              <a:rPr lang="en-US" sz="2800" dirty="0"/>
              <a:t>77 percent of us don’t see any point in observing the Lord’s Day; 74 percent indicate that they think it is all right to steal from those who will not really miss it; 64 </a:t>
            </a:r>
            <a:r>
              <a:rPr lang="en-US" sz="2800" dirty="0" err="1"/>
              <a:t>pecent</a:t>
            </a:r>
            <a:r>
              <a:rPr lang="en-US" sz="2800" dirty="0"/>
              <a:t> feel it is okay to lie so long as it does not cause any real damage; 53 percent acknowledge that they would cheat on their spouse, and also believe that given the chance, their spouse would do the same.</a:t>
            </a:r>
          </a:p>
        </p:txBody>
      </p:sp>
    </p:spTree>
    <p:extLst>
      <p:ext uri="{BB962C8B-B14F-4D97-AF65-F5344CB8AC3E}">
        <p14:creationId xmlns:p14="http://schemas.microsoft.com/office/powerpoint/2010/main" val="1957942854"/>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3090-25AB-26EF-EF24-40BC901E19E7}"/>
              </a:ext>
            </a:extLst>
          </p:cNvPr>
          <p:cNvSpPr>
            <a:spLocks noGrp="1"/>
          </p:cNvSpPr>
          <p:nvPr>
            <p:ph type="title"/>
          </p:nvPr>
        </p:nvSpPr>
        <p:spPr/>
        <p:txBody>
          <a:bodyPr/>
          <a:lstStyle/>
          <a:p>
            <a:r>
              <a:rPr lang="en-US" dirty="0"/>
              <a:t>Christian News Service</a:t>
            </a:r>
            <a:br>
              <a:rPr lang="en-US" dirty="0"/>
            </a:br>
            <a:r>
              <a:rPr lang="en-US" dirty="0"/>
              <a:t>written by john </a:t>
            </a:r>
            <a:r>
              <a:rPr lang="en-US" dirty="0" err="1"/>
              <a:t>rossomando</a:t>
            </a:r>
            <a:endParaRPr lang="en-US" dirty="0"/>
          </a:p>
        </p:txBody>
      </p:sp>
      <p:sp>
        <p:nvSpPr>
          <p:cNvPr id="3" name="Content Placeholder 2">
            <a:extLst>
              <a:ext uri="{FF2B5EF4-FFF2-40B4-BE49-F238E27FC236}">
                <a16:creationId xmlns:a16="http://schemas.microsoft.com/office/drawing/2014/main" id="{5B8EEFBD-D37D-B15E-80B0-41E16A92259F}"/>
              </a:ext>
            </a:extLst>
          </p:cNvPr>
          <p:cNvSpPr>
            <a:spLocks noGrp="1"/>
          </p:cNvSpPr>
          <p:nvPr>
            <p:ph idx="1"/>
          </p:nvPr>
        </p:nvSpPr>
        <p:spPr/>
        <p:txBody>
          <a:bodyPr>
            <a:normAutofit/>
          </a:bodyPr>
          <a:lstStyle/>
          <a:p>
            <a:r>
              <a:rPr lang="en-US" sz="2800" dirty="0"/>
              <a:t>The divorce statistics come from a 2001 </a:t>
            </a:r>
            <a:r>
              <a:rPr lang="en-US" sz="2800" dirty="0" err="1"/>
              <a:t>Barna</a:t>
            </a:r>
            <a:r>
              <a:rPr lang="en-US" sz="2800" dirty="0"/>
              <a:t> Research Poll, which indicated that 33 percent of born again Christians end their marriage in divorce, roughly the same as the general population, and that 90 percent of those divorces happen after conversion to Christianity.</a:t>
            </a:r>
          </a:p>
        </p:txBody>
      </p:sp>
    </p:spTree>
    <p:extLst>
      <p:ext uri="{BB962C8B-B14F-4D97-AF65-F5344CB8AC3E}">
        <p14:creationId xmlns:p14="http://schemas.microsoft.com/office/powerpoint/2010/main" val="2614018596"/>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3090-25AB-26EF-EF24-40BC901E19E7}"/>
              </a:ext>
            </a:extLst>
          </p:cNvPr>
          <p:cNvSpPr>
            <a:spLocks noGrp="1"/>
          </p:cNvSpPr>
          <p:nvPr>
            <p:ph type="title"/>
          </p:nvPr>
        </p:nvSpPr>
        <p:spPr/>
        <p:txBody>
          <a:bodyPr/>
          <a:lstStyle/>
          <a:p>
            <a:r>
              <a:rPr lang="en-US" dirty="0"/>
              <a:t>Christian News Service</a:t>
            </a:r>
            <a:br>
              <a:rPr lang="en-US" dirty="0"/>
            </a:br>
            <a:r>
              <a:rPr lang="en-US" dirty="0"/>
              <a:t>written by john </a:t>
            </a:r>
            <a:r>
              <a:rPr lang="en-US" dirty="0" err="1"/>
              <a:t>rossomando</a:t>
            </a:r>
            <a:endParaRPr lang="en-US" dirty="0"/>
          </a:p>
        </p:txBody>
      </p:sp>
      <p:sp>
        <p:nvSpPr>
          <p:cNvPr id="3" name="Content Placeholder 2">
            <a:extLst>
              <a:ext uri="{FF2B5EF4-FFF2-40B4-BE49-F238E27FC236}">
                <a16:creationId xmlns:a16="http://schemas.microsoft.com/office/drawing/2014/main" id="{5B8EEFBD-D37D-B15E-80B0-41E16A92259F}"/>
              </a:ext>
            </a:extLst>
          </p:cNvPr>
          <p:cNvSpPr>
            <a:spLocks noGrp="1"/>
          </p:cNvSpPr>
          <p:nvPr>
            <p:ph idx="1"/>
          </p:nvPr>
        </p:nvSpPr>
        <p:spPr>
          <a:xfrm>
            <a:off x="1451579" y="2015732"/>
            <a:ext cx="9291215" cy="3720834"/>
          </a:xfrm>
        </p:spPr>
        <p:txBody>
          <a:bodyPr>
            <a:normAutofit lnSpcReduction="10000"/>
          </a:bodyPr>
          <a:lstStyle/>
          <a:p>
            <a:r>
              <a:rPr lang="en-US" sz="3200" dirty="0"/>
              <a:t>We would love to report that Christians are living very different lives and impacting the community, but in the area of divorce rates they continue to be the same.</a:t>
            </a:r>
          </a:p>
          <a:p>
            <a:r>
              <a:rPr lang="en-US" sz="3600" u="sng" dirty="0"/>
              <a:t>NOTE: Often our life is not consistent with our claim.</a:t>
            </a:r>
          </a:p>
        </p:txBody>
      </p:sp>
    </p:spTree>
    <p:extLst>
      <p:ext uri="{BB962C8B-B14F-4D97-AF65-F5344CB8AC3E}">
        <p14:creationId xmlns:p14="http://schemas.microsoft.com/office/powerpoint/2010/main" val="2418983973"/>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049DF-037D-DE0D-6015-84DEC3FF1EEF}"/>
              </a:ext>
            </a:extLst>
          </p:cNvPr>
          <p:cNvSpPr>
            <a:spLocks noGrp="1"/>
          </p:cNvSpPr>
          <p:nvPr>
            <p:ph type="title"/>
          </p:nvPr>
        </p:nvSpPr>
        <p:spPr/>
        <p:txBody>
          <a:bodyPr/>
          <a:lstStyle/>
          <a:p>
            <a:r>
              <a:rPr lang="en-US" dirty="0"/>
              <a:t>Has Christ made a difference?</a:t>
            </a:r>
          </a:p>
        </p:txBody>
      </p:sp>
      <p:sp>
        <p:nvSpPr>
          <p:cNvPr id="3" name="Content Placeholder 2">
            <a:extLst>
              <a:ext uri="{FF2B5EF4-FFF2-40B4-BE49-F238E27FC236}">
                <a16:creationId xmlns:a16="http://schemas.microsoft.com/office/drawing/2014/main" id="{4EFD4E6C-91EC-25E6-E408-F94E6ED3BDB1}"/>
              </a:ext>
            </a:extLst>
          </p:cNvPr>
          <p:cNvSpPr>
            <a:spLocks noGrp="1"/>
          </p:cNvSpPr>
          <p:nvPr>
            <p:ph idx="1"/>
          </p:nvPr>
        </p:nvSpPr>
        <p:spPr/>
        <p:txBody>
          <a:bodyPr>
            <a:normAutofit/>
          </a:bodyPr>
          <a:lstStyle/>
          <a:p>
            <a:r>
              <a:rPr lang="en-US" sz="3200" dirty="0"/>
              <a:t>How different are you from the world </a:t>
            </a:r>
            <a:r>
              <a:rPr lang="en-US" sz="3200" b="1" u="sng" dirty="0"/>
              <a:t>In what you do?</a:t>
            </a:r>
          </a:p>
          <a:p>
            <a:pPr lvl="1"/>
            <a:r>
              <a:rPr lang="en-US" sz="3200" dirty="0"/>
              <a:t>Movies, TV, music, books, magazines</a:t>
            </a:r>
          </a:p>
          <a:p>
            <a:pPr lvl="1"/>
            <a:r>
              <a:rPr lang="en-US" sz="3200" dirty="0"/>
              <a:t>Language, obey the law (taxes, speed limit)</a:t>
            </a:r>
          </a:p>
        </p:txBody>
      </p:sp>
    </p:spTree>
    <p:extLst>
      <p:ext uri="{BB962C8B-B14F-4D97-AF65-F5344CB8AC3E}">
        <p14:creationId xmlns:p14="http://schemas.microsoft.com/office/powerpoint/2010/main" val="1240174327"/>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049DF-037D-DE0D-6015-84DEC3FF1EEF}"/>
              </a:ext>
            </a:extLst>
          </p:cNvPr>
          <p:cNvSpPr>
            <a:spLocks noGrp="1"/>
          </p:cNvSpPr>
          <p:nvPr>
            <p:ph type="title"/>
          </p:nvPr>
        </p:nvSpPr>
        <p:spPr/>
        <p:txBody>
          <a:bodyPr/>
          <a:lstStyle/>
          <a:p>
            <a:r>
              <a:rPr lang="en-US" dirty="0"/>
              <a:t>Has Christ made a difference?</a:t>
            </a:r>
          </a:p>
        </p:txBody>
      </p:sp>
      <p:sp>
        <p:nvSpPr>
          <p:cNvPr id="3" name="Content Placeholder 2">
            <a:extLst>
              <a:ext uri="{FF2B5EF4-FFF2-40B4-BE49-F238E27FC236}">
                <a16:creationId xmlns:a16="http://schemas.microsoft.com/office/drawing/2014/main" id="{4EFD4E6C-91EC-25E6-E408-F94E6ED3BDB1}"/>
              </a:ext>
            </a:extLst>
          </p:cNvPr>
          <p:cNvSpPr>
            <a:spLocks noGrp="1"/>
          </p:cNvSpPr>
          <p:nvPr>
            <p:ph idx="1"/>
          </p:nvPr>
        </p:nvSpPr>
        <p:spPr/>
        <p:txBody>
          <a:bodyPr>
            <a:normAutofit/>
          </a:bodyPr>
          <a:lstStyle/>
          <a:p>
            <a:r>
              <a:rPr lang="en-US" sz="3200" dirty="0"/>
              <a:t>How different are you from the world </a:t>
            </a:r>
            <a:r>
              <a:rPr lang="en-US" sz="3200" b="1" u="sng" dirty="0"/>
              <a:t>In your values?</a:t>
            </a:r>
          </a:p>
          <a:p>
            <a:pPr lvl="1"/>
            <a:r>
              <a:rPr lang="en-US" sz="3200" dirty="0"/>
              <a:t>Higher morals, stricter moral code</a:t>
            </a:r>
          </a:p>
          <a:p>
            <a:pPr lvl="1"/>
            <a:r>
              <a:rPr lang="en-US" sz="3200" dirty="0"/>
              <a:t>Honest, kind, willing to share</a:t>
            </a:r>
          </a:p>
          <a:p>
            <a:pPr lvl="1"/>
            <a:r>
              <a:rPr lang="en-US" sz="3200" dirty="0"/>
              <a:t>Materialistic or spiritualistic</a:t>
            </a:r>
          </a:p>
        </p:txBody>
      </p:sp>
    </p:spTree>
    <p:extLst>
      <p:ext uri="{BB962C8B-B14F-4D97-AF65-F5344CB8AC3E}">
        <p14:creationId xmlns:p14="http://schemas.microsoft.com/office/powerpoint/2010/main" val="3508165672"/>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049DF-037D-DE0D-6015-84DEC3FF1EEF}"/>
              </a:ext>
            </a:extLst>
          </p:cNvPr>
          <p:cNvSpPr>
            <a:spLocks noGrp="1"/>
          </p:cNvSpPr>
          <p:nvPr>
            <p:ph type="title"/>
          </p:nvPr>
        </p:nvSpPr>
        <p:spPr/>
        <p:txBody>
          <a:bodyPr/>
          <a:lstStyle/>
          <a:p>
            <a:r>
              <a:rPr lang="en-US" dirty="0"/>
              <a:t>Has Christ made a difference?</a:t>
            </a:r>
          </a:p>
        </p:txBody>
      </p:sp>
      <p:sp>
        <p:nvSpPr>
          <p:cNvPr id="3" name="Content Placeholder 2">
            <a:extLst>
              <a:ext uri="{FF2B5EF4-FFF2-40B4-BE49-F238E27FC236}">
                <a16:creationId xmlns:a16="http://schemas.microsoft.com/office/drawing/2014/main" id="{4EFD4E6C-91EC-25E6-E408-F94E6ED3BDB1}"/>
              </a:ext>
            </a:extLst>
          </p:cNvPr>
          <p:cNvSpPr>
            <a:spLocks noGrp="1"/>
          </p:cNvSpPr>
          <p:nvPr>
            <p:ph idx="1"/>
          </p:nvPr>
        </p:nvSpPr>
        <p:spPr/>
        <p:txBody>
          <a:bodyPr>
            <a:normAutofit/>
          </a:bodyPr>
          <a:lstStyle/>
          <a:p>
            <a:r>
              <a:rPr lang="en-US" sz="3200" dirty="0"/>
              <a:t>How different are you from the world </a:t>
            </a:r>
            <a:r>
              <a:rPr lang="en-US" sz="3200" u="sng" dirty="0"/>
              <a:t>In your spirituality?</a:t>
            </a:r>
          </a:p>
          <a:p>
            <a:pPr lvl="1"/>
            <a:r>
              <a:rPr lang="en-US" sz="3200" dirty="0"/>
              <a:t>Strong faith</a:t>
            </a:r>
          </a:p>
          <a:p>
            <a:pPr lvl="1"/>
            <a:r>
              <a:rPr lang="en-US" sz="3200" dirty="0"/>
              <a:t>Trust in God</a:t>
            </a:r>
          </a:p>
          <a:p>
            <a:pPr lvl="1"/>
            <a:r>
              <a:rPr lang="en-US" sz="3200" dirty="0"/>
              <a:t>Handle suffering, death, illness</a:t>
            </a:r>
          </a:p>
        </p:txBody>
      </p:sp>
    </p:spTree>
    <p:extLst>
      <p:ext uri="{BB962C8B-B14F-4D97-AF65-F5344CB8AC3E}">
        <p14:creationId xmlns:p14="http://schemas.microsoft.com/office/powerpoint/2010/main" val="2557200914"/>
      </p:ext>
    </p:extLst>
  </p:cSld>
  <p:clrMapOvr>
    <a:masterClrMapping/>
  </p:clrMapOvr>
  <p:transition spd="slow">
    <p:cover/>
  </p:transition>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TM10001114[[fn=Gallery]]</Template>
  <TotalTime>59</TotalTime>
  <Words>807</Words>
  <Application>Microsoft Office PowerPoint</Application>
  <PresentationFormat>Widescreen</PresentationFormat>
  <Paragraphs>66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Rockwell</vt:lpstr>
      <vt:lpstr>Verdana</vt:lpstr>
      <vt:lpstr>Gallery</vt:lpstr>
      <vt:lpstr>Claim vs. commitment</vt:lpstr>
      <vt:lpstr>Mark 8:34-38</vt:lpstr>
      <vt:lpstr>From faith, lies and the opinion polls</vt:lpstr>
      <vt:lpstr>From faith, lies and the opinion polls</vt:lpstr>
      <vt:lpstr>Christian News Service written by john rossomando</vt:lpstr>
      <vt:lpstr>Christian News Service written by john rossomando</vt:lpstr>
      <vt:lpstr>Has Christ made a difference?</vt:lpstr>
      <vt:lpstr>Has Christ made a difference?</vt:lpstr>
      <vt:lpstr>Has Christ made a difference?</vt:lpstr>
      <vt:lpstr>Here are the demands of christ</vt:lpstr>
      <vt:lpstr>Here are the demands of christ</vt:lpstr>
      <vt:lpstr>Here are the demands of christ</vt:lpstr>
      <vt:lpstr>Here are the demands of christ</vt:lpstr>
      <vt:lpstr>conclusion</vt:lpstr>
      <vt:lpstr>conclusion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Claim vs. commitment</dc:title>
  <dc:creator>Account Update</dc:creator>
  <cp:lastModifiedBy>Account Update</cp:lastModifiedBy>
  <cp:revision>1</cp:revision>
  <dcterms:created xsi:type="dcterms:W3CDTF">2023-06-06T18:16:08Z</dcterms:created>
  <dcterms:modified xsi:type="dcterms:W3CDTF">2023-06-06T19:15:29Z</dcterms:modified>
</cp:coreProperties>
</file>