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821621"/>
          </a:xfrm>
        </p:spPr>
        <p:txBody>
          <a:bodyPr>
            <a:normAutofit/>
          </a:bodyPr>
          <a:lstStyle/>
          <a:p>
            <a:r>
              <a:rPr lang="en-US" sz="4000" b="1" dirty="0"/>
              <a:t>Ordinary words / church words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1934817"/>
            <a:ext cx="10993546" cy="1150949"/>
          </a:xfrm>
        </p:spPr>
        <p:txBody>
          <a:bodyPr>
            <a:noAutofit/>
          </a:bodyPr>
          <a:lstStyle/>
          <a:p>
            <a:r>
              <a:rPr lang="en-US" sz="3200" b="1" dirty="0"/>
              <a:t>Jesus took common words and gave them a new specific spiritual meaning</a:t>
            </a:r>
          </a:p>
        </p:txBody>
      </p:sp>
    </p:spTree>
    <p:extLst>
      <p:ext uri="{BB962C8B-B14F-4D97-AF65-F5344CB8AC3E}">
        <p14:creationId xmlns:p14="http://schemas.microsoft.com/office/powerpoint/2010/main" val="1253125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baptism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described the process of dying cloth, washing hands, and the “</a:t>
            </a:r>
            <a:r>
              <a:rPr lang="en-US" sz="2400" b="1" dirty="0" err="1"/>
              <a:t>mikvah</a:t>
            </a:r>
            <a:r>
              <a:rPr lang="en-US" sz="2400" b="1" dirty="0"/>
              <a:t>” of proselyte conversion.</a:t>
            </a:r>
          </a:p>
          <a:p>
            <a:r>
              <a:rPr lang="en-US" sz="2400" b="1" dirty="0"/>
              <a:t>Mark 7:4 washing of pots</a:t>
            </a:r>
          </a:p>
          <a:p>
            <a:r>
              <a:rPr lang="en-US" sz="2400" b="1" dirty="0"/>
              <a:t>Luke 16:24 dip his finger in water to cool rich man’s tongue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In the NT – the spiritual cleansing of the heart</a:t>
            </a:r>
          </a:p>
          <a:p>
            <a:r>
              <a:rPr lang="en-US" sz="2400" b="1" dirty="0"/>
              <a:t>1 Peter 3:21 – not cleansing of body</a:t>
            </a:r>
          </a:p>
          <a:p>
            <a:r>
              <a:rPr lang="en-US" sz="2400" b="1" dirty="0"/>
              <a:t>Acts 22:16 And now why are you waiting? Arise and be baptized, and wash away your sins, calling on the name of the Lord.</a:t>
            </a:r>
          </a:p>
        </p:txBody>
      </p:sp>
    </p:spTree>
    <p:extLst>
      <p:ext uri="{BB962C8B-B14F-4D97-AF65-F5344CB8AC3E}">
        <p14:creationId xmlns:p14="http://schemas.microsoft.com/office/powerpoint/2010/main" val="153584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There are many other words that have taken on special and spiritual meaning in the NT, which were common words used at the time of Christ.</a:t>
            </a:r>
          </a:p>
          <a:p>
            <a:r>
              <a:rPr lang="en-US" sz="3200" b="1" dirty="0"/>
              <a:t>Repent, Confess, Worship, Pray, Bishop, Resurrection – and many others.</a:t>
            </a:r>
          </a:p>
          <a:p>
            <a:r>
              <a:rPr lang="en-US" sz="3200" b="1" dirty="0"/>
              <a:t>As you study the NT – apply the words as Jesus used them.</a:t>
            </a:r>
          </a:p>
        </p:txBody>
      </p:sp>
    </p:spTree>
    <p:extLst>
      <p:ext uri="{BB962C8B-B14F-4D97-AF65-F5344CB8AC3E}">
        <p14:creationId xmlns:p14="http://schemas.microsoft.com/office/powerpoint/2010/main" val="3683212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Greek – 3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At the time of Christ and the writing of the New Testament – there were 3 different Greek languages</a:t>
            </a:r>
          </a:p>
          <a:p>
            <a:r>
              <a:rPr lang="en-US" sz="3200" b="1" dirty="0"/>
              <a:t>1 – Classical – Aristotle, Plato, etc.</a:t>
            </a:r>
          </a:p>
          <a:p>
            <a:r>
              <a:rPr lang="en-US" sz="3200" b="1" dirty="0"/>
              <a:t>2 – Legal – Used in legal documents, writing laws, contracts</a:t>
            </a:r>
          </a:p>
          <a:p>
            <a:r>
              <a:rPr lang="en-US" sz="3200" b="1" dirty="0"/>
              <a:t>3 – </a:t>
            </a:r>
            <a:r>
              <a:rPr lang="en-US" sz="3200" b="1" dirty="0" err="1"/>
              <a:t>Koine</a:t>
            </a:r>
            <a:r>
              <a:rPr lang="en-US" sz="3200" b="1" dirty="0"/>
              <a:t> – Common language of people</a:t>
            </a:r>
          </a:p>
          <a:p>
            <a:r>
              <a:rPr lang="en-US" sz="3200" b="1" dirty="0"/>
              <a:t>Jesus and apostles wrote and spoke </a:t>
            </a:r>
            <a:r>
              <a:rPr lang="en-US" sz="3200" b="1" dirty="0" err="1"/>
              <a:t>Koine</a:t>
            </a:r>
            <a:r>
              <a:rPr lang="en-US" sz="3200" b="1" dirty="0"/>
              <a:t> Greek</a:t>
            </a:r>
          </a:p>
        </p:txBody>
      </p:sp>
    </p:spTree>
    <p:extLst>
      <p:ext uri="{BB962C8B-B14F-4D97-AF65-F5344CB8AC3E}">
        <p14:creationId xmlns:p14="http://schemas.microsoft.com/office/powerpoint/2010/main" val="3095455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Ordinary words / church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Many words we use in a spiritual sense have their origin in the common language of the people.</a:t>
            </a:r>
          </a:p>
          <a:p>
            <a:r>
              <a:rPr lang="en-US" sz="3200" b="1" dirty="0"/>
              <a:t>By inspiration, God chose common words, and gave them a special meaning and usage for Christians</a:t>
            </a:r>
          </a:p>
        </p:txBody>
      </p:sp>
    </p:spTree>
    <p:extLst>
      <p:ext uri="{BB962C8B-B14F-4D97-AF65-F5344CB8AC3E}">
        <p14:creationId xmlns:p14="http://schemas.microsoft.com/office/powerpoint/2010/main" val="281323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12:35-37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baseline="30000" dirty="0"/>
              <a:t>35</a:t>
            </a:r>
            <a:r>
              <a:rPr lang="en-US" sz="3200" b="1" dirty="0"/>
              <a:t> Then Jesus answered and said, while He taught in the temple, "How </a:t>
            </a:r>
            <a:r>
              <a:rPr lang="en-US" sz="3200" b="1" i="1" dirty="0"/>
              <a:t>is it</a:t>
            </a:r>
            <a:r>
              <a:rPr lang="en-US" sz="3200" b="1" dirty="0"/>
              <a:t> that the scribes say that the Christ is the Son of David? </a:t>
            </a:r>
            <a:r>
              <a:rPr lang="en-US" sz="3200" b="1" baseline="30000" dirty="0"/>
              <a:t>36</a:t>
            </a:r>
            <a:r>
              <a:rPr lang="en-US" sz="3200" b="1" dirty="0"/>
              <a:t> For David himself said by the Holy Spirit: </a:t>
            </a:r>
            <a:r>
              <a:rPr lang="en-US" sz="3200" b="1" i="1" dirty="0"/>
              <a:t>'The </a:t>
            </a:r>
            <a:r>
              <a:rPr lang="en-US" sz="3200" b="1" i="1" cap="small" dirty="0"/>
              <a:t>Lord</a:t>
            </a:r>
            <a:r>
              <a:rPr lang="en-US" sz="3200" b="1" i="1" dirty="0"/>
              <a:t> said to my Lord,</a:t>
            </a:r>
            <a:r>
              <a:rPr lang="en-US" sz="3200" b="1" dirty="0"/>
              <a:t> </a:t>
            </a:r>
            <a:r>
              <a:rPr lang="en-US" sz="3200" b="1" i="1" dirty="0"/>
              <a:t>"Sit at My right hand,</a:t>
            </a:r>
            <a:r>
              <a:rPr lang="en-US" sz="3200" b="1" dirty="0"/>
              <a:t> </a:t>
            </a:r>
            <a:r>
              <a:rPr lang="en-US" sz="3200" b="1" i="1" dirty="0"/>
              <a:t>Till I make Your enemies Your footstool." '</a:t>
            </a:r>
            <a:r>
              <a:rPr lang="en-US" sz="3200" b="1" dirty="0"/>
              <a:t> </a:t>
            </a:r>
            <a:r>
              <a:rPr lang="en-US" sz="3200" b="1" baseline="30000" dirty="0"/>
              <a:t>37</a:t>
            </a:r>
            <a:r>
              <a:rPr lang="en-US" sz="3200" b="1" dirty="0"/>
              <a:t> Therefore David himself calls Him </a:t>
            </a:r>
            <a:r>
              <a:rPr lang="en-US" sz="3200" b="1" i="1" dirty="0"/>
              <a:t>'Lord';</a:t>
            </a:r>
            <a:r>
              <a:rPr lang="en-US" sz="3200" b="1" dirty="0"/>
              <a:t> how is He </a:t>
            </a:r>
            <a:r>
              <a:rPr lang="en-US" sz="3200" b="1" i="1" dirty="0"/>
              <a:t>then</a:t>
            </a:r>
            <a:r>
              <a:rPr lang="en-US" sz="3200" b="1" dirty="0"/>
              <a:t> his Son?" </a:t>
            </a:r>
            <a:r>
              <a:rPr lang="en-US" sz="3200" b="1" u="sng" dirty="0"/>
              <a:t>And the common people heard Him gladly.</a:t>
            </a:r>
          </a:p>
        </p:txBody>
      </p:sp>
    </p:spTree>
    <p:extLst>
      <p:ext uri="{BB962C8B-B14F-4D97-AF65-F5344CB8AC3E}">
        <p14:creationId xmlns:p14="http://schemas.microsoft.com/office/powerpoint/2010/main" val="134171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church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was in common usage as any announced or planned meeting.</a:t>
            </a:r>
          </a:p>
          <a:p>
            <a:r>
              <a:rPr lang="en-US" sz="2400" b="1" dirty="0"/>
              <a:t>A city council meeting, a school board meeting, a meeting of the Rotary Club</a:t>
            </a:r>
          </a:p>
          <a:p>
            <a:r>
              <a:rPr lang="en-US" sz="2400" b="1" dirty="0"/>
              <a:t>But if you have any other inquiry to make, it shall be determined in the lawful assembly. Acts 19:39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381983"/>
          </a:xfrm>
        </p:spPr>
        <p:txBody>
          <a:bodyPr>
            <a:normAutofit/>
          </a:bodyPr>
          <a:lstStyle/>
          <a:p>
            <a:r>
              <a:rPr lang="en-US" sz="2400" b="1" dirty="0"/>
              <a:t>And I also say to you that you are Peter, and on this rock I will build My church, and the gates of Hades shall not prevail against it. Matthew 16:18 </a:t>
            </a:r>
          </a:p>
          <a:p>
            <a:r>
              <a:rPr lang="en-US" sz="2400" b="1" dirty="0"/>
              <a:t>praising God and having favor with all the people. And the Lord added to the church daily those who were being saved. Acts 2:47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10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was used to identify the location of the garbage dump (landfill) in the valley of </a:t>
            </a:r>
            <a:r>
              <a:rPr lang="en-US" sz="2400" b="1" dirty="0" err="1"/>
              <a:t>Hinnom</a:t>
            </a:r>
            <a:r>
              <a:rPr lang="en-US" sz="2400" b="1" dirty="0"/>
              <a:t> at Jerusalem.</a:t>
            </a:r>
          </a:p>
          <a:p>
            <a:r>
              <a:rPr lang="en-US" sz="2400" b="1" dirty="0"/>
              <a:t>And he defiled </a:t>
            </a:r>
            <a:r>
              <a:rPr lang="en-US" sz="2400" b="1" dirty="0" err="1"/>
              <a:t>Topheth</a:t>
            </a:r>
            <a:r>
              <a:rPr lang="en-US" sz="2400" b="1" dirty="0"/>
              <a:t>, which </a:t>
            </a:r>
            <a:r>
              <a:rPr lang="en-US" sz="2400" b="1" i="1" dirty="0"/>
              <a:t>is</a:t>
            </a:r>
            <a:r>
              <a:rPr lang="en-US" sz="2400" b="1" dirty="0"/>
              <a:t> in the Valley of the Son of </a:t>
            </a:r>
            <a:r>
              <a:rPr lang="en-US" sz="2400" b="1" dirty="0" err="1"/>
              <a:t>Hinnom</a:t>
            </a:r>
            <a:r>
              <a:rPr lang="en-US" sz="2400" b="1" dirty="0"/>
              <a:t>, that no man might make his son or his daughter pass through the fire to </a:t>
            </a:r>
            <a:r>
              <a:rPr lang="en-US" sz="2400" b="1" dirty="0" err="1"/>
              <a:t>Molech</a:t>
            </a:r>
            <a:r>
              <a:rPr lang="en-US" sz="2400" b="1" dirty="0"/>
              <a:t>. 2 Kings 23:10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38198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By the time of Christ this place was the garbage dump with continual burning.</a:t>
            </a:r>
          </a:p>
          <a:p>
            <a:r>
              <a:rPr lang="en-US" sz="2400" b="1" dirty="0"/>
              <a:t>And the smoke of their torment ascends forever and ever; and they have no rest day or night, who worship the beast and his image, and whoever receives the mark of his name." Revelation 14:11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7448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deacon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means one who serves.</a:t>
            </a:r>
          </a:p>
          <a:p>
            <a:r>
              <a:rPr lang="en-US" sz="2400" b="1" dirty="0"/>
              <a:t>One who serves your meal at a restaurant, one who works under a boss or supervisor</a:t>
            </a:r>
          </a:p>
          <a:p>
            <a:r>
              <a:rPr lang="en-US" sz="2400" b="1" dirty="0"/>
              <a:t>Also used of slaves and hired workers in the fields of a farmer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381983"/>
          </a:xfrm>
        </p:spPr>
        <p:txBody>
          <a:bodyPr>
            <a:normAutofit/>
          </a:bodyPr>
          <a:lstStyle/>
          <a:p>
            <a:r>
              <a:rPr lang="en-US" sz="2400" b="1" dirty="0"/>
              <a:t>Preachers, ministers</a:t>
            </a:r>
          </a:p>
          <a:p>
            <a:r>
              <a:rPr lang="en-US" sz="2400" b="1" dirty="0"/>
              <a:t>Office of Deacon</a:t>
            </a:r>
          </a:p>
          <a:p>
            <a:r>
              <a:rPr lang="en-US" sz="2400" b="1" dirty="0"/>
              <a:t>Paul and Timothy, bondservants of Jesus Christ, To all the saints in Christ Jesus who are in Philippi, with the bishops and deacons: Philippians 1:1</a:t>
            </a:r>
          </a:p>
          <a:p>
            <a:r>
              <a:rPr lang="en-US" sz="2400" b="1" dirty="0"/>
              <a:t>Qualifications – 1 Timothy 3:8</a:t>
            </a:r>
          </a:p>
        </p:txBody>
      </p:sp>
    </p:spTree>
    <p:extLst>
      <p:ext uri="{BB962C8B-B14F-4D97-AF65-F5344CB8AC3E}">
        <p14:creationId xmlns:p14="http://schemas.microsoft.com/office/powerpoint/2010/main" val="100496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elder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1934819"/>
            <a:ext cx="5087075" cy="530086"/>
          </a:xfrm>
        </p:spPr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557670"/>
            <a:ext cx="5393100" cy="3750365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refers to any older person.</a:t>
            </a:r>
          </a:p>
          <a:p>
            <a:r>
              <a:rPr lang="en-US" sz="2400" b="1" dirty="0"/>
              <a:t>In the OT a group of men who served as advisors to Moses</a:t>
            </a:r>
          </a:p>
          <a:p>
            <a:r>
              <a:rPr lang="en-US" sz="2400" b="1" dirty="0"/>
              <a:t>Later to men who guided a city</a:t>
            </a:r>
          </a:p>
          <a:p>
            <a:r>
              <a:rPr lang="en-US" sz="2400" b="1" dirty="0"/>
              <a:t>Then Joshua rose up early in the morning and mustered the people, and went up, he and the elders of Israel, before the people to Ai. Joshua 8:10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1934818"/>
            <a:ext cx="5087073" cy="530087"/>
          </a:xfrm>
        </p:spPr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557670"/>
            <a:ext cx="5393100" cy="3750365"/>
          </a:xfrm>
        </p:spPr>
        <p:txBody>
          <a:bodyPr>
            <a:noAutofit/>
          </a:bodyPr>
          <a:lstStyle/>
          <a:p>
            <a:r>
              <a:rPr lang="en-US" sz="2400" b="1" dirty="0"/>
              <a:t>Qualifications for the “office” of elder are in 1 Timothy 3 and Titus 1</a:t>
            </a:r>
          </a:p>
          <a:p>
            <a:r>
              <a:rPr lang="en-US" sz="2400" b="1" dirty="0"/>
              <a:t>This </a:t>
            </a:r>
            <a:r>
              <a:rPr lang="en-US" sz="2400" b="1" i="1" dirty="0"/>
              <a:t>is</a:t>
            </a:r>
            <a:r>
              <a:rPr lang="en-US" sz="2400" b="1" dirty="0"/>
              <a:t> a faithful saying: If a man desires the position of a bishop, he desires a good work. 1 Timothy 3:1 </a:t>
            </a:r>
          </a:p>
          <a:p>
            <a:r>
              <a:rPr lang="en-US" sz="2400" b="1" dirty="0"/>
              <a:t>For this reason I left you in Crete, that you should set in order the things that are lacking, and appoint elders in every city as I commanded you-- Titus 1:5 </a:t>
            </a:r>
          </a:p>
        </p:txBody>
      </p:sp>
    </p:spTree>
    <p:extLst>
      <p:ext uri="{BB962C8B-B14F-4D97-AF65-F5344CB8AC3E}">
        <p14:creationId xmlns:p14="http://schemas.microsoft.com/office/powerpoint/2010/main" val="422193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pastor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ORDINARY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This word was the common word for a shepherd (one who watched, cared for and fed a herd of sheep).</a:t>
            </a:r>
          </a:p>
          <a:p>
            <a:r>
              <a:rPr lang="en-US" sz="2400" b="1" dirty="0"/>
              <a:t>David My servant </a:t>
            </a:r>
            <a:r>
              <a:rPr lang="en-US" sz="2400" b="1" i="1" dirty="0"/>
              <a:t>shall be</a:t>
            </a:r>
            <a:r>
              <a:rPr lang="en-US" sz="2400" b="1" dirty="0"/>
              <a:t> king over them, and they shall all have one shepherd; they shall also walk in My judgments and observe My statutes, and do them. Ezekiel 37:24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b="1" dirty="0"/>
              <a:t>SPIRITUAL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3381983"/>
          </a:xfrm>
        </p:spPr>
        <p:txBody>
          <a:bodyPr>
            <a:noAutofit/>
          </a:bodyPr>
          <a:lstStyle/>
          <a:p>
            <a:r>
              <a:rPr lang="en-US" sz="2400" b="1" dirty="0"/>
              <a:t>Pastor is used to describe the work of elders, bishops in the church.</a:t>
            </a:r>
          </a:p>
          <a:p>
            <a:r>
              <a:rPr lang="en-US" sz="2400" b="1" dirty="0"/>
              <a:t>And He Himself gave some </a:t>
            </a:r>
            <a:r>
              <a:rPr lang="en-US" sz="2400" b="1" i="1" dirty="0"/>
              <a:t>to be</a:t>
            </a:r>
            <a:r>
              <a:rPr lang="en-US" sz="2400" b="1" dirty="0"/>
              <a:t> apostles, some prophets, some evangelists, and some pastors and teachers, Ephesians 4:11</a:t>
            </a:r>
          </a:p>
        </p:txBody>
      </p:sp>
    </p:spTree>
    <p:extLst>
      <p:ext uri="{BB962C8B-B14F-4D97-AF65-F5344CB8AC3E}">
        <p14:creationId xmlns:p14="http://schemas.microsoft.com/office/powerpoint/2010/main" val="16399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66</TotalTime>
  <Words>816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Gill Sans MT</vt:lpstr>
      <vt:lpstr>Wingdings 2</vt:lpstr>
      <vt:lpstr>Dividend</vt:lpstr>
      <vt:lpstr>Ordinary words / church words</vt:lpstr>
      <vt:lpstr>Greek – 3 languages</vt:lpstr>
      <vt:lpstr>Ordinary words / church words</vt:lpstr>
      <vt:lpstr>Mark 12:35-37</vt:lpstr>
      <vt:lpstr>church</vt:lpstr>
      <vt:lpstr>hell</vt:lpstr>
      <vt:lpstr>deacon</vt:lpstr>
      <vt:lpstr>elder</vt:lpstr>
      <vt:lpstr>pastor</vt:lpstr>
      <vt:lpstr>baptism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Ordinary words / church words</dc:title>
  <dc:creator>Manly Luscombe</dc:creator>
  <cp:lastModifiedBy>Manly Luscombe</cp:lastModifiedBy>
  <cp:revision>10</cp:revision>
  <dcterms:created xsi:type="dcterms:W3CDTF">2017-02-14T15:11:37Z</dcterms:created>
  <dcterms:modified xsi:type="dcterms:W3CDTF">2017-02-14T16:17:56Z</dcterms:modified>
</cp:coreProperties>
</file>