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8" r:id="rId3"/>
    <p:sldId id="259" r:id="rId4"/>
    <p:sldId id="260" r:id="rId5"/>
    <p:sldId id="263" r:id="rId6"/>
    <p:sldId id="261" r:id="rId7"/>
    <p:sldId id="262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1776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1ECB5-9450-48C1-BC8B-02C838CDE6B9}" type="datetimeFigureOut">
              <a:rPr lang="en-US"/>
              <a:t>8/30/2017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2BE9C-E2E4-43F3-8D67-E9DB812BB9B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7579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E0964-1A1C-492A-8ABB-97C526CFCDFB}" type="datetimeFigureOut">
              <a:rPr lang="en-US"/>
              <a:t>8/30/2017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6ED93-11B9-488C-8E71-3FBEB8F36D4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463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1905000" y="1464287"/>
            <a:ext cx="8382000" cy="2729554"/>
          </a:xfrm>
        </p:spPr>
        <p:txBody>
          <a:bodyPr tIns="0" bIns="0" anchor="b"/>
          <a:lstStyle>
            <a:lvl1pPr algn="l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4193840"/>
            <a:ext cx="8382000" cy="1108883"/>
          </a:xfrm>
        </p:spPr>
        <p:txBody>
          <a:bodyPr tIns="0" bIns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0162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1200">
          <p15:clr>
            <a:srgbClr val="5ACBF0"/>
          </p15:clr>
        </p15:guide>
        <p15:guide id="2" pos="6480">
          <p15:clr>
            <a:srgbClr val="5ACBF0"/>
          </p15:clr>
        </p15:guide>
        <p15:guide id="3" orient="horz" pos="2160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0200" y="2171700"/>
            <a:ext cx="5707039" cy="4000500"/>
          </a:xfrm>
          <a:solidFill>
            <a:schemeClr val="bg1">
              <a:lumMod val="75000"/>
            </a:schemeClr>
          </a:solidFill>
          <a:ln w="63500">
            <a:solidFill>
              <a:schemeClr val="tx1">
                <a:lumMod val="50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09895" y="2171700"/>
            <a:ext cx="3081905" cy="40005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en-US"/>
              <a:t>8/30/2017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937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en-US"/>
              <a:t>8/30/2017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791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91800" y="685799"/>
            <a:ext cx="1409700" cy="5491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85799"/>
            <a:ext cx="9038544" cy="549116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24627" y="6511119"/>
            <a:ext cx="2651162" cy="275839"/>
          </a:xfrm>
        </p:spPr>
        <p:txBody>
          <a:bodyPr/>
          <a:lstStyle/>
          <a:p>
            <a:fld id="{17DAC9ED-883A-4295-875C-D653C1FCD32D}" type="datetimeFigureOut">
              <a:rPr lang="en-US"/>
              <a:t>8/30/2017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511119"/>
            <a:ext cx="5157725" cy="275839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04490" y="6511119"/>
            <a:ext cx="1115786" cy="275839"/>
          </a:xfrm>
        </p:spPr>
        <p:txBody>
          <a:bodyPr/>
          <a:lstStyle/>
          <a:p>
            <a:fld id="{29927BEA-0E01-4643-B2DE-F82012A02F2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18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en-US"/>
              <a:t>8/30/2017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513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609724" y="1686073"/>
            <a:ext cx="8982076" cy="2081276"/>
          </a:xfrm>
        </p:spPr>
        <p:txBody>
          <a:bodyPr tIns="0" bIns="0" anchor="b">
            <a:normAutofit/>
          </a:bodyPr>
          <a:lstStyle>
            <a:lvl1pPr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9724" y="3767351"/>
            <a:ext cx="8982076" cy="1080448"/>
          </a:xfrm>
        </p:spPr>
        <p:txBody>
          <a:bodyPr tIns="0" bIns="0"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en-US"/>
              <a:t>8/30/2017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916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9724" y="1686073"/>
            <a:ext cx="8982076" cy="2081276"/>
          </a:xfrm>
        </p:spPr>
        <p:txBody>
          <a:bodyPr tIns="0" bIns="0" anchor="b"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1609724" y="3767351"/>
            <a:ext cx="8982076" cy="1080448"/>
          </a:xfrm>
        </p:spPr>
        <p:txBody>
          <a:bodyPr tIns="0" bIns="0"/>
          <a:lstStyle>
            <a:lvl1pPr marL="0" indent="0">
              <a:buNone/>
              <a:defRPr sz="24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en-US"/>
              <a:t>8/30/2017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283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2171699"/>
            <a:ext cx="4419600" cy="40052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71699"/>
            <a:ext cx="4419600" cy="40052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en-US"/>
              <a:t>8/30/2017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70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9723" y="1681163"/>
            <a:ext cx="441655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9723" y="2505075"/>
            <a:ext cx="441655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419600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41960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en-US"/>
              <a:t>8/30/2017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347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en-US"/>
              <a:t>8/30/2017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596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7DAC9ED-883A-4295-875C-D653C1FCD32D}" type="datetimeFigureOut">
              <a:rPr lang="en-US"/>
              <a:pPr/>
              <a:t>8/30/2017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29927BEA-0E01-4643-B2DE-F82012A02F2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697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171700"/>
            <a:ext cx="5707038" cy="40005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09895" y="2171700"/>
            <a:ext cx="3081905" cy="40005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en-US"/>
              <a:t>8/30/2017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515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1600200" y="295562"/>
            <a:ext cx="8991600" cy="1008247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9725" y="2171700"/>
            <a:ext cx="8991600" cy="40005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6151" y="6511119"/>
            <a:ext cx="2651162" cy="275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7DAC9ED-883A-4295-875C-D653C1FCD32D}" type="datetimeFigureOut">
              <a:rPr lang="en-US"/>
              <a:pPr/>
              <a:t>8/30/2017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9724" y="6511119"/>
            <a:ext cx="5157725" cy="275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6014" y="6511119"/>
            <a:ext cx="1115786" cy="275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9927BEA-0E01-4643-B2DE-F82012A02F2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5220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100000"/>
        </a:lnSpc>
        <a:spcBef>
          <a:spcPts val="1200"/>
        </a:spcBef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67512" indent="-155448" algn="l" defTabSz="914400" rtl="0" eaLnBrk="1" latinLnBrk="0" hangingPunct="1">
        <a:lnSpc>
          <a:spcPct val="10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24712" indent="-155448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581912" indent="-155448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39112" indent="-155448" algn="l" defTabSz="914400" rtl="0" eaLnBrk="1" latinLnBrk="0" hangingPunct="1">
        <a:lnSpc>
          <a:spcPct val="10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496312" indent="-155448" algn="l" defTabSz="914400" rtl="0" eaLnBrk="1" latinLnBrk="0" hangingPunct="1">
        <a:lnSpc>
          <a:spcPct val="10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53512" indent="-155448" algn="l" defTabSz="914400" rtl="0" eaLnBrk="1" latinLnBrk="0" hangingPunct="1">
        <a:lnSpc>
          <a:spcPct val="10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10712" indent="-155448" algn="l" defTabSz="914400" rtl="0" eaLnBrk="1" latinLnBrk="0" hangingPunct="1">
        <a:lnSpc>
          <a:spcPct val="10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67912" indent="-155448" algn="l" defTabSz="914400" rtl="0" eaLnBrk="1" latinLnBrk="0" hangingPunct="1">
        <a:lnSpc>
          <a:spcPct val="10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pos="6672">
          <p15:clr>
            <a:srgbClr val="F26B43"/>
          </p15:clr>
        </p15:guide>
        <p15:guide id="3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3723860"/>
            <a:ext cx="8382000" cy="1013319"/>
          </a:xfrm>
        </p:spPr>
        <p:txBody>
          <a:bodyPr/>
          <a:lstStyle/>
          <a:p>
            <a:r>
              <a:rPr lang="en-US" dirty="0"/>
              <a:t>Christ or Swine?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4837043"/>
            <a:ext cx="8382000" cy="465680"/>
          </a:xfrm>
        </p:spPr>
        <p:txBody>
          <a:bodyPr/>
          <a:lstStyle/>
          <a:p>
            <a:r>
              <a:rPr lang="en-US" dirty="0"/>
              <a:t>Mark 5:1-17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3AA6A4-3C65-4F82-A2AC-8EA1E6DFF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686" y="1258957"/>
            <a:ext cx="4687853" cy="246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2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27F30-BDA7-4E8A-8B8B-78E59BC9F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to Learn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DCC12-6F88-4580-8C34-F0BD3A257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They valued the swine more than Christ.</a:t>
            </a:r>
          </a:p>
          <a:p>
            <a:r>
              <a:rPr lang="en-US" sz="3600" dirty="0"/>
              <a:t>They choose pigs over salvation.</a:t>
            </a:r>
          </a:p>
          <a:p>
            <a:r>
              <a:rPr lang="en-US" sz="3600" dirty="0"/>
              <a:t>They sent Jesus from their coast.</a:t>
            </a:r>
            <a:br>
              <a:rPr lang="en-US" sz="3200" dirty="0"/>
            </a:br>
            <a:endParaRPr lang="en-US" sz="3200" dirty="0"/>
          </a:p>
          <a:p>
            <a:r>
              <a:rPr lang="en-US" sz="5400" b="1" dirty="0"/>
              <a:t>What about us?</a:t>
            </a:r>
          </a:p>
        </p:txBody>
      </p:sp>
    </p:spTree>
    <p:extLst>
      <p:ext uri="{BB962C8B-B14F-4D97-AF65-F5344CB8AC3E}">
        <p14:creationId xmlns:p14="http://schemas.microsoft.com/office/powerpoint/2010/main" val="406850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Swine were unclean to Jews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43338" y="1828800"/>
            <a:ext cx="11158331" cy="4343400"/>
          </a:xfrm>
        </p:spPr>
        <p:txBody>
          <a:bodyPr>
            <a:noAutofit/>
          </a:bodyPr>
          <a:lstStyle/>
          <a:p>
            <a:r>
              <a:rPr lang="en-US" sz="2800" b="1" dirty="0"/>
              <a:t>Deuteronomy 14:8 </a:t>
            </a:r>
            <a:r>
              <a:rPr lang="en-US" sz="2800" dirty="0"/>
              <a:t>Also the swine is unclean for you, because it has cloven hooves, yet </a:t>
            </a:r>
            <a:r>
              <a:rPr lang="en-US" sz="2800" i="1" dirty="0"/>
              <a:t>does</a:t>
            </a:r>
            <a:r>
              <a:rPr lang="en-US" sz="2800" dirty="0"/>
              <a:t> not </a:t>
            </a:r>
            <a:r>
              <a:rPr lang="en-US" sz="2800" i="1" dirty="0"/>
              <a:t>chew</a:t>
            </a:r>
            <a:r>
              <a:rPr lang="en-US" sz="2800" dirty="0"/>
              <a:t> the cud; you shall not eat their flesh or touch their dead carcasses. </a:t>
            </a:r>
          </a:p>
          <a:p>
            <a:r>
              <a:rPr lang="en-US" sz="2800" b="1" dirty="0"/>
              <a:t>Isaiah 65:2-4 </a:t>
            </a:r>
            <a:r>
              <a:rPr lang="en-US" sz="2800" b="1" baseline="30000" dirty="0"/>
              <a:t>2</a:t>
            </a:r>
            <a:r>
              <a:rPr lang="en-US" sz="2800" dirty="0"/>
              <a:t> I have stretched out My hands all day long to a rebellious people, Who walk in a way </a:t>
            </a:r>
            <a:r>
              <a:rPr lang="en-US" sz="2800" i="1" dirty="0"/>
              <a:t>that is</a:t>
            </a:r>
            <a:r>
              <a:rPr lang="en-US" sz="2800" dirty="0"/>
              <a:t> not good, According to their own thoughts; </a:t>
            </a:r>
            <a:r>
              <a:rPr lang="en-US" sz="2800" b="1" baseline="30000" dirty="0"/>
              <a:t>3</a:t>
            </a:r>
            <a:r>
              <a:rPr lang="en-US" sz="2800" dirty="0"/>
              <a:t> A people who provoke Me to anger continually to My face; Who sacrifice in gardens, And burn incense on altars of brick; </a:t>
            </a:r>
            <a:r>
              <a:rPr lang="en-US" sz="2800" b="1" baseline="30000" dirty="0"/>
              <a:t>4</a:t>
            </a:r>
            <a:r>
              <a:rPr lang="en-US" sz="2800" dirty="0"/>
              <a:t> Who sit among the graves, And spend the night in the tombs; Who eat swine's flesh, And the broth of abominable things is </a:t>
            </a:r>
            <a:r>
              <a:rPr lang="en-US" sz="2800" i="1" dirty="0"/>
              <a:t>in</a:t>
            </a:r>
            <a:r>
              <a:rPr lang="en-US" sz="2800" dirty="0"/>
              <a:t> their vessels.</a:t>
            </a:r>
          </a:p>
        </p:txBody>
      </p:sp>
    </p:spTree>
    <p:extLst>
      <p:ext uri="{BB962C8B-B14F-4D97-AF65-F5344CB8AC3E}">
        <p14:creationId xmlns:p14="http://schemas.microsoft.com/office/powerpoint/2010/main" val="238543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7473D-8E78-49CD-9981-1C68B62B1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Event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3E914-1A93-49E0-A216-744286CA3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096" y="1842052"/>
            <a:ext cx="11158330" cy="4744278"/>
          </a:xfrm>
        </p:spPr>
        <p:txBody>
          <a:bodyPr>
            <a:noAutofit/>
          </a:bodyPr>
          <a:lstStyle/>
          <a:p>
            <a:r>
              <a:rPr lang="en-US" sz="2800" b="1" dirty="0"/>
              <a:t>Mark 5:1-6 </a:t>
            </a:r>
            <a:r>
              <a:rPr lang="en-US" sz="2800" b="1" baseline="30000" dirty="0"/>
              <a:t>1</a:t>
            </a:r>
            <a:r>
              <a:rPr lang="en-US" sz="2800" dirty="0"/>
              <a:t> Then they came to the other side of the sea, to the country of the Gadarenes. </a:t>
            </a:r>
            <a:r>
              <a:rPr lang="en-US" sz="2800" b="1" baseline="30000" dirty="0"/>
              <a:t>2</a:t>
            </a:r>
            <a:r>
              <a:rPr lang="en-US" sz="2800" dirty="0"/>
              <a:t> And when He had come out of the boat, immediately there met Him out of the tombs a man with an unclean spirit, </a:t>
            </a:r>
            <a:r>
              <a:rPr lang="en-US" sz="2800" b="1" baseline="30000" dirty="0"/>
              <a:t>3</a:t>
            </a:r>
            <a:r>
              <a:rPr lang="en-US" sz="2800" dirty="0"/>
              <a:t> who had </a:t>
            </a:r>
            <a:r>
              <a:rPr lang="en-US" sz="2800" i="1" dirty="0"/>
              <a:t>his</a:t>
            </a:r>
            <a:r>
              <a:rPr lang="en-US" sz="2800" dirty="0"/>
              <a:t> dwelling among the tombs; and no one could bind him, not even with chains, </a:t>
            </a:r>
            <a:r>
              <a:rPr lang="en-US" sz="2800" b="1" baseline="30000" dirty="0"/>
              <a:t>4</a:t>
            </a:r>
            <a:r>
              <a:rPr lang="en-US" sz="2800" dirty="0"/>
              <a:t> because he had often been bound with shackles and chains. And the chains had been pulled apart by him, and the shackles broken in pieces; neither could anyone tame him. </a:t>
            </a:r>
            <a:r>
              <a:rPr lang="en-US" sz="2800" b="1" baseline="30000" dirty="0"/>
              <a:t>5</a:t>
            </a:r>
            <a:r>
              <a:rPr lang="en-US" sz="2800" dirty="0"/>
              <a:t> And always, night and day, he was in the mountains and in the tombs, crying out and cutting himself with stones. </a:t>
            </a:r>
            <a:r>
              <a:rPr lang="en-US" sz="2800" b="1" baseline="30000" dirty="0"/>
              <a:t>6</a:t>
            </a:r>
            <a:r>
              <a:rPr lang="en-US" sz="2800" dirty="0"/>
              <a:t> When he saw Jesus from afar, he ran and worshiped Him.</a:t>
            </a:r>
          </a:p>
        </p:txBody>
      </p:sp>
    </p:spTree>
    <p:extLst>
      <p:ext uri="{BB962C8B-B14F-4D97-AF65-F5344CB8AC3E}">
        <p14:creationId xmlns:p14="http://schemas.microsoft.com/office/powerpoint/2010/main" val="128341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7473D-8E78-49CD-9981-1C68B62B1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Event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3E914-1A93-49E0-A216-744286CA3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096" y="1842052"/>
            <a:ext cx="11158330" cy="4744278"/>
          </a:xfrm>
        </p:spPr>
        <p:txBody>
          <a:bodyPr>
            <a:noAutofit/>
          </a:bodyPr>
          <a:lstStyle/>
          <a:p>
            <a:r>
              <a:rPr lang="en-US" sz="3200" b="1" dirty="0"/>
              <a:t>Mark 5:11-14 </a:t>
            </a:r>
            <a:r>
              <a:rPr lang="en-US" sz="3200" b="1" baseline="30000" dirty="0"/>
              <a:t>11</a:t>
            </a:r>
            <a:r>
              <a:rPr lang="en-US" sz="3200" dirty="0"/>
              <a:t> Now a large herd of swine was feeding there near the mountains. </a:t>
            </a:r>
            <a:r>
              <a:rPr lang="en-US" sz="3200" b="1" baseline="30000" dirty="0"/>
              <a:t>12</a:t>
            </a:r>
            <a:r>
              <a:rPr lang="en-US" sz="3200" dirty="0"/>
              <a:t> So all the demons begged Him, saying, "Send us to the swine, that we may enter them." </a:t>
            </a:r>
            <a:r>
              <a:rPr lang="en-US" sz="3200" b="1" baseline="30000" dirty="0"/>
              <a:t>13</a:t>
            </a:r>
            <a:r>
              <a:rPr lang="en-US" sz="3200" dirty="0"/>
              <a:t> And at once Jesus gave them permission. Then the unclean spirits went out and entered the swine (there were about two thousand); and the herd ran violently down the steep place into the sea, and drowned in the sea. </a:t>
            </a:r>
            <a:r>
              <a:rPr lang="en-US" sz="3200" b="1" baseline="30000" dirty="0"/>
              <a:t>14</a:t>
            </a:r>
            <a:r>
              <a:rPr lang="en-US" sz="3200" dirty="0"/>
              <a:t> So those who fed the swine fled, and they told </a:t>
            </a:r>
            <a:r>
              <a:rPr lang="en-US" sz="3200" i="1" dirty="0"/>
              <a:t>it</a:t>
            </a:r>
            <a:r>
              <a:rPr lang="en-US" sz="3200" dirty="0"/>
              <a:t> in the city and in the country. And they went out to see what it was that had happened.</a:t>
            </a:r>
          </a:p>
        </p:txBody>
      </p:sp>
    </p:spTree>
    <p:extLst>
      <p:ext uri="{BB962C8B-B14F-4D97-AF65-F5344CB8AC3E}">
        <p14:creationId xmlns:p14="http://schemas.microsoft.com/office/powerpoint/2010/main" val="217323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0D315-11BC-465B-BEFA-D3200C170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 America traded Christ for Swine?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E7F4A-7FEB-475B-A8C6-AF5F04323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Matthew 6:24 </a:t>
            </a:r>
            <a:r>
              <a:rPr lang="en-US" sz="3200" dirty="0"/>
              <a:t>"No one can serve two masters; for either he will hate the one and love the other, or else he will be loyal to the one and despise the other. You cannot serve God and mammon.</a:t>
            </a:r>
          </a:p>
          <a:p>
            <a:endParaRPr lang="en-US" sz="3200" dirty="0"/>
          </a:p>
          <a:p>
            <a:r>
              <a:rPr lang="en-US" sz="3200" b="1" dirty="0"/>
              <a:t>1 John 2:15 </a:t>
            </a:r>
            <a:r>
              <a:rPr lang="en-US" sz="3200" dirty="0"/>
              <a:t>Do not love the world or the things in the world. If anyone loves the world, the love of the Father is not in him.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559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B3C4F-93A2-4D59-885F-11D08568C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 America traded Christ for Swine?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3C9C1-3E02-4D5F-AEEF-A3DC460F9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Spend more on dog food or chewing gum than religion</a:t>
            </a:r>
          </a:p>
          <a:p>
            <a:r>
              <a:rPr lang="en-US" sz="3200" dirty="0"/>
              <a:t>Spend 15 times more on liquor and gambling than religion</a:t>
            </a:r>
          </a:p>
          <a:p>
            <a:r>
              <a:rPr lang="en-US" sz="3200" dirty="0"/>
              <a:t>26,000 more bartenders than preachers</a:t>
            </a:r>
          </a:p>
          <a:p>
            <a:r>
              <a:rPr lang="en-US" sz="3200" dirty="0"/>
              <a:t>678,000 more taverns than church buildings</a:t>
            </a:r>
          </a:p>
        </p:txBody>
      </p:sp>
    </p:spTree>
    <p:extLst>
      <p:ext uri="{BB962C8B-B14F-4D97-AF65-F5344CB8AC3E}">
        <p14:creationId xmlns:p14="http://schemas.microsoft.com/office/powerpoint/2010/main" val="233529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B3C4F-93A2-4D59-885F-11D08568C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 America traded Christ for Swine?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3C9C1-3E02-4D5F-AEEF-A3DC460F9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Standard of living is up – Standard of life is down</a:t>
            </a:r>
          </a:p>
          <a:p>
            <a:r>
              <a:rPr lang="en-US" sz="3200" dirty="0"/>
              <a:t>In many large cities – more babies are born out of wedlock than to a married couple</a:t>
            </a:r>
          </a:p>
          <a:p>
            <a:r>
              <a:rPr lang="en-US" sz="3200" dirty="0"/>
              <a:t>Personal income rises – but giving does not keep up with inflation</a:t>
            </a:r>
          </a:p>
        </p:txBody>
      </p:sp>
    </p:spTree>
    <p:extLst>
      <p:ext uri="{BB962C8B-B14F-4D97-AF65-F5344CB8AC3E}">
        <p14:creationId xmlns:p14="http://schemas.microsoft.com/office/powerpoint/2010/main" val="282657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88AF5-877D-4453-8E3F-2E05FEE9E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Christians?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62D1C-3338-40C7-9AC0-F75EFD6AA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852" y="1948070"/>
            <a:ext cx="10986052" cy="4224130"/>
          </a:xfrm>
        </p:spPr>
        <p:txBody>
          <a:bodyPr>
            <a:noAutofit/>
          </a:bodyPr>
          <a:lstStyle/>
          <a:p>
            <a:r>
              <a:rPr lang="en-US" sz="3200" dirty="0"/>
              <a:t>Preach love – but argue, fuss, and create division</a:t>
            </a:r>
          </a:p>
          <a:p>
            <a:r>
              <a:rPr lang="en-US" sz="3200" dirty="0"/>
              <a:t>Churches split over one cup, orphan homes, projector system, children’s classes – and many more</a:t>
            </a:r>
          </a:p>
          <a:p>
            <a:r>
              <a:rPr lang="en-US" sz="3200" dirty="0"/>
              <a:t>Most disagreements are over material matters</a:t>
            </a:r>
          </a:p>
          <a:p>
            <a:r>
              <a:rPr lang="en-US" sz="3200" b="1" dirty="0"/>
              <a:t>Philippians 3:18-19 </a:t>
            </a:r>
            <a:r>
              <a:rPr lang="en-US" sz="3200" b="1" baseline="30000" dirty="0"/>
              <a:t>18</a:t>
            </a:r>
            <a:r>
              <a:rPr lang="en-US" sz="3200" dirty="0"/>
              <a:t> For many walk, of whom I have told you often, and now tell you even weeping, </a:t>
            </a:r>
            <a:r>
              <a:rPr lang="en-US" sz="3200" i="1" dirty="0"/>
              <a:t>that they are</a:t>
            </a:r>
            <a:r>
              <a:rPr lang="en-US" sz="3200" dirty="0"/>
              <a:t> the enemies of the cross of Christ: </a:t>
            </a:r>
            <a:r>
              <a:rPr lang="en-US" sz="3200" b="1" baseline="30000" dirty="0"/>
              <a:t>19</a:t>
            </a:r>
            <a:r>
              <a:rPr lang="en-US" sz="3200" dirty="0"/>
              <a:t> whose end </a:t>
            </a:r>
            <a:r>
              <a:rPr lang="en-US" sz="3200" i="1" dirty="0"/>
              <a:t>is</a:t>
            </a:r>
            <a:r>
              <a:rPr lang="en-US" sz="3200" dirty="0"/>
              <a:t> destruction, whose god </a:t>
            </a:r>
            <a:r>
              <a:rPr lang="en-US" sz="3200" i="1" dirty="0"/>
              <a:t>is their</a:t>
            </a:r>
            <a:r>
              <a:rPr lang="en-US" sz="3200" dirty="0"/>
              <a:t> belly, and </a:t>
            </a:r>
            <a:r>
              <a:rPr lang="en-US" sz="3200" i="1" dirty="0"/>
              <a:t>whose</a:t>
            </a:r>
            <a:r>
              <a:rPr lang="en-US" sz="3200" dirty="0"/>
              <a:t> glory </a:t>
            </a:r>
            <a:r>
              <a:rPr lang="en-US" sz="3200" i="1" dirty="0"/>
              <a:t>is</a:t>
            </a:r>
            <a:r>
              <a:rPr lang="en-US" sz="3200" dirty="0"/>
              <a:t> in their shame--who set their mind on earthly things.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8216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E881B-947A-4A6C-885B-4B561F755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End Result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81300-8AD5-4C4C-B188-AE9C5F5CB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Mark 5:15-17  </a:t>
            </a:r>
            <a:r>
              <a:rPr lang="en-US" sz="3200" b="1" baseline="30000" dirty="0"/>
              <a:t>15</a:t>
            </a:r>
            <a:r>
              <a:rPr lang="en-US" sz="3200" dirty="0"/>
              <a:t> Then they came to Jesus, and saw the one </a:t>
            </a:r>
            <a:r>
              <a:rPr lang="en-US" sz="3200" i="1" dirty="0"/>
              <a:t>who had been</a:t>
            </a:r>
            <a:r>
              <a:rPr lang="en-US" sz="3200" dirty="0"/>
              <a:t> demon-possessed and had the legion, sitting and clothed and in his right mind. And they were afraid. </a:t>
            </a:r>
            <a:r>
              <a:rPr lang="en-US" sz="3200" b="1" baseline="30000" dirty="0"/>
              <a:t>16</a:t>
            </a:r>
            <a:r>
              <a:rPr lang="en-US" sz="3200" dirty="0"/>
              <a:t> And those who saw it told them how it happened to him </a:t>
            </a:r>
            <a:r>
              <a:rPr lang="en-US" sz="3200" i="1" dirty="0"/>
              <a:t>who had been</a:t>
            </a:r>
            <a:r>
              <a:rPr lang="en-US" sz="3200" dirty="0"/>
              <a:t> demon-possessed, and about the swine. </a:t>
            </a:r>
            <a:r>
              <a:rPr lang="en-US" sz="3200" b="1" baseline="30000" dirty="0"/>
              <a:t>17</a:t>
            </a:r>
            <a:r>
              <a:rPr lang="en-US" sz="3200" dirty="0"/>
              <a:t> Then they began to plead with Him to depart from their region.</a:t>
            </a:r>
          </a:p>
        </p:txBody>
      </p:sp>
    </p:spTree>
    <p:extLst>
      <p:ext uri="{BB962C8B-B14F-4D97-AF65-F5344CB8AC3E}">
        <p14:creationId xmlns:p14="http://schemas.microsoft.com/office/powerpoint/2010/main" val="180739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titched Border 16x9">
  <a:themeElements>
    <a:clrScheme name="Stitched Border">
      <a:dk1>
        <a:srgbClr val="000000"/>
      </a:dk1>
      <a:lt1>
        <a:srgbClr val="FFFFFF"/>
      </a:lt1>
      <a:dk2>
        <a:srgbClr val="115981"/>
      </a:dk2>
      <a:lt2>
        <a:srgbClr val="E4DAC9"/>
      </a:lt2>
      <a:accent1>
        <a:srgbClr val="115981"/>
      </a:accent1>
      <a:accent2>
        <a:srgbClr val="4D5E31"/>
      </a:accent2>
      <a:accent3>
        <a:srgbClr val="B96934"/>
      </a:accent3>
      <a:accent4>
        <a:srgbClr val="458192"/>
      </a:accent4>
      <a:accent5>
        <a:srgbClr val="8D1120"/>
      </a:accent5>
      <a:accent6>
        <a:srgbClr val="AF9F8B"/>
      </a:accent6>
      <a:hlink>
        <a:srgbClr val="B96934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Stitched Border">
      <a:dk1>
        <a:srgbClr val="000000"/>
      </a:dk1>
      <a:lt1>
        <a:srgbClr val="FFFFFF"/>
      </a:lt1>
      <a:dk2>
        <a:srgbClr val="115981"/>
      </a:dk2>
      <a:lt2>
        <a:srgbClr val="E4DAC9"/>
      </a:lt2>
      <a:accent1>
        <a:srgbClr val="115981"/>
      </a:accent1>
      <a:accent2>
        <a:srgbClr val="4D5E31"/>
      </a:accent2>
      <a:accent3>
        <a:srgbClr val="B96934"/>
      </a:accent3>
      <a:accent4>
        <a:srgbClr val="458192"/>
      </a:accent4>
      <a:accent5>
        <a:srgbClr val="8D1120"/>
      </a:accent5>
      <a:accent6>
        <a:srgbClr val="AF9F8B"/>
      </a:accent6>
      <a:hlink>
        <a:srgbClr val="B96934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titched Border">
      <a:dk1>
        <a:srgbClr val="000000"/>
      </a:dk1>
      <a:lt1>
        <a:srgbClr val="FFFFFF"/>
      </a:lt1>
      <a:dk2>
        <a:srgbClr val="115981"/>
      </a:dk2>
      <a:lt2>
        <a:srgbClr val="E4DAC9"/>
      </a:lt2>
      <a:accent1>
        <a:srgbClr val="115981"/>
      </a:accent1>
      <a:accent2>
        <a:srgbClr val="4D5E31"/>
      </a:accent2>
      <a:accent3>
        <a:srgbClr val="B96934"/>
      </a:accent3>
      <a:accent4>
        <a:srgbClr val="458192"/>
      </a:accent4>
      <a:accent5>
        <a:srgbClr val="8D1120"/>
      </a:accent5>
      <a:accent6>
        <a:srgbClr val="AF9F8B"/>
      </a:accent6>
      <a:hlink>
        <a:srgbClr val="B96934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4DB5B3F-8133-4C47-A120-6F3ACAE5D1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Stitched denim borders presentation (widescreen)</Template>
  <TotalTime>0</TotalTime>
  <Words>297</Words>
  <Application>Microsoft Office PowerPoint</Application>
  <PresentationFormat>Widescreen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Wingdings</vt:lpstr>
      <vt:lpstr>Stitched Border 16x9</vt:lpstr>
      <vt:lpstr>Christ or Swine?</vt:lpstr>
      <vt:lpstr>Swine were unclean to Jews</vt:lpstr>
      <vt:lpstr>The Event</vt:lpstr>
      <vt:lpstr>The Event</vt:lpstr>
      <vt:lpstr>Has America traded Christ for Swine?</vt:lpstr>
      <vt:lpstr>Has America traded Christ for Swine?</vt:lpstr>
      <vt:lpstr>Has America traded Christ for Swine?</vt:lpstr>
      <vt:lpstr>What about Christians?</vt:lpstr>
      <vt:lpstr>The End Result</vt:lpstr>
      <vt:lpstr>Lesson to Learn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2017-08-12T18:02:16Z</dcterms:created>
  <dcterms:modified xsi:type="dcterms:W3CDTF">2017-08-30T15:51:40Z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TC034313719991</vt:lpwstr>
  </property>
</Properties>
</file>