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BE37CF6-78EC-4AB1-AAC9-3D9A8F3C2747}"/>
    <pc:docChg chg="custSel addSld delSld modSld modMainMaster">
      <pc:chgData name="Manly Luscombe" userId="d66a401e1e7a39bf" providerId="LiveId" clId="{DBE37CF6-78EC-4AB1-AAC9-3D9A8F3C2747}" dt="2023-03-08T02:24:51.557" v="1744" actId="47"/>
      <pc:docMkLst>
        <pc:docMk/>
      </pc:docMkLst>
      <pc:sldChg chg="modSp mod modTransition">
        <pc:chgData name="Manly Luscombe" userId="d66a401e1e7a39bf" providerId="LiveId" clId="{DBE37CF6-78EC-4AB1-AAC9-3D9A8F3C2747}" dt="2023-02-15T14:09:54.479" v="1513"/>
        <pc:sldMkLst>
          <pc:docMk/>
          <pc:sldMk cId="4283949549" sldId="256"/>
        </pc:sldMkLst>
        <pc:spChg chg="mod">
          <ac:chgData name="Manly Luscombe" userId="d66a401e1e7a39bf" providerId="LiveId" clId="{DBE37CF6-78EC-4AB1-AAC9-3D9A8F3C2747}" dt="2023-02-15T13:15:17.827" v="10" actId="207"/>
          <ac:spMkLst>
            <pc:docMk/>
            <pc:sldMk cId="4283949549" sldId="256"/>
            <ac:spMk id="2" creationId="{C9AA887B-182A-4797-8849-0A8429782574}"/>
          </ac:spMkLst>
        </pc:spChg>
      </pc:sldChg>
      <pc:sldChg chg="modSp mod modTransition setBg">
        <pc:chgData name="Manly Luscombe" userId="d66a401e1e7a39bf" providerId="LiveId" clId="{DBE37CF6-78EC-4AB1-AAC9-3D9A8F3C2747}" dt="2023-02-15T14:30:22.863" v="1711" actId="115"/>
        <pc:sldMkLst>
          <pc:docMk/>
          <pc:sldMk cId="2936163764" sldId="257"/>
        </pc:sldMkLst>
        <pc:spChg chg="mod">
          <ac:chgData name="Manly Luscombe" userId="d66a401e1e7a39bf" providerId="LiveId" clId="{DBE37CF6-78EC-4AB1-AAC9-3D9A8F3C2747}" dt="2023-02-15T13:15:05.978" v="9" actId="113"/>
          <ac:spMkLst>
            <pc:docMk/>
            <pc:sldMk cId="2936163764" sldId="257"/>
            <ac:spMk id="2" creationId="{3E92AA02-251B-B4C9-56BB-ECAC2AFF9FD7}"/>
          </ac:spMkLst>
        </pc:spChg>
        <pc:spChg chg="mod">
          <ac:chgData name="Manly Luscombe" userId="d66a401e1e7a39bf" providerId="LiveId" clId="{DBE37CF6-78EC-4AB1-AAC9-3D9A8F3C2747}" dt="2023-02-15T14:30:22.863" v="1711" actId="115"/>
          <ac:spMkLst>
            <pc:docMk/>
            <pc:sldMk cId="2936163764" sldId="257"/>
            <ac:spMk id="3" creationId="{E9FAA315-481F-CF2D-5E32-7B1BA2700F44}"/>
          </ac:spMkLst>
        </pc:spChg>
      </pc:sldChg>
      <pc:sldChg chg="new del">
        <pc:chgData name="Manly Luscombe" userId="d66a401e1e7a39bf" providerId="LiveId" clId="{DBE37CF6-78EC-4AB1-AAC9-3D9A8F3C2747}" dt="2023-02-15T13:32:04.654" v="922" actId="47"/>
        <pc:sldMkLst>
          <pc:docMk/>
          <pc:sldMk cId="2012539100" sldId="258"/>
        </pc:sldMkLst>
      </pc:sldChg>
      <pc:sldChg chg="modSp add mod modTransition">
        <pc:chgData name="Manly Luscombe" userId="d66a401e1e7a39bf" providerId="LiveId" clId="{DBE37CF6-78EC-4AB1-AAC9-3D9A8F3C2747}" dt="2023-02-15T14:09:54.479" v="1513"/>
        <pc:sldMkLst>
          <pc:docMk/>
          <pc:sldMk cId="919349537" sldId="259"/>
        </pc:sldMkLst>
        <pc:spChg chg="mod">
          <ac:chgData name="Manly Luscombe" userId="d66a401e1e7a39bf" providerId="LiveId" clId="{DBE37CF6-78EC-4AB1-AAC9-3D9A8F3C2747}" dt="2023-02-15T13:15:55.561" v="22" actId="20577"/>
          <ac:spMkLst>
            <pc:docMk/>
            <pc:sldMk cId="919349537" sldId="259"/>
            <ac:spMk id="2" creationId="{3E92AA02-251B-B4C9-56BB-ECAC2AFF9FD7}"/>
          </ac:spMkLst>
        </pc:spChg>
        <pc:spChg chg="mod">
          <ac:chgData name="Manly Luscombe" userId="d66a401e1e7a39bf" providerId="LiveId" clId="{DBE37CF6-78EC-4AB1-AAC9-3D9A8F3C2747}" dt="2023-02-15T13:18:02.513" v="178" actId="20577"/>
          <ac:spMkLst>
            <pc:docMk/>
            <pc:sldMk cId="919349537" sldId="259"/>
            <ac:spMk id="3" creationId="{E9FAA315-481F-CF2D-5E32-7B1BA2700F44}"/>
          </ac:spMkLst>
        </pc:spChg>
      </pc:sldChg>
      <pc:sldChg chg="addSp modSp add mod modTransition">
        <pc:chgData name="Manly Luscombe" userId="d66a401e1e7a39bf" providerId="LiveId" clId="{DBE37CF6-78EC-4AB1-AAC9-3D9A8F3C2747}" dt="2023-02-15T14:09:54.479" v="1513"/>
        <pc:sldMkLst>
          <pc:docMk/>
          <pc:sldMk cId="2755378796" sldId="260"/>
        </pc:sldMkLst>
        <pc:spChg chg="mod">
          <ac:chgData name="Manly Luscombe" userId="d66a401e1e7a39bf" providerId="LiveId" clId="{DBE37CF6-78EC-4AB1-AAC9-3D9A8F3C2747}" dt="2023-02-15T13:18:39.826" v="204" actId="20577"/>
          <ac:spMkLst>
            <pc:docMk/>
            <pc:sldMk cId="2755378796" sldId="260"/>
            <ac:spMk id="2" creationId="{3E92AA02-251B-B4C9-56BB-ECAC2AFF9FD7}"/>
          </ac:spMkLst>
        </pc:spChg>
        <pc:spChg chg="mod">
          <ac:chgData name="Manly Luscombe" userId="d66a401e1e7a39bf" providerId="LiveId" clId="{DBE37CF6-78EC-4AB1-AAC9-3D9A8F3C2747}" dt="2023-02-15T13:21:01.917" v="367" actId="20577"/>
          <ac:spMkLst>
            <pc:docMk/>
            <pc:sldMk cId="2755378796" sldId="260"/>
            <ac:spMk id="3" creationId="{E9FAA315-481F-CF2D-5E32-7B1BA2700F44}"/>
          </ac:spMkLst>
        </pc:spChg>
        <pc:picChg chg="add mod">
          <ac:chgData name="Manly Luscombe" userId="d66a401e1e7a39bf" providerId="LiveId" clId="{DBE37CF6-78EC-4AB1-AAC9-3D9A8F3C2747}" dt="2023-02-15T13:58:54.787" v="1473" actId="1076"/>
          <ac:picMkLst>
            <pc:docMk/>
            <pc:sldMk cId="2755378796" sldId="260"/>
            <ac:picMk id="4" creationId="{EF63CB86-FED6-0EAA-3329-70370F56A253}"/>
          </ac:picMkLst>
        </pc:picChg>
      </pc:sldChg>
      <pc:sldChg chg="addSp delSp modSp add mod modTransition">
        <pc:chgData name="Manly Luscombe" userId="d66a401e1e7a39bf" providerId="LiveId" clId="{DBE37CF6-78EC-4AB1-AAC9-3D9A8F3C2747}" dt="2023-02-15T14:09:54.479" v="1513"/>
        <pc:sldMkLst>
          <pc:docMk/>
          <pc:sldMk cId="1791921842" sldId="261"/>
        </pc:sldMkLst>
        <pc:spChg chg="mod">
          <ac:chgData name="Manly Luscombe" userId="d66a401e1e7a39bf" providerId="LiveId" clId="{DBE37CF6-78EC-4AB1-AAC9-3D9A8F3C2747}" dt="2023-02-15T14:05:36.148" v="1511" actId="20577"/>
          <ac:spMkLst>
            <pc:docMk/>
            <pc:sldMk cId="1791921842" sldId="261"/>
            <ac:spMk id="3" creationId="{E9FAA315-481F-CF2D-5E32-7B1BA2700F44}"/>
          </ac:spMkLst>
        </pc:spChg>
        <pc:picChg chg="del mod">
          <ac:chgData name="Manly Luscombe" userId="d66a401e1e7a39bf" providerId="LiveId" clId="{DBE37CF6-78EC-4AB1-AAC9-3D9A8F3C2747}" dt="2023-02-15T14:04:08.885" v="1475" actId="478"/>
          <ac:picMkLst>
            <pc:docMk/>
            <pc:sldMk cId="1791921842" sldId="261"/>
            <ac:picMk id="4" creationId="{EF63CB86-FED6-0EAA-3329-70370F56A253}"/>
          </ac:picMkLst>
        </pc:picChg>
        <pc:picChg chg="add mod">
          <ac:chgData name="Manly Luscombe" userId="d66a401e1e7a39bf" providerId="LiveId" clId="{DBE37CF6-78EC-4AB1-AAC9-3D9A8F3C2747}" dt="2023-02-15T14:04:47.921" v="1481" actId="1076"/>
          <ac:picMkLst>
            <pc:docMk/>
            <pc:sldMk cId="1791921842" sldId="261"/>
            <ac:picMk id="6" creationId="{DAD049BA-1C54-3917-3706-70ABFC8D08C8}"/>
          </ac:picMkLst>
        </pc:picChg>
      </pc:sldChg>
      <pc:sldChg chg="addSp delSp modSp add mod modTransition">
        <pc:chgData name="Manly Luscombe" userId="d66a401e1e7a39bf" providerId="LiveId" clId="{DBE37CF6-78EC-4AB1-AAC9-3D9A8F3C2747}" dt="2023-02-15T14:09:54.479" v="1513"/>
        <pc:sldMkLst>
          <pc:docMk/>
          <pc:sldMk cId="3648279701" sldId="262"/>
        </pc:sldMkLst>
        <pc:spChg chg="mod">
          <ac:chgData name="Manly Luscombe" userId="d66a401e1e7a39bf" providerId="LiveId" clId="{DBE37CF6-78EC-4AB1-AAC9-3D9A8F3C2747}" dt="2023-02-15T13:34:33.601" v="953" actId="20577"/>
          <ac:spMkLst>
            <pc:docMk/>
            <pc:sldMk cId="3648279701" sldId="262"/>
            <ac:spMk id="2" creationId="{3E92AA02-251B-B4C9-56BB-ECAC2AFF9FD7}"/>
          </ac:spMkLst>
        </pc:spChg>
        <pc:spChg chg="mod">
          <ac:chgData name="Manly Luscombe" userId="d66a401e1e7a39bf" providerId="LiveId" clId="{DBE37CF6-78EC-4AB1-AAC9-3D9A8F3C2747}" dt="2023-02-15T13:47:38.321" v="1466" actId="5793"/>
          <ac:spMkLst>
            <pc:docMk/>
            <pc:sldMk cId="3648279701" sldId="262"/>
            <ac:spMk id="3" creationId="{E9FAA315-481F-CF2D-5E32-7B1BA2700F44}"/>
          </ac:spMkLst>
        </pc:spChg>
        <pc:picChg chg="del">
          <ac:chgData name="Manly Luscombe" userId="d66a401e1e7a39bf" providerId="LiveId" clId="{DBE37CF6-78EC-4AB1-AAC9-3D9A8F3C2747}" dt="2023-02-15T13:36:46.285" v="1145" actId="478"/>
          <ac:picMkLst>
            <pc:docMk/>
            <pc:sldMk cId="3648279701" sldId="262"/>
            <ac:picMk id="4" creationId="{EF63CB86-FED6-0EAA-3329-70370F56A253}"/>
          </ac:picMkLst>
        </pc:picChg>
        <pc:picChg chg="add mod">
          <ac:chgData name="Manly Luscombe" userId="d66a401e1e7a39bf" providerId="LiveId" clId="{DBE37CF6-78EC-4AB1-AAC9-3D9A8F3C2747}" dt="2023-02-15T13:39:37.342" v="1152" actId="14100"/>
          <ac:picMkLst>
            <pc:docMk/>
            <pc:sldMk cId="3648279701" sldId="262"/>
            <ac:picMk id="6" creationId="{0EB1388E-91FF-25D4-0F10-9B4BB99CD0F8}"/>
          </ac:picMkLst>
        </pc:picChg>
      </pc:sldChg>
      <pc:sldChg chg="delSp modSp add mod modTransition">
        <pc:chgData name="Manly Luscombe" userId="d66a401e1e7a39bf" providerId="LiveId" clId="{DBE37CF6-78EC-4AB1-AAC9-3D9A8F3C2747}" dt="2023-02-15T14:09:54.479" v="1513"/>
        <pc:sldMkLst>
          <pc:docMk/>
          <pc:sldMk cId="1249790607" sldId="263"/>
        </pc:sldMkLst>
        <pc:spChg chg="mod">
          <ac:chgData name="Manly Luscombe" userId="d66a401e1e7a39bf" providerId="LiveId" clId="{DBE37CF6-78EC-4AB1-AAC9-3D9A8F3C2747}" dt="2023-02-15T13:30:02.095" v="834" actId="20577"/>
          <ac:spMkLst>
            <pc:docMk/>
            <pc:sldMk cId="1249790607" sldId="263"/>
            <ac:spMk id="3" creationId="{E9FAA315-481F-CF2D-5E32-7B1BA2700F44}"/>
          </ac:spMkLst>
        </pc:spChg>
        <pc:picChg chg="del">
          <ac:chgData name="Manly Luscombe" userId="d66a401e1e7a39bf" providerId="LiveId" clId="{DBE37CF6-78EC-4AB1-AAC9-3D9A8F3C2747}" dt="2023-02-15T13:28:30.379" v="711" actId="478"/>
          <ac:picMkLst>
            <pc:docMk/>
            <pc:sldMk cId="1249790607" sldId="263"/>
            <ac:picMk id="4" creationId="{EF63CB86-FED6-0EAA-3329-70370F56A253}"/>
          </ac:picMkLst>
        </pc:picChg>
      </pc:sldChg>
      <pc:sldChg chg="modSp add mod modTransition">
        <pc:chgData name="Manly Luscombe" userId="d66a401e1e7a39bf" providerId="LiveId" clId="{DBE37CF6-78EC-4AB1-AAC9-3D9A8F3C2747}" dt="2023-02-15T14:09:54.479" v="1513"/>
        <pc:sldMkLst>
          <pc:docMk/>
          <pc:sldMk cId="1456009398" sldId="264"/>
        </pc:sldMkLst>
        <pc:spChg chg="mod">
          <ac:chgData name="Manly Luscombe" userId="d66a401e1e7a39bf" providerId="LiveId" clId="{DBE37CF6-78EC-4AB1-AAC9-3D9A8F3C2747}" dt="2023-02-15T13:33:45.933" v="934" actId="255"/>
          <ac:spMkLst>
            <pc:docMk/>
            <pc:sldMk cId="1456009398" sldId="264"/>
            <ac:spMk id="3" creationId="{E9FAA315-481F-CF2D-5E32-7B1BA2700F44}"/>
          </ac:spMkLst>
        </pc:spChg>
      </pc:sldChg>
      <pc:sldChg chg="addSp delSp modSp add mod modTransition">
        <pc:chgData name="Manly Luscombe" userId="d66a401e1e7a39bf" providerId="LiveId" clId="{DBE37CF6-78EC-4AB1-AAC9-3D9A8F3C2747}" dt="2023-02-15T14:39:51.980" v="1738" actId="20577"/>
        <pc:sldMkLst>
          <pc:docMk/>
          <pc:sldMk cId="3467101507" sldId="265"/>
        </pc:sldMkLst>
        <pc:spChg chg="mod">
          <ac:chgData name="Manly Luscombe" userId="d66a401e1e7a39bf" providerId="LiveId" clId="{DBE37CF6-78EC-4AB1-AAC9-3D9A8F3C2747}" dt="2023-02-15T14:39:51.980" v="1738" actId="20577"/>
          <ac:spMkLst>
            <pc:docMk/>
            <pc:sldMk cId="3467101507" sldId="265"/>
            <ac:spMk id="3" creationId="{E9FAA315-481F-CF2D-5E32-7B1BA2700F44}"/>
          </ac:spMkLst>
        </pc:spChg>
        <pc:picChg chg="add mod">
          <ac:chgData name="Manly Luscombe" userId="d66a401e1e7a39bf" providerId="LiveId" clId="{DBE37CF6-78EC-4AB1-AAC9-3D9A8F3C2747}" dt="2023-02-15T13:57:44.596" v="1471" actId="1076"/>
          <ac:picMkLst>
            <pc:docMk/>
            <pc:sldMk cId="3467101507" sldId="265"/>
            <ac:picMk id="4" creationId="{F03D72DA-F877-17DB-3AE8-B6B9740A5744}"/>
          </ac:picMkLst>
        </pc:picChg>
        <pc:picChg chg="del">
          <ac:chgData name="Manly Luscombe" userId="d66a401e1e7a39bf" providerId="LiveId" clId="{DBE37CF6-78EC-4AB1-AAC9-3D9A8F3C2747}" dt="2023-02-15T13:41:43.599" v="1290" actId="478"/>
          <ac:picMkLst>
            <pc:docMk/>
            <pc:sldMk cId="3467101507" sldId="265"/>
            <ac:picMk id="6" creationId="{0EB1388E-91FF-25D4-0F10-9B4BB99CD0F8}"/>
          </ac:picMkLst>
        </pc:picChg>
      </pc:sldChg>
      <pc:sldChg chg="modSp add mod">
        <pc:chgData name="Manly Luscombe" userId="d66a401e1e7a39bf" providerId="LiveId" clId="{DBE37CF6-78EC-4AB1-AAC9-3D9A8F3C2747}" dt="2023-02-15T14:27:26.506" v="1578" actId="20577"/>
        <pc:sldMkLst>
          <pc:docMk/>
          <pc:sldMk cId="83991154" sldId="266"/>
        </pc:sldMkLst>
        <pc:spChg chg="mod">
          <ac:chgData name="Manly Luscombe" userId="d66a401e1e7a39bf" providerId="LiveId" clId="{DBE37CF6-78EC-4AB1-AAC9-3D9A8F3C2747}" dt="2023-02-15T14:22:36.838" v="1531" actId="20577"/>
          <ac:spMkLst>
            <pc:docMk/>
            <pc:sldMk cId="83991154" sldId="266"/>
            <ac:spMk id="2" creationId="{3E92AA02-251B-B4C9-56BB-ECAC2AFF9FD7}"/>
          </ac:spMkLst>
        </pc:spChg>
        <pc:spChg chg="mod">
          <ac:chgData name="Manly Luscombe" userId="d66a401e1e7a39bf" providerId="LiveId" clId="{DBE37CF6-78EC-4AB1-AAC9-3D9A8F3C2747}" dt="2023-02-15T14:27:26.506" v="1578" actId="20577"/>
          <ac:spMkLst>
            <pc:docMk/>
            <pc:sldMk cId="83991154" sldId="266"/>
            <ac:spMk id="3" creationId="{E9FAA315-481F-CF2D-5E32-7B1BA2700F44}"/>
          </ac:spMkLst>
        </pc:spChg>
      </pc:sldChg>
      <pc:sldChg chg="modSp add mod">
        <pc:chgData name="Manly Luscombe" userId="d66a401e1e7a39bf" providerId="LiveId" clId="{DBE37CF6-78EC-4AB1-AAC9-3D9A8F3C2747}" dt="2023-02-15T14:29:33.396" v="1710" actId="20577"/>
        <pc:sldMkLst>
          <pc:docMk/>
          <pc:sldMk cId="4211931807" sldId="267"/>
        </pc:sldMkLst>
        <pc:spChg chg="mod">
          <ac:chgData name="Manly Luscombe" userId="d66a401e1e7a39bf" providerId="LiveId" clId="{DBE37CF6-78EC-4AB1-AAC9-3D9A8F3C2747}" dt="2023-02-15T14:29:33.396" v="1710" actId="20577"/>
          <ac:spMkLst>
            <pc:docMk/>
            <pc:sldMk cId="4211931807" sldId="267"/>
            <ac:spMk id="3" creationId="{E9FAA315-481F-CF2D-5E32-7B1BA2700F44}"/>
          </ac:spMkLst>
        </pc:spChg>
      </pc:sldChg>
      <pc:sldChg chg="new del">
        <pc:chgData name="Manly Luscombe" userId="d66a401e1e7a39bf" providerId="LiveId" clId="{DBE37CF6-78EC-4AB1-AAC9-3D9A8F3C2747}" dt="2023-03-08T02:24:51.557" v="1744" actId="47"/>
        <pc:sldMkLst>
          <pc:docMk/>
          <pc:sldMk cId="2001800347" sldId="268"/>
        </pc:sldMkLst>
      </pc:sldChg>
      <pc:sldChg chg="new del">
        <pc:chgData name="Manly Luscombe" userId="d66a401e1e7a39bf" providerId="LiveId" clId="{DBE37CF6-78EC-4AB1-AAC9-3D9A8F3C2747}" dt="2023-03-08T02:20:51.506" v="1742" actId="47"/>
        <pc:sldMkLst>
          <pc:docMk/>
          <pc:sldMk cId="3134516639" sldId="268"/>
        </pc:sldMkLst>
      </pc:sldChg>
      <pc:sldChg chg="new del">
        <pc:chgData name="Manly Luscombe" userId="d66a401e1e7a39bf" providerId="LiveId" clId="{DBE37CF6-78EC-4AB1-AAC9-3D9A8F3C2747}" dt="2023-03-08T02:17:38.804" v="1740" actId="47"/>
        <pc:sldMkLst>
          <pc:docMk/>
          <pc:sldMk cId="3261637725" sldId="268"/>
        </pc:sldMkLst>
      </pc:sldChg>
      <pc:sldMasterChg chg="modTransition setBg modSldLayout">
        <pc:chgData name="Manly Luscombe" userId="d66a401e1e7a39bf" providerId="LiveId" clId="{DBE37CF6-78EC-4AB1-AAC9-3D9A8F3C2747}" dt="2023-02-15T14:09:54.479" v="1513"/>
        <pc:sldMasterMkLst>
          <pc:docMk/>
          <pc:sldMasterMk cId="1225493453" sldId="2147483648"/>
        </pc:sldMasterMkLst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2840933949" sldId="2147483649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1391943173" sldId="2147483650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4075583872" sldId="2147483651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308473702" sldId="2147483652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2827605388" sldId="2147483653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3453169707" sldId="2147483654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1698663698" sldId="2147483655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1290053402" sldId="2147483656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3206052285" sldId="2147483657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3347713024" sldId="2147483658"/>
          </pc:sldLayoutMkLst>
        </pc:sldLayoutChg>
        <pc:sldLayoutChg chg="modTransition setBg">
          <pc:chgData name="Manly Luscombe" userId="d66a401e1e7a39bf" providerId="LiveId" clId="{DBE37CF6-78EC-4AB1-AAC9-3D9A8F3C2747}" dt="2023-02-15T14:09:54.479" v="1513"/>
          <pc:sldLayoutMkLst>
            <pc:docMk/>
            <pc:sldMasterMk cId="1225493453" sldId="2147483648"/>
            <pc:sldLayoutMk cId="20298821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083A6-1204-9C22-1848-D0CAD1258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D24572-25E7-2058-B498-927683A3D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9D732-725D-71E6-EF56-81359C36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A8EE1-E0FA-15DE-E71D-AB493FBB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0E36A-CC61-340B-E9C4-D6452D05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3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C8F69-7D27-DD67-6E43-67C8A7F55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B273F-9707-3116-3A65-3B7557ADA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DCC28-4CCA-3CAD-9DFA-1243D217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57757-0867-E1C3-66A6-13B2B411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6AA0B-B6A1-C4AC-DD69-6AC56246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1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3B8E4C-0818-4F3D-FC32-EE3FD0A81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F9EB2B-88A4-3970-05B1-E1A3851FB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1455F-5495-28DC-30B0-48361A6E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3F934-083D-3BB8-0334-EFE61FAE1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F720F-607B-0B26-6918-AAB4AB5B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3A1C3-C82E-C533-22C1-8C4C6321D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1BDCF-6451-B536-77D4-3FAFAF3D9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5FC12-8DF7-1979-7A63-C014E19E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A23CA-D563-A2B7-354C-882CBC75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E4F3B-EF65-51E9-6F88-833C2F66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4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78724-2A47-4FD4-FC09-A761930B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80505-3F38-E1F8-A30C-B64DF4FB4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A5369-5AC1-B57C-7E1E-44EBCCCE2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0B845-332F-FD82-120A-9E9D6986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BE7F4-A541-52C8-F922-261F2727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8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D9F6A-26CD-7631-F833-5DBDAC8F4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542DC-8B24-90BB-2ECB-894BD368A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12EA4-5F5D-DBB9-0C19-015857248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B377-5D07-5836-7B49-16DC2309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9F494-B083-3F99-CE4A-8C047B94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F3397-2AA6-5006-EAE1-1F5C7D8B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35E96-8B23-68B4-6500-3EF1C9B8F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BC2EE-A177-B9F4-78C4-6E220267D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AC2A4A-524D-2635-836E-16101736B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970A3-06BB-DF25-7166-F41974B97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157C2-972E-A383-B645-1FFC651DB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4EF6FA-C485-82C7-0FC8-C81516BBC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CF3D1-7D48-F575-DB80-F38B04B2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3D3B0B-CFAE-E4A7-888A-B4E1FE4F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0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69DAF-9841-F229-EDA8-2EC0DBDB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B8D12-5709-7F78-9803-3C529A1F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35BD5-82EA-6858-90AB-D2AF8D5C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AB0BB-62C1-4615-6E8A-1E37144FC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6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98F906-7576-AB25-378C-A1EB9E1C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4B286-2C05-9523-D621-C05DBAFDC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1E4CF-8B14-DC71-60AC-FD43906F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6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8D99-99E2-1253-47E9-608ADED54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06200-DA3C-273E-CF0D-E2A90C875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DD286-0AE8-A15C-FD17-6B51B9F84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6BC75-491E-9A9E-0FA2-A2643A7D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BB17-5417-CAAC-9ECE-3EEB7655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37C69-0B8B-57D3-5823-3E850ABA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5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54387-9375-36F4-E489-DD000C058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8B0701-F153-71DC-AEAD-8A571AB82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BE7711-56FB-2FAD-0735-75AA198CD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B5959-51B6-C177-C6E5-8B610218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1C4B3-343C-1E8F-F71D-571F02DD0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785A3-72B6-A1D5-2F3D-94CE1A26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70CAF2-75A2-DD64-AF9A-85F0DA512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9C2B7-C57F-84DA-8A55-13900C3B3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40AE4-D9BE-862F-1F4B-FD1F94450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FF90-76AE-4598-B2BA-BC978F27CC9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423BE-CE97-DA62-61F1-55625BBE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1000B-DF88-F622-FA90-AB14339C7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73ABD-1315-4E9E-9EC4-09A1B679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9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A887B-182A-4797-8849-0A8429782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38562"/>
            <a:ext cx="9144000" cy="109783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rial Black" panose="020B0A04020102020204" pitchFamily="34" charset="0"/>
              </a:rPr>
              <a:t>Choose this day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72DFE6-D977-0823-E22B-86BCC7F196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800" y="296424"/>
            <a:ext cx="6208400" cy="459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4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Immediate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 choices can be delayed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Education, marriage, buy new car or house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 choices are </a:t>
            </a:r>
            <a:r>
              <a:rPr lang="en-US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immediate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You can’t delay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Immediate action is required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Procrastination is dangerous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B1388E-91FF-25D4-0F10-9B4BB99CD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525" y="3594538"/>
            <a:ext cx="5297524" cy="297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27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Immediate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When there are choices:</a:t>
            </a:r>
          </a:p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Choosing A = Not choosing other options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Delay is not a good option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Felix and Agrippa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Like a True / False test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There is no third option</a:t>
            </a:r>
          </a:p>
          <a:p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NOT choosing God is a choice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Choosing God is a choice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D72DA-F877-17DB-3AE8-B6B9740A5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53" y="3815255"/>
            <a:ext cx="5050596" cy="283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0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Joshua 24:15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And if it seems evil to you to serve the LORD, 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choose for yourselves this day 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whom you will serve, whether the gods which your fathers served that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were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on the other side of the River, or the gods of the Amorites, in whose land you dwell. But as for me and my house, we will serve the LORD."</a:t>
            </a: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6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Man is a “free moral agent”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We are given the freedom to choose</a:t>
            </a:r>
          </a:p>
          <a:p>
            <a:endParaRPr lang="en-US" sz="36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We have the freedom to make bad choices</a:t>
            </a:r>
          </a:p>
          <a:p>
            <a:endParaRPr lang="en-US" sz="36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With each choice comes responsibility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4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Inescapable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Sometimes we MUST make a choice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In the picture – there are 3 choices:</a:t>
            </a:r>
          </a:p>
          <a:p>
            <a:pPr lvl="1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Turn right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Turn left</a:t>
            </a:r>
          </a:p>
          <a:p>
            <a:pPr lvl="1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Turn around</a:t>
            </a:r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63CB86-FED6-0EAA-3329-70370F56A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877" y="3939608"/>
            <a:ext cx="3946634" cy="291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7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Inescapable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Often the choice is narrow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Hang on or let go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God or world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Right or Wrong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Good or Evil</a:t>
            </a:r>
          </a:p>
          <a:p>
            <a:pPr lvl="1"/>
            <a:endParaRPr lang="en-US" sz="28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6:17)  But God be thanked that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though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 were slaves of sin, yet you obeyed from the heart that form of doctrine to which you were delivered.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D049BA-1C54-3917-3706-70ABFC8D0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576" y="1690688"/>
            <a:ext cx="3264224" cy="217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2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Inescapable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Israel had to choose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I</a:t>
            </a:r>
            <a:r>
              <a:rPr lang="en-US" sz="2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dols or God</a:t>
            </a:r>
          </a:p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Moses had to choose</a:t>
            </a:r>
          </a:p>
          <a:p>
            <a:pPr lvl="1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Pleasure of sin / suffer with God’s people</a:t>
            </a: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David had to choose</a:t>
            </a:r>
          </a:p>
          <a:p>
            <a:pPr lvl="1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Stand up to Goliath or run in fear</a:t>
            </a: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We have to choose</a:t>
            </a:r>
          </a:p>
          <a:p>
            <a:pPr lvl="1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Eternity with God or away from God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9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Inescapable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7:13)  "Enter by the narrow gate; for wide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gate and broad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way that leads to destruction, and there are many who go in by it.</a:t>
            </a:r>
          </a:p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7:14)  Because narrow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gate and difficult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way which leads to life, and there are few who find it.</a:t>
            </a:r>
          </a:p>
        </p:txBody>
      </p:sp>
    </p:spTree>
    <p:extLst>
      <p:ext uri="{BB962C8B-B14F-4D97-AF65-F5344CB8AC3E}">
        <p14:creationId xmlns:p14="http://schemas.microsoft.com/office/powerpoint/2010/main" val="145600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Judgment will be individual, not group</a:t>
            </a:r>
          </a:p>
          <a:p>
            <a:pPr marR="0" algn="l" rtl="0"/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Corinthians 5:10)  For we must all appear before the judgment seat of Christ, that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each one may receive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things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done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 the body,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according to what he has done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whether good or bad.</a:t>
            </a:r>
          </a:p>
          <a:p>
            <a:pPr marR="0" algn="l" rtl="0"/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9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AA02-251B-B4C9-56BB-ECAC2AF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Choice is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AA315-481F-CF2D-5E32-7B1BA27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Your choice independent of: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Family</a:t>
            </a:r>
          </a:p>
          <a:p>
            <a:pPr lvl="1"/>
            <a:r>
              <a:rPr lang="en-US" sz="2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Friends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What is popular</a:t>
            </a:r>
          </a:p>
          <a:p>
            <a:pPr lvl="1"/>
            <a:r>
              <a:rPr lang="en-US" sz="2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Preacher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Elders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There is no “passing the buck”, blaming others</a:t>
            </a:r>
          </a:p>
          <a:p>
            <a:pPr marR="0" algn="l" rtl="0"/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93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450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Verdana</vt:lpstr>
      <vt:lpstr>Office Theme</vt:lpstr>
      <vt:lpstr>Choose this day</vt:lpstr>
      <vt:lpstr>Joshua 24:15</vt:lpstr>
      <vt:lpstr>Background</vt:lpstr>
      <vt:lpstr>The Choice is Inescapable</vt:lpstr>
      <vt:lpstr>The Choice is Inescapable</vt:lpstr>
      <vt:lpstr>The Choice is Inescapable</vt:lpstr>
      <vt:lpstr>The Choice is Inescapable</vt:lpstr>
      <vt:lpstr>The Choice is Individual</vt:lpstr>
      <vt:lpstr>The Choice is Individual</vt:lpstr>
      <vt:lpstr>The Choice is Immediate</vt:lpstr>
      <vt:lpstr>The Choice is Immediate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this day</dc:title>
  <dc:creator>Manly Luscombe</dc:creator>
  <cp:lastModifiedBy>Manly Luscombe</cp:lastModifiedBy>
  <cp:revision>1</cp:revision>
  <dcterms:created xsi:type="dcterms:W3CDTF">2023-02-15T13:12:24Z</dcterms:created>
  <dcterms:modified xsi:type="dcterms:W3CDTF">2023-03-08T02:25:09Z</dcterms:modified>
</cp:coreProperties>
</file>