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notesMasterIdLst>
    <p:notesMasterId r:id="rId13"/>
  </p:notesMasterIdLst>
  <p:handoutMasterIdLst>
    <p:handoutMasterId r:id="rId14"/>
  </p:handoutMasterIdLst>
  <p:sldIdLst>
    <p:sldId id="270" r:id="rId2"/>
    <p:sldId id="287" r:id="rId3"/>
    <p:sldId id="275" r:id="rId4"/>
    <p:sldId id="288" r:id="rId5"/>
    <p:sldId id="289" r:id="rId6"/>
    <p:sldId id="290" r:id="rId7"/>
    <p:sldId id="291" r:id="rId8"/>
    <p:sldId id="292" r:id="rId9"/>
    <p:sldId id="293" r:id="rId10"/>
    <p:sldId id="294"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C48"/>
    <a:srgbClr val="2C2D39"/>
    <a:srgbClr val="242630"/>
    <a:srgbClr val="2A1F43"/>
    <a:srgbClr val="0C1B43"/>
    <a:srgbClr val="000000"/>
    <a:srgbClr val="1D2225"/>
    <a:srgbClr val="F8F8F8"/>
    <a:srgbClr val="363C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488" autoAdjust="0"/>
  </p:normalViewPr>
  <p:slideViewPr>
    <p:cSldViewPr snapToGrid="0" snapToObjects="1">
      <p:cViewPr varScale="1">
        <p:scale>
          <a:sx n="104" d="100"/>
          <a:sy n="104" d="100"/>
        </p:scale>
        <p:origin x="870" y="114"/>
      </p:cViewPr>
      <p:guideLst/>
    </p:cSldViewPr>
  </p:slideViewPr>
  <p:notesTextViewPr>
    <p:cViewPr>
      <p:scale>
        <a:sx n="1" d="1"/>
        <a:sy n="1" d="1"/>
      </p:scale>
      <p:origin x="0" y="0"/>
    </p:cViewPr>
  </p:notesTextViewPr>
  <p:notesViewPr>
    <p:cSldViewPr snapToGrid="0" snapToObjects="1">
      <p:cViewPr varScale="1">
        <p:scale>
          <a:sx n="60" d="100"/>
          <a:sy n="60" d="100"/>
        </p:scale>
        <p:origin x="2424"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5A2E05-2C6E-484E-9BB1-366C90717B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2043844-B7FE-EC43-89AA-8831B859F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B138B2-18CD-1D41-89B0-ADB5F3BA92A3}" type="datetimeFigureOut">
              <a:rPr lang="en-US" smtClean="0"/>
              <a:t>7/4/2024</a:t>
            </a:fld>
            <a:endParaRPr lang="en-US" dirty="0"/>
          </a:p>
        </p:txBody>
      </p:sp>
      <p:sp>
        <p:nvSpPr>
          <p:cNvPr id="4" name="Footer Placeholder 3">
            <a:extLst>
              <a:ext uri="{FF2B5EF4-FFF2-40B4-BE49-F238E27FC236}">
                <a16:creationId xmlns:a16="http://schemas.microsoft.com/office/drawing/2014/main" id="{BFAC2EDC-03FB-D147-9BAA-37FCFF988C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8E195D-E935-D746-A5D1-61E2EBF7EF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57D167-9BB5-2048-9DDA-7DF8E5D94DC9}" type="slidenum">
              <a:rPr lang="en-US" smtClean="0"/>
              <a:t>‹#›</a:t>
            </a:fld>
            <a:endParaRPr lang="en-US" dirty="0"/>
          </a:p>
        </p:txBody>
      </p:sp>
    </p:spTree>
    <p:extLst>
      <p:ext uri="{BB962C8B-B14F-4D97-AF65-F5344CB8AC3E}">
        <p14:creationId xmlns:p14="http://schemas.microsoft.com/office/powerpoint/2010/main" val="2977512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7A355-8776-CB43-838E-ED9EE2F8390B}" type="datetimeFigureOut">
              <a:rPr lang="en-US" smtClean="0"/>
              <a:t>7/4/2024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03FA8-A3F3-7640-B13D-36C73B3E5587}" type="slidenum">
              <a:rPr lang="en-US" smtClean="0"/>
              <a:t>‹#›</a:t>
            </a:fld>
            <a:endParaRPr lang="en-US" dirty="0"/>
          </a:p>
        </p:txBody>
      </p:sp>
    </p:spTree>
    <p:extLst>
      <p:ext uri="{BB962C8B-B14F-4D97-AF65-F5344CB8AC3E}">
        <p14:creationId xmlns:p14="http://schemas.microsoft.com/office/powerpoint/2010/main" val="3220178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alpha val="30000"/>
          </a:schemeClr>
        </a:solidFill>
        <a:effectLst/>
      </p:bgPr>
    </p:bg>
    <p:spTree>
      <p:nvGrpSpPr>
        <p:cNvPr id="1" name=""/>
        <p:cNvGrpSpPr/>
        <p:nvPr/>
      </p:nvGrpSpPr>
      <p:grpSpPr>
        <a:xfrm>
          <a:off x="0" y="0"/>
          <a:ext cx="0" cy="0"/>
          <a:chOff x="0" y="0"/>
          <a:chExt cx="0" cy="0"/>
        </a:xfrm>
      </p:grpSpPr>
      <p:sp>
        <p:nvSpPr>
          <p:cNvPr id="13" name="Freeform: Shape 20">
            <a:extLst>
              <a:ext uri="{FF2B5EF4-FFF2-40B4-BE49-F238E27FC236}">
                <a16:creationId xmlns:a16="http://schemas.microsoft.com/office/drawing/2014/main" id="{63B165D0-0594-9843-A653-74260F146AE5}"/>
              </a:ext>
            </a:extLst>
          </p:cNvPr>
          <p:cNvSpPr/>
          <p:nvPr userDrawn="1"/>
        </p:nvSpPr>
        <p:spPr>
          <a:xfrm rot="10800000">
            <a:off x="4516427" y="1"/>
            <a:ext cx="7675573" cy="2322894"/>
          </a:xfrm>
          <a:custGeom>
            <a:avLst/>
            <a:gdLst>
              <a:gd name="connsiteX0" fmla="*/ 3447958 w 5216859"/>
              <a:gd name="connsiteY0" fmla="*/ 463 h 1478847"/>
              <a:gd name="connsiteX1" fmla="*/ 3570648 w 5216859"/>
              <a:gd name="connsiteY1" fmla="*/ 11997 h 1478847"/>
              <a:gd name="connsiteX2" fmla="*/ 4142148 w 5216859"/>
              <a:gd name="connsiteY2" fmla="*/ 850197 h 1478847"/>
              <a:gd name="connsiteX3" fmla="*/ 4942248 w 5216859"/>
              <a:gd name="connsiteY3" fmla="*/ 1174047 h 1478847"/>
              <a:gd name="connsiteX4" fmla="*/ 5164151 w 5216859"/>
              <a:gd name="connsiteY4" fmla="*/ 1405605 h 1478847"/>
              <a:gd name="connsiteX5" fmla="*/ 5216859 w 5216859"/>
              <a:gd name="connsiteY5" fmla="*/ 1478847 h 1478847"/>
              <a:gd name="connsiteX6" fmla="*/ 0 w 5216859"/>
              <a:gd name="connsiteY6" fmla="*/ 1478847 h 1478847"/>
              <a:gd name="connsiteX7" fmla="*/ 28985 w 5216859"/>
              <a:gd name="connsiteY7" fmla="*/ 1403243 h 1478847"/>
              <a:gd name="connsiteX8" fmla="*/ 560748 w 5216859"/>
              <a:gd name="connsiteY8" fmla="*/ 640647 h 1478847"/>
              <a:gd name="connsiteX9" fmla="*/ 2294298 w 5216859"/>
              <a:gd name="connsiteY9" fmla="*/ 373947 h 1478847"/>
              <a:gd name="connsiteX10" fmla="*/ 3447958 w 5216859"/>
              <a:gd name="connsiteY10" fmla="*/ 463 h 147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859" h="1478847">
                <a:moveTo>
                  <a:pt x="3447958" y="463"/>
                </a:moveTo>
                <a:cubicBezTo>
                  <a:pt x="3491174" y="-1348"/>
                  <a:pt x="3532151" y="2075"/>
                  <a:pt x="3570648" y="11997"/>
                </a:cubicBezTo>
                <a:cubicBezTo>
                  <a:pt x="3878623" y="91372"/>
                  <a:pt x="3913548" y="656522"/>
                  <a:pt x="4142148" y="850197"/>
                </a:cubicBezTo>
                <a:cubicBezTo>
                  <a:pt x="4370748" y="1043872"/>
                  <a:pt x="4739048" y="1031172"/>
                  <a:pt x="4942248" y="1174047"/>
                </a:cubicBezTo>
                <a:cubicBezTo>
                  <a:pt x="5018448" y="1227625"/>
                  <a:pt x="5096434" y="1316029"/>
                  <a:pt x="5164151" y="1405605"/>
                </a:cubicBezTo>
                <a:lnTo>
                  <a:pt x="5216859" y="1478847"/>
                </a:lnTo>
                <a:lnTo>
                  <a:pt x="0" y="1478847"/>
                </a:lnTo>
                <a:lnTo>
                  <a:pt x="28985" y="1403243"/>
                </a:lnTo>
                <a:cubicBezTo>
                  <a:pt x="121408" y="1159760"/>
                  <a:pt x="267854" y="793047"/>
                  <a:pt x="560748" y="640647"/>
                </a:cubicBezTo>
                <a:cubicBezTo>
                  <a:pt x="951273" y="437447"/>
                  <a:pt x="1792648" y="478722"/>
                  <a:pt x="2294298" y="373947"/>
                </a:cubicBezTo>
                <a:cubicBezTo>
                  <a:pt x="2733242" y="282269"/>
                  <a:pt x="3145446" y="13138"/>
                  <a:pt x="3447958" y="463"/>
                </a:cubicBez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9">
            <a:extLst>
              <a:ext uri="{FF2B5EF4-FFF2-40B4-BE49-F238E27FC236}">
                <a16:creationId xmlns:a16="http://schemas.microsoft.com/office/drawing/2014/main" id="{31F8B615-0030-2047-8652-146BCEF22564}"/>
              </a:ext>
            </a:extLst>
          </p:cNvPr>
          <p:cNvSpPr/>
          <p:nvPr userDrawn="1"/>
        </p:nvSpPr>
        <p:spPr>
          <a:xfrm>
            <a:off x="0" y="3232602"/>
            <a:ext cx="7674963" cy="3625398"/>
          </a:xfrm>
          <a:custGeom>
            <a:avLst/>
            <a:gdLst>
              <a:gd name="connsiteX0" fmla="*/ 333366 w 2058995"/>
              <a:gd name="connsiteY0" fmla="*/ 940 h 972601"/>
              <a:gd name="connsiteX1" fmla="*/ 400050 w 2058995"/>
              <a:gd name="connsiteY1" fmla="*/ 1051 h 972601"/>
              <a:gd name="connsiteX2" fmla="*/ 952500 w 2058995"/>
              <a:gd name="connsiteY2" fmla="*/ 534451 h 972601"/>
              <a:gd name="connsiteX3" fmla="*/ 1924050 w 2058995"/>
              <a:gd name="connsiteY3" fmla="*/ 686851 h 972601"/>
              <a:gd name="connsiteX4" fmla="*/ 2054591 w 2058995"/>
              <a:gd name="connsiteY4" fmla="*/ 942966 h 972601"/>
              <a:gd name="connsiteX5" fmla="*/ 2058995 w 2058995"/>
              <a:gd name="connsiteY5" fmla="*/ 972601 h 972601"/>
              <a:gd name="connsiteX6" fmla="*/ 0 w 2058995"/>
              <a:gd name="connsiteY6" fmla="*/ 972601 h 972601"/>
              <a:gd name="connsiteX7" fmla="*/ 0 w 2058995"/>
              <a:gd name="connsiteY7" fmla="*/ 61952 h 972601"/>
              <a:gd name="connsiteX8" fmla="*/ 75605 w 2058995"/>
              <a:gd name="connsiteY8" fmla="*/ 42128 h 972601"/>
              <a:gd name="connsiteX9" fmla="*/ 333366 w 2058995"/>
              <a:gd name="connsiteY9" fmla="*/ 940 h 97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8995" h="972601">
                <a:moveTo>
                  <a:pt x="333366" y="940"/>
                </a:moveTo>
                <a:cubicBezTo>
                  <a:pt x="357485" y="-326"/>
                  <a:pt x="379809" y="-338"/>
                  <a:pt x="400050" y="1051"/>
                </a:cubicBezTo>
                <a:cubicBezTo>
                  <a:pt x="723900" y="23276"/>
                  <a:pt x="698500" y="420151"/>
                  <a:pt x="952500" y="534451"/>
                </a:cubicBezTo>
                <a:cubicBezTo>
                  <a:pt x="1206500" y="648751"/>
                  <a:pt x="1736725" y="556676"/>
                  <a:pt x="1924050" y="686851"/>
                </a:cubicBezTo>
                <a:cubicBezTo>
                  <a:pt x="1994297" y="735667"/>
                  <a:pt x="2033290" y="836275"/>
                  <a:pt x="2054591" y="942966"/>
                </a:cubicBezTo>
                <a:lnTo>
                  <a:pt x="2058995" y="972601"/>
                </a:lnTo>
                <a:lnTo>
                  <a:pt x="0" y="972601"/>
                </a:lnTo>
                <a:lnTo>
                  <a:pt x="0" y="61952"/>
                </a:lnTo>
                <a:lnTo>
                  <a:pt x="75605" y="42128"/>
                </a:lnTo>
                <a:cubicBezTo>
                  <a:pt x="172492" y="19804"/>
                  <a:pt x="261007" y="4735"/>
                  <a:pt x="333366" y="940"/>
                </a:cubicBez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Picture Placeholder 7">
            <a:extLst>
              <a:ext uri="{FF2B5EF4-FFF2-40B4-BE49-F238E27FC236}">
                <a16:creationId xmlns:a16="http://schemas.microsoft.com/office/drawing/2014/main" id="{05C21D6A-A628-2443-8075-ACD2B911C6DF}"/>
              </a:ext>
            </a:extLst>
          </p:cNvPr>
          <p:cNvSpPr>
            <a:spLocks noGrp="1"/>
          </p:cNvSpPr>
          <p:nvPr>
            <p:ph type="pic" sz="quarter" idx="14"/>
          </p:nvPr>
        </p:nvSpPr>
        <p:spPr>
          <a:xfrm>
            <a:off x="414338" y="481013"/>
            <a:ext cx="11368087" cy="5875337"/>
          </a:xfrm>
          <a:solidFill>
            <a:schemeClr val="bg1">
              <a:lumMod val="95000"/>
            </a:schemeClr>
          </a:solidFill>
        </p:spPr>
        <p:txBody>
          <a:bodyPr/>
          <a:lstStyle/>
          <a:p>
            <a:r>
              <a:rPr lang="en-US" noProof="0"/>
              <a:t>Click icon to add picture</a:t>
            </a:r>
            <a:endParaRPr lang="en-US" noProof="0" dirty="0"/>
          </a:p>
        </p:txBody>
      </p:sp>
      <p:sp>
        <p:nvSpPr>
          <p:cNvPr id="6" name="Title 1">
            <a:extLst>
              <a:ext uri="{FF2B5EF4-FFF2-40B4-BE49-F238E27FC236}">
                <a16:creationId xmlns:a16="http://schemas.microsoft.com/office/drawing/2014/main" id="{042BB51D-E7C1-3746-85E9-889CCB24F741}"/>
              </a:ext>
            </a:extLst>
          </p:cNvPr>
          <p:cNvSpPr>
            <a:spLocks noGrp="1"/>
          </p:cNvSpPr>
          <p:nvPr>
            <p:ph type="ctrTitle" hasCustomPrompt="1"/>
          </p:nvPr>
        </p:nvSpPr>
        <p:spPr>
          <a:xfrm>
            <a:off x="1701383" y="2552298"/>
            <a:ext cx="8789234" cy="1220477"/>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sz="7200" b="1" i="0">
                <a:solidFill>
                  <a:schemeClr val="bg1"/>
                </a:solidFill>
                <a:latin typeface="+mj-lt"/>
                <a:ea typeface="Meiryo UI" panose="020B0604030504040204" pitchFamily="34" charset="-128"/>
              </a:defRPr>
            </a:lvl1pPr>
          </a:lstStyle>
          <a:p>
            <a:r>
              <a:rPr lang="en-US" noProof="0"/>
              <a:t>Title</a:t>
            </a:r>
          </a:p>
        </p:txBody>
      </p:sp>
      <p:sp>
        <p:nvSpPr>
          <p:cNvPr id="7" name="Subtitle 2">
            <a:extLst>
              <a:ext uri="{FF2B5EF4-FFF2-40B4-BE49-F238E27FC236}">
                <a16:creationId xmlns:a16="http://schemas.microsoft.com/office/drawing/2014/main" id="{7E016467-0564-6D4C-BF17-F4FA3991C1FD}"/>
              </a:ext>
            </a:extLst>
          </p:cNvPr>
          <p:cNvSpPr>
            <a:spLocks noGrp="1"/>
          </p:cNvSpPr>
          <p:nvPr>
            <p:ph type="subTitle" idx="1" hasCustomPrompt="1"/>
          </p:nvPr>
        </p:nvSpPr>
        <p:spPr>
          <a:xfrm>
            <a:off x="1701383" y="3919840"/>
            <a:ext cx="8789234" cy="846381"/>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i="0">
                <a:solidFill>
                  <a:schemeClr val="bg1"/>
                </a:solidFill>
                <a:latin typeface="+mn-lt"/>
                <a:ea typeface="Meiryo UI" panose="020B0604030504040204"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ja-JP" noProof="0" dirty="0"/>
              <a:t>Subtitle</a:t>
            </a:r>
          </a:p>
        </p:txBody>
      </p:sp>
    </p:spTree>
    <p:extLst>
      <p:ext uri="{BB962C8B-B14F-4D97-AF65-F5344CB8AC3E}">
        <p14:creationId xmlns:p14="http://schemas.microsoft.com/office/powerpoint/2010/main" val="187689803"/>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accent6">
            <a:alpha val="30000"/>
          </a:schemeClr>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FADF1099-92E5-4749-8E94-299FD6249EFD}"/>
              </a:ext>
            </a:extLst>
          </p:cNvPr>
          <p:cNvSpPr>
            <a:spLocks/>
          </p:cNvSpPr>
          <p:nvPr userDrawn="1"/>
        </p:nvSpPr>
        <p:spPr bwMode="auto">
          <a:xfrm>
            <a:off x="-1587" y="0"/>
            <a:ext cx="12193587" cy="2840682"/>
          </a:xfrm>
          <a:custGeom>
            <a:avLst/>
            <a:gdLst>
              <a:gd name="T0" fmla="*/ 0 w 3296"/>
              <a:gd name="T1" fmla="*/ 0 h 934"/>
              <a:gd name="T2" fmla="*/ 0 w 3296"/>
              <a:gd name="T3" fmla="*/ 775 h 934"/>
              <a:gd name="T4" fmla="*/ 973 w 3296"/>
              <a:gd name="T5" fmla="*/ 825 h 934"/>
              <a:gd name="T6" fmla="*/ 1957 w 3296"/>
              <a:gd name="T7" fmla="*/ 408 h 934"/>
              <a:gd name="T8" fmla="*/ 3032 w 3296"/>
              <a:gd name="T9" fmla="*/ 426 h 934"/>
              <a:gd name="T10" fmla="*/ 3296 w 3296"/>
              <a:gd name="T11" fmla="*/ 257 h 934"/>
              <a:gd name="T12" fmla="*/ 3296 w 3296"/>
              <a:gd name="T13" fmla="*/ 0 h 934"/>
              <a:gd name="T14" fmla="*/ 0 w 3296"/>
              <a:gd name="T15" fmla="*/ 0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6" h="934">
                <a:moveTo>
                  <a:pt x="0" y="0"/>
                </a:moveTo>
                <a:cubicBezTo>
                  <a:pt x="0" y="775"/>
                  <a:pt x="0" y="775"/>
                  <a:pt x="0" y="775"/>
                </a:cubicBezTo>
                <a:cubicBezTo>
                  <a:pt x="302" y="913"/>
                  <a:pt x="658" y="934"/>
                  <a:pt x="973" y="825"/>
                </a:cubicBezTo>
                <a:cubicBezTo>
                  <a:pt x="1311" y="708"/>
                  <a:pt x="1602" y="453"/>
                  <a:pt x="1957" y="408"/>
                </a:cubicBezTo>
                <a:cubicBezTo>
                  <a:pt x="2315" y="363"/>
                  <a:pt x="2690" y="541"/>
                  <a:pt x="3032" y="426"/>
                </a:cubicBezTo>
                <a:cubicBezTo>
                  <a:pt x="3132" y="393"/>
                  <a:pt x="3223" y="334"/>
                  <a:pt x="3296" y="257"/>
                </a:cubicBezTo>
                <a:cubicBezTo>
                  <a:pt x="3296" y="0"/>
                  <a:pt x="3296" y="0"/>
                  <a:pt x="3296" y="0"/>
                </a:cubicBezTo>
                <a:lnTo>
                  <a:pt x="0" y="0"/>
                </a:lnTo>
                <a:close/>
              </a:path>
            </a:pathLst>
          </a:custGeom>
          <a:gradFill>
            <a:gsLst>
              <a:gs pos="0">
                <a:schemeClr val="accent1"/>
              </a:gs>
              <a:gs pos="100000">
                <a:schemeClr val="accent5">
                  <a:lumMod val="60000"/>
                  <a:lumOff val="40000"/>
                  <a:alpha val="90000"/>
                </a:schemeClr>
              </a:gs>
            </a:gsLst>
            <a:lin ang="3000000" scaled="0"/>
          </a:gra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5" name="Rectangle 4">
            <a:extLst>
              <a:ext uri="{FF2B5EF4-FFF2-40B4-BE49-F238E27FC236}">
                <a16:creationId xmlns:a16="http://schemas.microsoft.com/office/drawing/2014/main" id="{258940EE-A100-A74F-A549-CAD4DFFD1738}"/>
              </a:ext>
            </a:extLst>
          </p:cNvPr>
          <p:cNvSpPr/>
          <p:nvPr userDrawn="1"/>
        </p:nvSpPr>
        <p:spPr>
          <a:xfrm>
            <a:off x="413825" y="483781"/>
            <a:ext cx="11364350" cy="589043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451E21C1-74BE-0348-B8AE-3174A9AAA08E}"/>
              </a:ext>
            </a:extLst>
          </p:cNvPr>
          <p:cNvSpPr>
            <a:spLocks noGrp="1"/>
          </p:cNvSpPr>
          <p:nvPr>
            <p:ph type="title"/>
          </p:nvPr>
        </p:nvSpPr>
        <p:spPr>
          <a:xfrm>
            <a:off x="838200" y="681037"/>
            <a:ext cx="10515600" cy="583800"/>
          </a:xfrm>
        </p:spPr>
        <p:txBody>
          <a:bodyPr lIns="91440" rIns="91440">
            <a:noAutofit/>
          </a:bodyPr>
          <a:lstStyle>
            <a:lvl1pPr>
              <a:defRPr sz="2400" b="1" i="0" spc="150" baseline="0">
                <a:solidFill>
                  <a:schemeClr val="accent1"/>
                </a:solidFill>
                <a:latin typeface="Meiryo UI" panose="020B0604030504040204" pitchFamily="34" charset="-128"/>
                <a:ea typeface="Meiryo UI" panose="020B0604030504040204" pitchFamily="34" charset="-128"/>
              </a:defRPr>
            </a:lvl1pPr>
          </a:lstStyle>
          <a:p>
            <a:r>
              <a:rPr lang="en-US" noProof="0"/>
              <a:t>Click to edit Master title style</a:t>
            </a:r>
            <a:endParaRPr lang="en-US" noProof="0" dirty="0"/>
          </a:p>
        </p:txBody>
      </p:sp>
      <p:cxnSp>
        <p:nvCxnSpPr>
          <p:cNvPr id="3" name="Straight Connector 2">
            <a:extLst>
              <a:ext uri="{FF2B5EF4-FFF2-40B4-BE49-F238E27FC236}">
                <a16:creationId xmlns:a16="http://schemas.microsoft.com/office/drawing/2014/main" id="{85852ED6-B7AC-5148-BC43-09B76E856F9F}"/>
              </a:ext>
            </a:extLst>
          </p:cNvPr>
          <p:cNvCxnSpPr/>
          <p:nvPr userDrawn="1"/>
        </p:nvCxnSpPr>
        <p:spPr>
          <a:xfrm>
            <a:off x="838200" y="1264837"/>
            <a:ext cx="10524344"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C0776AF7-97C9-4365-B2B5-E20C6BB04B41}"/>
              </a:ext>
            </a:extLst>
          </p:cNvPr>
          <p:cNvSpPr>
            <a:spLocks noGrp="1"/>
          </p:cNvSpPr>
          <p:nvPr>
            <p:ph sz="quarter" idx="10"/>
          </p:nvPr>
        </p:nvSpPr>
        <p:spPr>
          <a:xfrm>
            <a:off x="838200" y="1265238"/>
            <a:ext cx="10524344" cy="4911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5148356"/>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
    <p:bg>
      <p:bgPr>
        <a:solidFill>
          <a:schemeClr val="accent6">
            <a:alpha val="30000"/>
          </a:schemeClr>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FADF1099-92E5-4749-8E94-299FD6249EFD}"/>
              </a:ext>
            </a:extLst>
          </p:cNvPr>
          <p:cNvSpPr>
            <a:spLocks/>
          </p:cNvSpPr>
          <p:nvPr userDrawn="1"/>
        </p:nvSpPr>
        <p:spPr bwMode="auto">
          <a:xfrm>
            <a:off x="-1587" y="0"/>
            <a:ext cx="12193587" cy="2840682"/>
          </a:xfrm>
          <a:custGeom>
            <a:avLst/>
            <a:gdLst>
              <a:gd name="T0" fmla="*/ 0 w 3296"/>
              <a:gd name="T1" fmla="*/ 0 h 934"/>
              <a:gd name="T2" fmla="*/ 0 w 3296"/>
              <a:gd name="T3" fmla="*/ 775 h 934"/>
              <a:gd name="T4" fmla="*/ 973 w 3296"/>
              <a:gd name="T5" fmla="*/ 825 h 934"/>
              <a:gd name="T6" fmla="*/ 1957 w 3296"/>
              <a:gd name="T7" fmla="*/ 408 h 934"/>
              <a:gd name="T8" fmla="*/ 3032 w 3296"/>
              <a:gd name="T9" fmla="*/ 426 h 934"/>
              <a:gd name="T10" fmla="*/ 3296 w 3296"/>
              <a:gd name="T11" fmla="*/ 257 h 934"/>
              <a:gd name="T12" fmla="*/ 3296 w 3296"/>
              <a:gd name="T13" fmla="*/ 0 h 934"/>
              <a:gd name="T14" fmla="*/ 0 w 3296"/>
              <a:gd name="T15" fmla="*/ 0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6" h="934">
                <a:moveTo>
                  <a:pt x="0" y="0"/>
                </a:moveTo>
                <a:cubicBezTo>
                  <a:pt x="0" y="775"/>
                  <a:pt x="0" y="775"/>
                  <a:pt x="0" y="775"/>
                </a:cubicBezTo>
                <a:cubicBezTo>
                  <a:pt x="302" y="913"/>
                  <a:pt x="658" y="934"/>
                  <a:pt x="973" y="825"/>
                </a:cubicBezTo>
                <a:cubicBezTo>
                  <a:pt x="1311" y="708"/>
                  <a:pt x="1602" y="453"/>
                  <a:pt x="1957" y="408"/>
                </a:cubicBezTo>
                <a:cubicBezTo>
                  <a:pt x="2315" y="363"/>
                  <a:pt x="2690" y="541"/>
                  <a:pt x="3032" y="426"/>
                </a:cubicBezTo>
                <a:cubicBezTo>
                  <a:pt x="3132" y="393"/>
                  <a:pt x="3223" y="334"/>
                  <a:pt x="3296" y="257"/>
                </a:cubicBezTo>
                <a:cubicBezTo>
                  <a:pt x="3296" y="0"/>
                  <a:pt x="3296" y="0"/>
                  <a:pt x="3296" y="0"/>
                </a:cubicBezTo>
                <a:lnTo>
                  <a:pt x="0" y="0"/>
                </a:lnTo>
                <a:close/>
              </a:path>
            </a:pathLst>
          </a:custGeom>
          <a:gradFill>
            <a:gsLst>
              <a:gs pos="0">
                <a:schemeClr val="accent1"/>
              </a:gs>
              <a:gs pos="100000">
                <a:schemeClr val="accent5">
                  <a:lumMod val="60000"/>
                  <a:lumOff val="40000"/>
                  <a:alpha val="90000"/>
                </a:schemeClr>
              </a:gs>
            </a:gsLst>
            <a:lin ang="3000000" scaled="0"/>
          </a:gra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10" name="Rectangle 9">
            <a:extLst>
              <a:ext uri="{FF2B5EF4-FFF2-40B4-BE49-F238E27FC236}">
                <a16:creationId xmlns:a16="http://schemas.microsoft.com/office/drawing/2014/main" id="{33168214-BA64-4247-995E-0238E9E404F7}"/>
              </a:ext>
            </a:extLst>
          </p:cNvPr>
          <p:cNvSpPr/>
          <p:nvPr userDrawn="1"/>
        </p:nvSpPr>
        <p:spPr>
          <a:xfrm>
            <a:off x="413824" y="483781"/>
            <a:ext cx="5682176" cy="589043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Picture Placeholder 14">
            <a:extLst>
              <a:ext uri="{FF2B5EF4-FFF2-40B4-BE49-F238E27FC236}">
                <a16:creationId xmlns:a16="http://schemas.microsoft.com/office/drawing/2014/main" id="{8745AAA3-09E3-4504-B3FD-611C81F41634}"/>
              </a:ext>
            </a:extLst>
          </p:cNvPr>
          <p:cNvSpPr>
            <a:spLocks noGrp="1"/>
          </p:cNvSpPr>
          <p:nvPr>
            <p:ph type="pic" sz="quarter" idx="11"/>
          </p:nvPr>
        </p:nvSpPr>
        <p:spPr>
          <a:xfrm>
            <a:off x="6655634" y="37553"/>
            <a:ext cx="5536366" cy="6820447"/>
          </a:xfrm>
          <a:custGeom>
            <a:avLst/>
            <a:gdLst>
              <a:gd name="connsiteX0" fmla="*/ 4141175 w 5285281"/>
              <a:gd name="connsiteY0" fmla="*/ 950 h 6525434"/>
              <a:gd name="connsiteX1" fmla="*/ 5222879 w 5285281"/>
              <a:gd name="connsiteY1" fmla="*/ 82101 h 6525434"/>
              <a:gd name="connsiteX2" fmla="*/ 5285281 w 5285281"/>
              <a:gd name="connsiteY2" fmla="*/ 86253 h 6525434"/>
              <a:gd name="connsiteX3" fmla="*/ 5285281 w 5285281"/>
              <a:gd name="connsiteY3" fmla="*/ 6525434 h 6525434"/>
              <a:gd name="connsiteX4" fmla="*/ 338864 w 5285281"/>
              <a:gd name="connsiteY4" fmla="*/ 6525434 h 6525434"/>
              <a:gd name="connsiteX5" fmla="*/ 355504 w 5285281"/>
              <a:gd name="connsiteY5" fmla="*/ 6284640 h 6525434"/>
              <a:gd name="connsiteX6" fmla="*/ 122536 w 5285281"/>
              <a:gd name="connsiteY6" fmla="*/ 5603772 h 6525434"/>
              <a:gd name="connsiteX7" fmla="*/ 197419 w 5285281"/>
              <a:gd name="connsiteY7" fmla="*/ 4013697 h 6525434"/>
              <a:gd name="connsiteX8" fmla="*/ 1395542 w 5285281"/>
              <a:gd name="connsiteY8" fmla="*/ 2963334 h 6525434"/>
              <a:gd name="connsiteX9" fmla="*/ 2431419 w 5285281"/>
              <a:gd name="connsiteY9" fmla="*/ 2618748 h 6525434"/>
              <a:gd name="connsiteX10" fmla="*/ 2868234 w 5285281"/>
              <a:gd name="connsiteY10" fmla="*/ 1805029 h 6525434"/>
              <a:gd name="connsiteX11" fmla="*/ 2780871 w 5285281"/>
              <a:gd name="connsiteY11" fmla="*/ 941489 h 6525434"/>
              <a:gd name="connsiteX12" fmla="*/ 3783467 w 5285281"/>
              <a:gd name="connsiteY12" fmla="*/ 36433 h 6525434"/>
              <a:gd name="connsiteX13" fmla="*/ 4141175 w 5285281"/>
              <a:gd name="connsiteY13" fmla="*/ 950 h 652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85281" h="6525434">
                <a:moveTo>
                  <a:pt x="4141175" y="950"/>
                </a:moveTo>
                <a:cubicBezTo>
                  <a:pt x="4500573" y="-8197"/>
                  <a:pt x="4864065" y="50964"/>
                  <a:pt x="5222879" y="82101"/>
                </a:cubicBezTo>
                <a:cubicBezTo>
                  <a:pt x="5243679" y="82101"/>
                  <a:pt x="5264481" y="82101"/>
                  <a:pt x="5285281" y="86253"/>
                </a:cubicBezTo>
                <a:lnTo>
                  <a:pt x="5285281" y="6525434"/>
                </a:lnTo>
                <a:cubicBezTo>
                  <a:pt x="5285281" y="6525434"/>
                  <a:pt x="5285281" y="6525434"/>
                  <a:pt x="338864" y="6525434"/>
                </a:cubicBezTo>
                <a:cubicBezTo>
                  <a:pt x="355504" y="6446553"/>
                  <a:pt x="363825" y="6363521"/>
                  <a:pt x="355504" y="6284640"/>
                </a:cubicBezTo>
                <a:cubicBezTo>
                  <a:pt x="330543" y="6043845"/>
                  <a:pt x="205739" y="5827960"/>
                  <a:pt x="122536" y="5603772"/>
                </a:cubicBezTo>
                <a:cubicBezTo>
                  <a:pt x="-64671" y="5093121"/>
                  <a:pt x="-35550" y="4503589"/>
                  <a:pt x="197419" y="4013697"/>
                </a:cubicBezTo>
                <a:cubicBezTo>
                  <a:pt x="434547" y="3523804"/>
                  <a:pt x="875523" y="3137703"/>
                  <a:pt x="1395542" y="2963334"/>
                </a:cubicBezTo>
                <a:cubicBezTo>
                  <a:pt x="1740834" y="2851240"/>
                  <a:pt x="2127728" y="2822178"/>
                  <a:pt x="2431419" y="2618748"/>
                </a:cubicBezTo>
                <a:cubicBezTo>
                  <a:pt x="2693508" y="2436077"/>
                  <a:pt x="2864074" y="2124704"/>
                  <a:pt x="2868234" y="1805029"/>
                </a:cubicBezTo>
                <a:cubicBezTo>
                  <a:pt x="2872395" y="1514414"/>
                  <a:pt x="2747590" y="1232103"/>
                  <a:pt x="2780871" y="941489"/>
                </a:cubicBezTo>
                <a:cubicBezTo>
                  <a:pt x="2834953" y="464051"/>
                  <a:pt x="3309210" y="127769"/>
                  <a:pt x="3783467" y="36433"/>
                </a:cubicBezTo>
                <a:cubicBezTo>
                  <a:pt x="3902031" y="14637"/>
                  <a:pt x="4021376" y="3999"/>
                  <a:pt x="4141175" y="950"/>
                </a:cubicBezTo>
                <a:close/>
              </a:path>
            </a:pathLst>
          </a:custGeom>
          <a:solidFill>
            <a:schemeClr val="bg2">
              <a:lumMod val="95000"/>
            </a:schemeClr>
          </a:solidFill>
        </p:spPr>
        <p:txBody>
          <a:bodyPr wrap="square" anchor="ctr">
            <a:noAutofit/>
          </a:bodyPr>
          <a:lstStyle>
            <a:lvl1pPr marL="0" indent="0" algn="ctr">
              <a:buNone/>
              <a:defRPr sz="800"/>
            </a:lvl1pPr>
          </a:lstStyle>
          <a:p>
            <a:r>
              <a:rPr lang="en-US" noProof="0"/>
              <a:t>Click icon to add picture</a:t>
            </a:r>
            <a:endParaRPr lang="en-US" noProof="0" dirty="0"/>
          </a:p>
        </p:txBody>
      </p:sp>
      <p:sp>
        <p:nvSpPr>
          <p:cNvPr id="7" name="Title 1">
            <a:extLst>
              <a:ext uri="{FF2B5EF4-FFF2-40B4-BE49-F238E27FC236}">
                <a16:creationId xmlns:a16="http://schemas.microsoft.com/office/drawing/2014/main" id="{53703B7C-2DC4-C14C-A9CA-F1D21E7FC6AF}"/>
              </a:ext>
            </a:extLst>
          </p:cNvPr>
          <p:cNvSpPr>
            <a:spLocks noGrp="1"/>
          </p:cNvSpPr>
          <p:nvPr>
            <p:ph type="title"/>
          </p:nvPr>
        </p:nvSpPr>
        <p:spPr>
          <a:xfrm>
            <a:off x="838200" y="681037"/>
            <a:ext cx="4791637" cy="583800"/>
          </a:xfrm>
        </p:spPr>
        <p:txBody>
          <a:bodyPr lIns="91440" rIns="91440">
            <a:noAutofit/>
          </a:bodyPr>
          <a:lstStyle>
            <a:lvl1pPr>
              <a:defRPr sz="2400" b="1" i="0" spc="150" baseline="0">
                <a:solidFill>
                  <a:schemeClr val="accent1"/>
                </a:solidFill>
                <a:latin typeface="Meiryo UI" panose="020B0604030504040204" pitchFamily="34" charset="-128"/>
                <a:ea typeface="Meiryo UI" panose="020B0604030504040204" pitchFamily="34" charset="-128"/>
              </a:defRPr>
            </a:lvl1pPr>
          </a:lstStyle>
          <a:p>
            <a:r>
              <a:rPr lang="en-US" noProof="0"/>
              <a:t>Click to edit Master title style</a:t>
            </a:r>
          </a:p>
        </p:txBody>
      </p:sp>
      <p:cxnSp>
        <p:nvCxnSpPr>
          <p:cNvPr id="8" name="Straight Connector 7">
            <a:extLst>
              <a:ext uri="{FF2B5EF4-FFF2-40B4-BE49-F238E27FC236}">
                <a16:creationId xmlns:a16="http://schemas.microsoft.com/office/drawing/2014/main" id="{AD28B953-BDF8-6C47-ADCD-D3EAF78963C3}"/>
              </a:ext>
            </a:extLst>
          </p:cNvPr>
          <p:cNvCxnSpPr>
            <a:cxnSpLocks/>
          </p:cNvCxnSpPr>
          <p:nvPr userDrawn="1"/>
        </p:nvCxnSpPr>
        <p:spPr>
          <a:xfrm>
            <a:off x="838200" y="1264837"/>
            <a:ext cx="4791636"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4B0C521-A2C1-48E6-B26C-DFF1B4FD4227}"/>
              </a:ext>
            </a:extLst>
          </p:cNvPr>
          <p:cNvSpPr>
            <a:spLocks noGrp="1"/>
          </p:cNvSpPr>
          <p:nvPr>
            <p:ph sz="quarter" idx="12"/>
          </p:nvPr>
        </p:nvSpPr>
        <p:spPr>
          <a:xfrm>
            <a:off x="838200" y="1265238"/>
            <a:ext cx="4791637" cy="4911725"/>
          </a:xfrm>
        </p:spPr>
        <p:txBody>
          <a:bodyPr/>
          <a:lstStyle/>
          <a:p>
            <a:pPr lvl="0"/>
            <a:r>
              <a:rPr lang="en-US"/>
              <a:t>Click to edit Master text styles</a:t>
            </a:r>
          </a:p>
        </p:txBody>
      </p:sp>
    </p:spTree>
    <p:extLst>
      <p:ext uri="{BB962C8B-B14F-4D97-AF65-F5344CB8AC3E}">
        <p14:creationId xmlns:p14="http://schemas.microsoft.com/office/powerpoint/2010/main" val="354854558"/>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alpha val="30000"/>
          </a:schemeClr>
        </a:solidFill>
        <a:effectLst/>
      </p:bgPr>
    </p:bg>
    <p:spTree>
      <p:nvGrpSpPr>
        <p:cNvPr id="1" name=""/>
        <p:cNvGrpSpPr/>
        <p:nvPr/>
      </p:nvGrpSpPr>
      <p:grpSpPr>
        <a:xfrm>
          <a:off x="0" y="0"/>
          <a:ext cx="0" cy="0"/>
          <a:chOff x="0" y="0"/>
          <a:chExt cx="0" cy="0"/>
        </a:xfrm>
      </p:grpSpPr>
      <p:sp>
        <p:nvSpPr>
          <p:cNvPr id="26" name="Freeform: Shape 8">
            <a:extLst>
              <a:ext uri="{FF2B5EF4-FFF2-40B4-BE49-F238E27FC236}">
                <a16:creationId xmlns:a16="http://schemas.microsoft.com/office/drawing/2014/main" id="{94B2908E-04B3-4B40-8DDD-1667E3F93DAE}"/>
              </a:ext>
            </a:extLst>
          </p:cNvPr>
          <p:cNvSpPr/>
          <p:nvPr userDrawn="1"/>
        </p:nvSpPr>
        <p:spPr>
          <a:xfrm rot="10800000">
            <a:off x="0" y="4362449"/>
            <a:ext cx="12192000" cy="2495550"/>
          </a:xfrm>
          <a:custGeom>
            <a:avLst/>
            <a:gdLst>
              <a:gd name="connsiteX0" fmla="*/ 0 w 12192000"/>
              <a:gd name="connsiteY0" fmla="*/ 0 h 2539624"/>
              <a:gd name="connsiteX1" fmla="*/ 12192000 w 12192000"/>
              <a:gd name="connsiteY1" fmla="*/ 0 h 2539624"/>
              <a:gd name="connsiteX2" fmla="*/ 12192000 w 12192000"/>
              <a:gd name="connsiteY2" fmla="*/ 1784674 h 2539624"/>
              <a:gd name="connsiteX3" fmla="*/ 12052232 w 12192000"/>
              <a:gd name="connsiteY3" fmla="*/ 1825247 h 2539624"/>
              <a:gd name="connsiteX4" fmla="*/ 10344150 w 12192000"/>
              <a:gd name="connsiteY4" fmla="*/ 2133600 h 2539624"/>
              <a:gd name="connsiteX5" fmla="*/ 7181850 w 12192000"/>
              <a:gd name="connsiteY5" fmla="*/ 1809750 h 2539624"/>
              <a:gd name="connsiteX6" fmla="*/ 2724150 w 12192000"/>
              <a:gd name="connsiteY6" fmla="*/ 2533650 h 2539624"/>
              <a:gd name="connsiteX7" fmla="*/ 64443 w 12192000"/>
              <a:gd name="connsiteY7" fmla="*/ 1610320 h 2539624"/>
              <a:gd name="connsiteX8" fmla="*/ 0 w 12192000"/>
              <a:gd name="connsiteY8" fmla="*/ 1575868 h 253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539624">
                <a:moveTo>
                  <a:pt x="0" y="0"/>
                </a:moveTo>
                <a:lnTo>
                  <a:pt x="12192000" y="0"/>
                </a:lnTo>
                <a:lnTo>
                  <a:pt x="12192000" y="1784674"/>
                </a:lnTo>
                <a:lnTo>
                  <a:pt x="12052232" y="1825247"/>
                </a:lnTo>
                <a:cubicBezTo>
                  <a:pt x="11558836" y="1963688"/>
                  <a:pt x="10923588" y="2113756"/>
                  <a:pt x="10344150" y="2133600"/>
                </a:cubicBezTo>
                <a:cubicBezTo>
                  <a:pt x="9417050" y="2165350"/>
                  <a:pt x="8451850" y="1743075"/>
                  <a:pt x="7181850" y="1809750"/>
                </a:cubicBezTo>
                <a:cubicBezTo>
                  <a:pt x="5911850" y="1876425"/>
                  <a:pt x="3997325" y="2613025"/>
                  <a:pt x="2724150" y="2533650"/>
                </a:cubicBezTo>
                <a:cubicBezTo>
                  <a:pt x="1769269" y="2474119"/>
                  <a:pt x="728663" y="1962746"/>
                  <a:pt x="64443" y="1610320"/>
                </a:cubicBezTo>
                <a:lnTo>
                  <a:pt x="0" y="1575868"/>
                </a:lnTo>
                <a:close/>
              </a:path>
            </a:pathLst>
          </a:custGeom>
          <a:gradFill>
            <a:gsLst>
              <a:gs pos="0">
                <a:schemeClr val="accent1"/>
              </a:gs>
              <a:gs pos="100000">
                <a:schemeClr val="accent5">
                  <a:lumMod val="60000"/>
                  <a:lumOff val="40000"/>
                  <a:alpha val="9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258940EE-A100-A74F-A549-CAD4DFFD1738}"/>
              </a:ext>
            </a:extLst>
          </p:cNvPr>
          <p:cNvSpPr/>
          <p:nvPr userDrawn="1"/>
        </p:nvSpPr>
        <p:spPr>
          <a:xfrm>
            <a:off x="838822" y="1721223"/>
            <a:ext cx="4857421" cy="465299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ext Placeholder 2">
            <a:extLst>
              <a:ext uri="{FF2B5EF4-FFF2-40B4-BE49-F238E27FC236}">
                <a16:creationId xmlns:a16="http://schemas.microsoft.com/office/drawing/2014/main" id="{525A7DB0-14F0-B341-AEBA-0DC92D001E33}"/>
              </a:ext>
            </a:extLst>
          </p:cNvPr>
          <p:cNvSpPr>
            <a:spLocks noGrp="1"/>
          </p:cNvSpPr>
          <p:nvPr>
            <p:ph type="body" idx="1"/>
          </p:nvPr>
        </p:nvSpPr>
        <p:spPr>
          <a:xfrm>
            <a:off x="1263197" y="2038570"/>
            <a:ext cx="4086146" cy="703135"/>
          </a:xfrm>
        </p:spPr>
        <p:txBody>
          <a:bodyPr lIns="91440" rIns="91440" anchor="ctr">
            <a:normAutofit/>
          </a:bodyPr>
          <a:lstStyle>
            <a:lvl1pPr marL="0" indent="0" algn="l">
              <a:lnSpc>
                <a:spcPct val="150000"/>
              </a:lnSpc>
              <a:buNone/>
              <a:defRPr sz="1800" b="1" i="0" cap="all" spc="150" baseline="0">
                <a:solidFill>
                  <a:schemeClr val="tx1"/>
                </a:solidFill>
                <a:latin typeface="Meiryo UI" panose="020B0604030504040204" pitchFamily="34" charset="-128"/>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3" name="Rectangle 22">
            <a:extLst>
              <a:ext uri="{FF2B5EF4-FFF2-40B4-BE49-F238E27FC236}">
                <a16:creationId xmlns:a16="http://schemas.microsoft.com/office/drawing/2014/main" id="{79D42B85-1179-7D46-AE33-2B64EEFC44B2}"/>
              </a:ext>
            </a:extLst>
          </p:cNvPr>
          <p:cNvSpPr/>
          <p:nvPr userDrawn="1"/>
        </p:nvSpPr>
        <p:spPr>
          <a:xfrm>
            <a:off x="6495759" y="1721223"/>
            <a:ext cx="4858040" cy="465299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Text Placeholder 2">
            <a:extLst>
              <a:ext uri="{FF2B5EF4-FFF2-40B4-BE49-F238E27FC236}">
                <a16:creationId xmlns:a16="http://schemas.microsoft.com/office/drawing/2014/main" id="{2197AEE6-BBEC-494F-985F-3855AE4B14B5}"/>
              </a:ext>
            </a:extLst>
          </p:cNvPr>
          <p:cNvSpPr>
            <a:spLocks noGrp="1"/>
          </p:cNvSpPr>
          <p:nvPr>
            <p:ph type="body" idx="11"/>
          </p:nvPr>
        </p:nvSpPr>
        <p:spPr>
          <a:xfrm>
            <a:off x="6854754" y="2038570"/>
            <a:ext cx="4086666" cy="703135"/>
          </a:xfrm>
        </p:spPr>
        <p:txBody>
          <a:bodyPr lIns="91440" rIns="91440" anchor="ctr">
            <a:normAutofit/>
          </a:bodyPr>
          <a:lstStyle>
            <a:lvl1pPr marL="0" indent="0" algn="l">
              <a:lnSpc>
                <a:spcPct val="150000"/>
              </a:lnSpc>
              <a:buNone/>
              <a:defRPr sz="1800" b="1" i="0" cap="all" spc="150" baseline="0">
                <a:solidFill>
                  <a:schemeClr val="tx1"/>
                </a:solidFill>
                <a:latin typeface="Meiryo UI" panose="020B0604030504040204" pitchFamily="34" charset="-128"/>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Title 1">
            <a:extLst>
              <a:ext uri="{FF2B5EF4-FFF2-40B4-BE49-F238E27FC236}">
                <a16:creationId xmlns:a16="http://schemas.microsoft.com/office/drawing/2014/main" id="{C2E270DF-A15A-D547-8882-6E5797B22CEA}"/>
              </a:ext>
            </a:extLst>
          </p:cNvPr>
          <p:cNvSpPr>
            <a:spLocks noGrp="1"/>
          </p:cNvSpPr>
          <p:nvPr>
            <p:ph type="title"/>
          </p:nvPr>
        </p:nvSpPr>
        <p:spPr>
          <a:xfrm>
            <a:off x="838200" y="681037"/>
            <a:ext cx="10515600" cy="583800"/>
          </a:xfrm>
        </p:spPr>
        <p:txBody>
          <a:bodyPr lIns="91440" rIns="91440">
            <a:noAutofit/>
          </a:bodyPr>
          <a:lstStyle>
            <a:lvl1pPr>
              <a:defRPr sz="2400" b="1" i="0" spc="150" baseline="0">
                <a:solidFill>
                  <a:schemeClr val="accent1"/>
                </a:solidFill>
                <a:latin typeface="Meiryo UI" panose="020B0604030504040204" pitchFamily="34" charset="-128"/>
                <a:ea typeface="Meiryo UI" panose="020B0604030504040204" pitchFamily="34" charset="-128"/>
              </a:defRPr>
            </a:lvl1pPr>
          </a:lstStyle>
          <a:p>
            <a:r>
              <a:rPr lang="en-US" noProof="0"/>
              <a:t>Click to edit Master title style</a:t>
            </a:r>
          </a:p>
        </p:txBody>
      </p:sp>
      <p:cxnSp>
        <p:nvCxnSpPr>
          <p:cNvPr id="28" name="Straight Connector 27">
            <a:extLst>
              <a:ext uri="{FF2B5EF4-FFF2-40B4-BE49-F238E27FC236}">
                <a16:creationId xmlns:a16="http://schemas.microsoft.com/office/drawing/2014/main" id="{79B3613A-9294-EA43-9505-F156E86E6E10}"/>
              </a:ext>
            </a:extLst>
          </p:cNvPr>
          <p:cNvCxnSpPr/>
          <p:nvPr userDrawn="1"/>
        </p:nvCxnSpPr>
        <p:spPr>
          <a:xfrm>
            <a:off x="838200" y="1264837"/>
            <a:ext cx="10524344"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42E4B45-6E8A-44C6-9117-DF2BA9812882}"/>
              </a:ext>
            </a:extLst>
          </p:cNvPr>
          <p:cNvSpPr>
            <a:spLocks noGrp="1"/>
          </p:cNvSpPr>
          <p:nvPr>
            <p:ph sz="quarter" idx="12"/>
          </p:nvPr>
        </p:nvSpPr>
        <p:spPr>
          <a:xfrm>
            <a:off x="1263195" y="2885581"/>
            <a:ext cx="4086147" cy="3102469"/>
          </a:xfrm>
        </p:spPr>
        <p:txBody>
          <a:bodyPr/>
          <a:lstStyle/>
          <a:p>
            <a:pPr lvl="0"/>
            <a:r>
              <a:rPr lang="en-US"/>
              <a:t>Click to edit Master text styles</a:t>
            </a:r>
          </a:p>
        </p:txBody>
      </p:sp>
      <p:sp>
        <p:nvSpPr>
          <p:cNvPr id="13" name="Content Placeholder 2">
            <a:extLst>
              <a:ext uri="{FF2B5EF4-FFF2-40B4-BE49-F238E27FC236}">
                <a16:creationId xmlns:a16="http://schemas.microsoft.com/office/drawing/2014/main" id="{2B29B9FA-7273-4615-BD56-12D6427D024B}"/>
              </a:ext>
            </a:extLst>
          </p:cNvPr>
          <p:cNvSpPr>
            <a:spLocks noGrp="1"/>
          </p:cNvSpPr>
          <p:nvPr>
            <p:ph sz="quarter" idx="13"/>
          </p:nvPr>
        </p:nvSpPr>
        <p:spPr>
          <a:xfrm>
            <a:off x="6861067" y="2885581"/>
            <a:ext cx="4086667" cy="3102469"/>
          </a:xfrm>
        </p:spPr>
        <p:txBody>
          <a:bodyPr/>
          <a:lstStyle/>
          <a:p>
            <a:pPr lvl="0"/>
            <a:r>
              <a:rPr lang="en-US"/>
              <a:t>Click to edit Master text styles</a:t>
            </a:r>
          </a:p>
        </p:txBody>
      </p:sp>
      <p:sp>
        <p:nvSpPr>
          <p:cNvPr id="4" name="Date Placeholder 3">
            <a:extLst>
              <a:ext uri="{FF2B5EF4-FFF2-40B4-BE49-F238E27FC236}">
                <a16:creationId xmlns:a16="http://schemas.microsoft.com/office/drawing/2014/main" id="{1A093508-506F-4731-B6DA-F6E8F8B09553}"/>
              </a:ext>
            </a:extLst>
          </p:cNvPr>
          <p:cNvSpPr>
            <a:spLocks noGrp="1"/>
          </p:cNvSpPr>
          <p:nvPr>
            <p:ph type="dt" sz="half" idx="14"/>
          </p:nvPr>
        </p:nvSpPr>
        <p:spPr/>
        <p:txBody>
          <a:bodyPr/>
          <a:lstStyle>
            <a:lvl1pPr>
              <a:defRPr>
                <a:solidFill>
                  <a:schemeClr val="bg1"/>
                </a:solidFill>
              </a:defRPr>
            </a:lvl1pPr>
          </a:lstStyle>
          <a:p>
            <a:fld id="{906A8E3A-8DBF-0542-BC99-444DCA0CC2C2}" type="datetimeFigureOut">
              <a:rPr lang="en-US" smtClean="0"/>
              <a:pPr/>
              <a:t>7/4/2024</a:t>
            </a:fld>
            <a:endParaRPr lang="en-US" dirty="0"/>
          </a:p>
        </p:txBody>
      </p:sp>
      <p:sp>
        <p:nvSpPr>
          <p:cNvPr id="6" name="Footer Placeholder 5">
            <a:extLst>
              <a:ext uri="{FF2B5EF4-FFF2-40B4-BE49-F238E27FC236}">
                <a16:creationId xmlns:a16="http://schemas.microsoft.com/office/drawing/2014/main" id="{600CFF9F-3D1C-430B-BECE-49D87C7AE905}"/>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3CD95F5F-990E-4917-82C6-FBFD4547AFB7}"/>
              </a:ext>
            </a:extLst>
          </p:cNvPr>
          <p:cNvSpPr>
            <a:spLocks noGrp="1"/>
          </p:cNvSpPr>
          <p:nvPr>
            <p:ph type="sldNum" sz="quarter" idx="16"/>
          </p:nvPr>
        </p:nvSpPr>
        <p:spPr/>
        <p:txBody>
          <a:bodyPr/>
          <a:lstStyle>
            <a:lvl1pPr>
              <a:defRPr>
                <a:solidFill>
                  <a:schemeClr val="bg1"/>
                </a:solidFill>
              </a:defRPr>
            </a:lvl1pPr>
          </a:lstStyle>
          <a:p>
            <a:fld id="{A693002F-D6EA-CF48-8F44-2316036B2B87}" type="slidenum">
              <a:rPr lang="en-US" smtClean="0"/>
              <a:pPr/>
              <a:t>‹#›</a:t>
            </a:fld>
            <a:endParaRPr lang="en-US" dirty="0"/>
          </a:p>
        </p:txBody>
      </p:sp>
    </p:spTree>
    <p:extLst>
      <p:ext uri="{BB962C8B-B14F-4D97-AF65-F5344CB8AC3E}">
        <p14:creationId xmlns:p14="http://schemas.microsoft.com/office/powerpoint/2010/main" val="2154033584"/>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Caption">
    <p:bg>
      <p:bgPr>
        <a:solidFill>
          <a:schemeClr val="accent6">
            <a:alpha val="30000"/>
          </a:schemeClr>
        </a:solidFill>
        <a:effectLst/>
      </p:bgPr>
    </p:bg>
    <p:spTree>
      <p:nvGrpSpPr>
        <p:cNvPr id="1" name=""/>
        <p:cNvGrpSpPr/>
        <p:nvPr/>
      </p:nvGrpSpPr>
      <p:grpSpPr>
        <a:xfrm>
          <a:off x="0" y="0"/>
          <a:ext cx="0" cy="0"/>
          <a:chOff x="0" y="0"/>
          <a:chExt cx="0" cy="0"/>
        </a:xfrm>
      </p:grpSpPr>
      <p:sp>
        <p:nvSpPr>
          <p:cNvPr id="8" name="Freeform: Shape 6">
            <a:extLst>
              <a:ext uri="{FF2B5EF4-FFF2-40B4-BE49-F238E27FC236}">
                <a16:creationId xmlns:a16="http://schemas.microsoft.com/office/drawing/2014/main" id="{E0728D6F-9DC1-CD49-A2D6-834724E8AF3F}"/>
              </a:ext>
            </a:extLst>
          </p:cNvPr>
          <p:cNvSpPr/>
          <p:nvPr userDrawn="1"/>
        </p:nvSpPr>
        <p:spPr>
          <a:xfrm>
            <a:off x="0" y="0"/>
            <a:ext cx="12181097" cy="4981942"/>
          </a:xfrm>
          <a:custGeom>
            <a:avLst/>
            <a:gdLst>
              <a:gd name="connsiteX0" fmla="*/ 0 w 2412595"/>
              <a:gd name="connsiteY0" fmla="*/ 0 h 1044036"/>
              <a:gd name="connsiteX1" fmla="*/ 2412595 w 2412595"/>
              <a:gd name="connsiteY1" fmla="*/ 0 h 1044036"/>
              <a:gd name="connsiteX2" fmla="*/ 2328863 w 2412595"/>
              <a:gd name="connsiteY2" fmla="*/ 69540 h 1044036"/>
              <a:gd name="connsiteX3" fmla="*/ 2000250 w 2412595"/>
              <a:gd name="connsiteY3" fmla="*/ 285750 h 1044036"/>
              <a:gd name="connsiteX4" fmla="*/ 1162050 w 2412595"/>
              <a:gd name="connsiteY4" fmla="*/ 400050 h 1044036"/>
              <a:gd name="connsiteX5" fmla="*/ 552450 w 2412595"/>
              <a:gd name="connsiteY5" fmla="*/ 952500 h 1044036"/>
              <a:gd name="connsiteX6" fmla="*/ 107640 w 2412595"/>
              <a:gd name="connsiteY6" fmla="*/ 1035825 h 1044036"/>
              <a:gd name="connsiteX7" fmla="*/ 0 w 2412595"/>
              <a:gd name="connsiteY7" fmla="*/ 1044036 h 104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595" h="1044036">
                <a:moveTo>
                  <a:pt x="0" y="0"/>
                </a:moveTo>
                <a:lnTo>
                  <a:pt x="2412595" y="0"/>
                </a:lnTo>
                <a:lnTo>
                  <a:pt x="2328863" y="69540"/>
                </a:lnTo>
                <a:cubicBezTo>
                  <a:pt x="2215753" y="160139"/>
                  <a:pt x="2095500" y="245269"/>
                  <a:pt x="2000250" y="285750"/>
                </a:cubicBezTo>
                <a:cubicBezTo>
                  <a:pt x="1746250" y="393700"/>
                  <a:pt x="1403350" y="288925"/>
                  <a:pt x="1162050" y="400050"/>
                </a:cubicBezTo>
                <a:cubicBezTo>
                  <a:pt x="920750" y="511175"/>
                  <a:pt x="844550" y="841375"/>
                  <a:pt x="552450" y="952500"/>
                </a:cubicBezTo>
                <a:cubicBezTo>
                  <a:pt x="442913" y="994172"/>
                  <a:pt x="278904" y="1019770"/>
                  <a:pt x="107640" y="1035825"/>
                </a:cubicBezTo>
                <a:lnTo>
                  <a:pt x="0" y="1044036"/>
                </a:ln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30">
            <a:extLst>
              <a:ext uri="{FF2B5EF4-FFF2-40B4-BE49-F238E27FC236}">
                <a16:creationId xmlns:a16="http://schemas.microsoft.com/office/drawing/2014/main" id="{2120EC90-BDC2-0E4B-9A3F-97CA90AA39F1}"/>
              </a:ext>
            </a:extLst>
          </p:cNvPr>
          <p:cNvSpPr>
            <a:spLocks noGrp="1"/>
          </p:cNvSpPr>
          <p:nvPr>
            <p:ph type="pic" sz="quarter" idx="14"/>
          </p:nvPr>
        </p:nvSpPr>
        <p:spPr>
          <a:xfrm>
            <a:off x="0" y="0"/>
            <a:ext cx="9298096" cy="6858000"/>
          </a:xfrm>
          <a:custGeom>
            <a:avLst/>
            <a:gdLst>
              <a:gd name="connsiteX0" fmla="*/ 0 w 9298096"/>
              <a:gd name="connsiteY0" fmla="*/ 0 h 6858000"/>
              <a:gd name="connsiteX1" fmla="*/ 8705997 w 9298096"/>
              <a:gd name="connsiteY1" fmla="*/ 0 h 6858000"/>
              <a:gd name="connsiteX2" fmla="*/ 8676710 w 9298096"/>
              <a:gd name="connsiteY2" fmla="*/ 366601 h 6858000"/>
              <a:gd name="connsiteX3" fmla="*/ 9086747 w 9298096"/>
              <a:gd name="connsiteY3" fmla="*/ 1403199 h 6858000"/>
              <a:gd name="connsiteX4" fmla="*/ 9297958 w 9298096"/>
              <a:gd name="connsiteY4" fmla="*/ 2314162 h 6858000"/>
              <a:gd name="connsiteX5" fmla="*/ 9298096 w 9298096"/>
              <a:gd name="connsiteY5" fmla="*/ 2513013 h 6858000"/>
              <a:gd name="connsiteX6" fmla="*/ 6405563 w 9298096"/>
              <a:gd name="connsiteY6" fmla="*/ 2513013 h 6858000"/>
              <a:gd name="connsiteX7" fmla="*/ 6405563 w 9298096"/>
              <a:gd name="connsiteY7" fmla="*/ 5528005 h 6858000"/>
              <a:gd name="connsiteX8" fmla="*/ 6380081 w 9298096"/>
              <a:gd name="connsiteY8" fmla="*/ 5533593 h 6858000"/>
              <a:gd name="connsiteX9" fmla="*/ 5022973 w 9298096"/>
              <a:gd name="connsiteY9" fmla="*/ 5947798 h 6858000"/>
              <a:gd name="connsiteX10" fmla="*/ 4312498 w 9298096"/>
              <a:gd name="connsiteY10" fmla="*/ 6826871 h 6858000"/>
              <a:gd name="connsiteX11" fmla="*/ 4305141 w 9298096"/>
              <a:gd name="connsiteY11" fmla="*/ 6858000 h 6858000"/>
              <a:gd name="connsiteX12" fmla="*/ 0 w 9298096"/>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98096" h="6858000">
                <a:moveTo>
                  <a:pt x="0" y="0"/>
                </a:moveTo>
                <a:cubicBezTo>
                  <a:pt x="0" y="0"/>
                  <a:pt x="0" y="0"/>
                  <a:pt x="8705997" y="0"/>
                </a:cubicBezTo>
                <a:cubicBezTo>
                  <a:pt x="8676710" y="120093"/>
                  <a:pt x="8662063" y="246508"/>
                  <a:pt x="8676710" y="366601"/>
                </a:cubicBezTo>
                <a:cubicBezTo>
                  <a:pt x="8720642" y="733203"/>
                  <a:pt x="8940304" y="1061881"/>
                  <a:pt x="9086747" y="1403199"/>
                </a:cubicBezTo>
                <a:cubicBezTo>
                  <a:pt x="9210308" y="1694743"/>
                  <a:pt x="9280326" y="2003174"/>
                  <a:pt x="9297958" y="2314162"/>
                </a:cubicBezTo>
                <a:lnTo>
                  <a:pt x="9298096" y="2513013"/>
                </a:lnTo>
                <a:lnTo>
                  <a:pt x="6405563" y="2513013"/>
                </a:lnTo>
                <a:lnTo>
                  <a:pt x="6405563" y="5528005"/>
                </a:lnTo>
                <a:lnTo>
                  <a:pt x="6380081" y="5533593"/>
                </a:lnTo>
                <a:cubicBezTo>
                  <a:pt x="5907118" y="5632552"/>
                  <a:pt x="5423859" y="5715512"/>
                  <a:pt x="5022973" y="5947798"/>
                </a:cubicBezTo>
                <a:cubicBezTo>
                  <a:pt x="4677003" y="6156381"/>
                  <a:pt x="4421644" y="6475183"/>
                  <a:pt x="4312498" y="6826871"/>
                </a:cubicBezTo>
                <a:lnTo>
                  <a:pt x="4305141" y="6858000"/>
                </a:lnTo>
                <a:lnTo>
                  <a:pt x="0" y="6858000"/>
                </a:lnTo>
                <a:close/>
              </a:path>
            </a:pathLst>
          </a:custGeom>
          <a:solidFill>
            <a:schemeClr val="bg2">
              <a:lumMod val="95000"/>
            </a:schemeClr>
          </a:solidFill>
        </p:spPr>
        <p:txBody>
          <a:bodyPr wrap="square" anchor="ctr">
            <a:noAutofit/>
          </a:bodyPr>
          <a:lstStyle>
            <a:lvl1pPr marL="0" indent="0" algn="ctr">
              <a:buNone/>
              <a:defRPr sz="1800">
                <a:solidFill>
                  <a:schemeClr val="tx2"/>
                </a:solidFill>
              </a:defRPr>
            </a:lvl1pPr>
          </a:lstStyle>
          <a:p>
            <a:r>
              <a:rPr lang="en-US" noProof="0"/>
              <a:t>Click icon to add picture</a:t>
            </a:r>
            <a:endParaRPr lang="en-US" noProof="0" dirty="0"/>
          </a:p>
        </p:txBody>
      </p:sp>
      <p:sp>
        <p:nvSpPr>
          <p:cNvPr id="21" name="Rectangle 20">
            <a:extLst>
              <a:ext uri="{FF2B5EF4-FFF2-40B4-BE49-F238E27FC236}">
                <a16:creationId xmlns:a16="http://schemas.microsoft.com/office/drawing/2014/main" id="{F8985295-F0BC-9B4D-981C-D474C9EDECD0}"/>
              </a:ext>
            </a:extLst>
          </p:cNvPr>
          <p:cNvSpPr/>
          <p:nvPr userDrawn="1"/>
        </p:nvSpPr>
        <p:spPr>
          <a:xfrm>
            <a:off x="6405102" y="2512661"/>
            <a:ext cx="5284607" cy="434533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Title 1">
            <a:extLst>
              <a:ext uri="{FF2B5EF4-FFF2-40B4-BE49-F238E27FC236}">
                <a16:creationId xmlns:a16="http://schemas.microsoft.com/office/drawing/2014/main" id="{5CB02C94-6046-2E46-BE22-98A994B16607}"/>
              </a:ext>
            </a:extLst>
          </p:cNvPr>
          <p:cNvSpPr>
            <a:spLocks noGrp="1"/>
          </p:cNvSpPr>
          <p:nvPr>
            <p:ph type="title"/>
          </p:nvPr>
        </p:nvSpPr>
        <p:spPr>
          <a:xfrm>
            <a:off x="6767867" y="2763704"/>
            <a:ext cx="4559075" cy="583800"/>
          </a:xfrm>
        </p:spPr>
        <p:txBody>
          <a:bodyPr lIns="91440" rIns="91440">
            <a:noAutofit/>
          </a:bodyPr>
          <a:lstStyle>
            <a:lvl1pPr>
              <a:defRPr sz="2400" b="1" i="0" spc="150" baseline="0">
                <a:solidFill>
                  <a:schemeClr val="accent1"/>
                </a:solidFill>
                <a:latin typeface="Meiryo UI" panose="020B0604030504040204" pitchFamily="34" charset="-128"/>
                <a:ea typeface="Meiryo UI" panose="020B0604030504040204" pitchFamily="34" charset="-128"/>
              </a:defRPr>
            </a:lvl1pPr>
          </a:lstStyle>
          <a:p>
            <a:r>
              <a:rPr lang="en-US" noProof="0"/>
              <a:t>Click to edit Master title style</a:t>
            </a:r>
            <a:endParaRPr lang="en-US" noProof="0" dirty="0"/>
          </a:p>
        </p:txBody>
      </p:sp>
      <p:cxnSp>
        <p:nvCxnSpPr>
          <p:cNvPr id="24" name="Straight Connector 23">
            <a:extLst>
              <a:ext uri="{FF2B5EF4-FFF2-40B4-BE49-F238E27FC236}">
                <a16:creationId xmlns:a16="http://schemas.microsoft.com/office/drawing/2014/main" id="{E80620B5-CD54-A44A-A690-BB5E58FBDA77}"/>
              </a:ext>
            </a:extLst>
          </p:cNvPr>
          <p:cNvCxnSpPr>
            <a:cxnSpLocks/>
          </p:cNvCxnSpPr>
          <p:nvPr userDrawn="1"/>
        </p:nvCxnSpPr>
        <p:spPr>
          <a:xfrm>
            <a:off x="6767867" y="3347504"/>
            <a:ext cx="4443697"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933D35FF-5668-47B8-A93C-30923509CC04}"/>
              </a:ext>
            </a:extLst>
          </p:cNvPr>
          <p:cNvSpPr>
            <a:spLocks noGrp="1"/>
          </p:cNvSpPr>
          <p:nvPr>
            <p:ph sz="quarter" idx="15"/>
          </p:nvPr>
        </p:nvSpPr>
        <p:spPr>
          <a:xfrm>
            <a:off x="6767513" y="3348038"/>
            <a:ext cx="4559074" cy="3008312"/>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117143035"/>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C4EB4B-30F5-5541-B2A0-6BD04D0109C9}"/>
              </a:ext>
            </a:extLst>
          </p:cNvPr>
          <p:cNvSpPr>
            <a:spLocks noGrp="1"/>
          </p:cNvSpPr>
          <p:nvPr>
            <p:ph type="dt" sz="half" idx="10"/>
          </p:nvPr>
        </p:nvSpPr>
        <p:spPr/>
        <p:txBody>
          <a:bodyPr/>
          <a:lstStyle/>
          <a:p>
            <a:fld id="{906A8E3A-8DBF-0542-BC99-444DCA0CC2C2}" type="datetimeFigureOut">
              <a:rPr lang="en-US" smtClean="0"/>
              <a:t>7/4/2024</a:t>
            </a:fld>
            <a:endParaRPr lang="en-US" dirty="0"/>
          </a:p>
        </p:txBody>
      </p:sp>
      <p:sp>
        <p:nvSpPr>
          <p:cNvPr id="3" name="Footer Placeholder 2">
            <a:extLst>
              <a:ext uri="{FF2B5EF4-FFF2-40B4-BE49-F238E27FC236}">
                <a16:creationId xmlns:a16="http://schemas.microsoft.com/office/drawing/2014/main" id="{72D97956-7D4F-5346-B8DD-3653B600E65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D5AB29D-BA7D-E743-8CA0-6953FF72B2BC}"/>
              </a:ext>
            </a:extLst>
          </p:cNvPr>
          <p:cNvSpPr>
            <a:spLocks noGrp="1"/>
          </p:cNvSpPr>
          <p:nvPr>
            <p:ph type="sldNum" sz="quarter" idx="12"/>
          </p:nvPr>
        </p:nvSpPr>
        <p:spPr/>
        <p:txBody>
          <a:bodyPr/>
          <a:lstStyle/>
          <a:p>
            <a:fld id="{A693002F-D6EA-CF48-8F44-2316036B2B87}" type="slidenum">
              <a:rPr lang="en-US" smtClean="0"/>
              <a:t>‹#›</a:t>
            </a:fld>
            <a:endParaRPr lang="en-US" dirty="0"/>
          </a:p>
        </p:txBody>
      </p:sp>
    </p:spTree>
    <p:extLst>
      <p:ext uri="{BB962C8B-B14F-4D97-AF65-F5344CB8AC3E}">
        <p14:creationId xmlns:p14="http://schemas.microsoft.com/office/powerpoint/2010/main" val="411299995"/>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alpha val="3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9B7248-6025-0744-9C6E-BC6F9FDBD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84367D3-6495-C045-872D-F4C6CB656C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5CC2195-E771-AB42-B5A7-7832D8F418C4}"/>
              </a:ext>
            </a:extLst>
          </p:cNvPr>
          <p:cNvSpPr>
            <a:spLocks noGrp="1"/>
          </p:cNvSpPr>
          <p:nvPr>
            <p:ph type="dt" sz="half" idx="2"/>
          </p:nvPr>
        </p:nvSpPr>
        <p:spPr>
          <a:xfrm>
            <a:off x="838200" y="6492875"/>
            <a:ext cx="2743200" cy="228600"/>
          </a:xfrm>
          <a:prstGeom prst="rect">
            <a:avLst/>
          </a:prstGeom>
        </p:spPr>
        <p:txBody>
          <a:bodyPr vert="horz" lIns="91440" tIns="45720" rIns="91440" bIns="45720" rtlCol="0" anchor="ctr"/>
          <a:lstStyle>
            <a:lvl1pPr algn="l">
              <a:defRPr sz="800">
                <a:solidFill>
                  <a:schemeClr val="tx1">
                    <a:tint val="75000"/>
                  </a:schemeClr>
                </a:solidFill>
              </a:defRPr>
            </a:lvl1pPr>
          </a:lstStyle>
          <a:p>
            <a:fld id="{906A8E3A-8DBF-0542-BC99-444DCA0CC2C2}" type="datetimeFigureOut">
              <a:rPr lang="en-US" smtClean="0"/>
              <a:pPr/>
              <a:t>7/4/2024</a:t>
            </a:fld>
            <a:endParaRPr lang="en-US" dirty="0"/>
          </a:p>
        </p:txBody>
      </p:sp>
      <p:sp>
        <p:nvSpPr>
          <p:cNvPr id="5" name="Footer Placeholder 4">
            <a:extLst>
              <a:ext uri="{FF2B5EF4-FFF2-40B4-BE49-F238E27FC236}">
                <a16:creationId xmlns:a16="http://schemas.microsoft.com/office/drawing/2014/main" id="{737F28BA-DFC0-3946-9FE9-DE388CB020C0}"/>
              </a:ext>
            </a:extLst>
          </p:cNvPr>
          <p:cNvSpPr>
            <a:spLocks noGrp="1"/>
          </p:cNvSpPr>
          <p:nvPr>
            <p:ph type="ftr" sz="quarter" idx="3"/>
          </p:nvPr>
        </p:nvSpPr>
        <p:spPr>
          <a:xfrm>
            <a:off x="4038600" y="6492875"/>
            <a:ext cx="41148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DDF77CB-EF35-DF4C-95FE-31419B6CA9E6}"/>
              </a:ext>
            </a:extLst>
          </p:cNvPr>
          <p:cNvSpPr>
            <a:spLocks noGrp="1"/>
          </p:cNvSpPr>
          <p:nvPr>
            <p:ph type="sldNum" sz="quarter" idx="4"/>
          </p:nvPr>
        </p:nvSpPr>
        <p:spPr>
          <a:xfrm>
            <a:off x="10936940" y="6492875"/>
            <a:ext cx="416859" cy="228600"/>
          </a:xfrm>
          <a:prstGeom prst="rect">
            <a:avLst/>
          </a:prstGeom>
        </p:spPr>
        <p:txBody>
          <a:bodyPr vert="horz" lIns="91440" tIns="45720" rIns="91440" bIns="45720" rtlCol="0" anchor="ctr"/>
          <a:lstStyle>
            <a:lvl1pPr algn="r">
              <a:defRPr sz="800">
                <a:solidFill>
                  <a:schemeClr val="tx1">
                    <a:tint val="75000"/>
                  </a:schemeClr>
                </a:solidFill>
              </a:defRPr>
            </a:lvl1pPr>
          </a:lstStyle>
          <a:p>
            <a:fld id="{A693002F-D6EA-CF48-8F44-2316036B2B87}" type="slidenum">
              <a:rPr lang="en-US" smtClean="0"/>
              <a:pPr/>
              <a:t>‹#›</a:t>
            </a:fld>
            <a:endParaRPr lang="en-US" dirty="0"/>
          </a:p>
        </p:txBody>
      </p:sp>
    </p:spTree>
    <p:extLst>
      <p:ext uri="{BB962C8B-B14F-4D97-AF65-F5344CB8AC3E}">
        <p14:creationId xmlns:p14="http://schemas.microsoft.com/office/powerpoint/2010/main" val="206674529"/>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82" r:id="rId3"/>
    <p:sldLayoutId id="2147483687" r:id="rId4"/>
    <p:sldLayoutId id="2147483693" r:id="rId5"/>
    <p:sldLayoutId id="2147483676" r:id="rId6"/>
  </p:sldLayoutIdLst>
  <p:transition spd="slow">
    <p:randomBar dir="vert"/>
  </p:transition>
  <p:txStyles>
    <p:titleStyle>
      <a:lvl1pPr algn="l" defTabSz="914400" rtl="0" eaLnBrk="1" latinLnBrk="0" hangingPunct="1">
        <a:lnSpc>
          <a:spcPct val="90000"/>
        </a:lnSpc>
        <a:spcBef>
          <a:spcPct val="0"/>
        </a:spcBef>
        <a:buNone/>
        <a:defRPr sz="2400" b="1" kern="1200" spc="150" baseline="0">
          <a:solidFill>
            <a:schemeClr val="accent1"/>
          </a:solidFill>
          <a:latin typeface="+mj-lt"/>
          <a:ea typeface="Meiryo UI" panose="020B0604030504040204" pitchFamily="34" charset="-128"/>
          <a:cs typeface="+mj-cs"/>
        </a:defRPr>
      </a:lvl1pPr>
    </p:titleStyle>
    <p:bodyStyle>
      <a:lvl1pPr marL="228600" indent="-228600" algn="l" defTabSz="914400" rtl="0" eaLnBrk="1" latinLnBrk="0" hangingPunct="1">
        <a:lnSpc>
          <a:spcPct val="150000"/>
        </a:lnSpc>
        <a:spcBef>
          <a:spcPts val="1500"/>
        </a:spcBef>
        <a:buFont typeface="Arial" panose="020B0604020202020204" pitchFamily="34" charset="0"/>
        <a:buChar char="•"/>
        <a:defRPr sz="1500" kern="1200" spc="150" baseline="0">
          <a:solidFill>
            <a:schemeClr val="tx1"/>
          </a:solidFill>
          <a:latin typeface="+mn-lt"/>
          <a:ea typeface="Meiryo UI" panose="020B0604030504040204" pitchFamily="34" charset="-128"/>
          <a:cs typeface="+mn-cs"/>
        </a:defRPr>
      </a:lvl1pPr>
      <a:lvl2pPr marL="685800" indent="-228600" algn="l" defTabSz="914400" rtl="0" eaLnBrk="1" latinLnBrk="0" hangingPunct="1">
        <a:lnSpc>
          <a:spcPct val="150000"/>
        </a:lnSpc>
        <a:spcBef>
          <a:spcPts val="1500"/>
        </a:spcBef>
        <a:buFont typeface="Arial" panose="020B0604020202020204" pitchFamily="34" charset="0"/>
        <a:buChar char="•"/>
        <a:defRPr sz="1500" kern="1200" spc="150" baseline="0">
          <a:solidFill>
            <a:schemeClr val="tx1"/>
          </a:solidFill>
          <a:latin typeface="+mn-lt"/>
          <a:ea typeface="Meiryo UI" panose="020B0604030504040204" pitchFamily="34" charset="-128"/>
          <a:cs typeface="+mn-cs"/>
        </a:defRPr>
      </a:lvl2pPr>
      <a:lvl3pPr marL="1143000" indent="-228600" algn="l" defTabSz="914400" rtl="0" eaLnBrk="1" latinLnBrk="0" hangingPunct="1">
        <a:lnSpc>
          <a:spcPct val="150000"/>
        </a:lnSpc>
        <a:spcBef>
          <a:spcPts val="1500"/>
        </a:spcBef>
        <a:buFont typeface="Arial" panose="020B0604020202020204" pitchFamily="34" charset="0"/>
        <a:buChar char="•"/>
        <a:defRPr sz="1400" kern="1200" spc="150" baseline="0">
          <a:solidFill>
            <a:schemeClr val="tx1"/>
          </a:solidFill>
          <a:latin typeface="+mn-lt"/>
          <a:ea typeface="Meiryo UI" panose="020B0604030504040204" pitchFamily="34" charset="-128"/>
          <a:cs typeface="+mn-cs"/>
        </a:defRPr>
      </a:lvl3pPr>
      <a:lvl4pPr marL="1600200" indent="-228600" algn="l" defTabSz="914400" rtl="0" eaLnBrk="1" latinLnBrk="0" hangingPunct="1">
        <a:lnSpc>
          <a:spcPct val="150000"/>
        </a:lnSpc>
        <a:spcBef>
          <a:spcPts val="1500"/>
        </a:spcBef>
        <a:buFont typeface="Arial" panose="020B0604020202020204" pitchFamily="34" charset="0"/>
        <a:buChar char="•"/>
        <a:defRPr sz="1400" kern="1200" spc="150" baseline="0">
          <a:solidFill>
            <a:schemeClr val="tx1"/>
          </a:solidFill>
          <a:latin typeface="+mn-lt"/>
          <a:ea typeface="Meiryo UI" panose="020B0604030504040204" pitchFamily="34" charset="-128"/>
          <a:cs typeface="+mn-cs"/>
        </a:defRPr>
      </a:lvl4pPr>
      <a:lvl5pPr marL="2057400" indent="-228600" algn="l" defTabSz="914400" rtl="0" eaLnBrk="1" latinLnBrk="0" hangingPunct="1">
        <a:lnSpc>
          <a:spcPct val="150000"/>
        </a:lnSpc>
        <a:spcBef>
          <a:spcPts val="1500"/>
        </a:spcBef>
        <a:buFont typeface="Arial" panose="020B0604020202020204" pitchFamily="34" charset="0"/>
        <a:buChar char="•"/>
        <a:defRPr sz="1400" kern="1200" spc="150" baseline="0">
          <a:solidFill>
            <a:schemeClr val="tx1"/>
          </a:solidFill>
          <a:latin typeface="+mn-lt"/>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close up of a flowers">
            <a:extLst>
              <a:ext uri="{FF2B5EF4-FFF2-40B4-BE49-F238E27FC236}">
                <a16:creationId xmlns:a16="http://schemas.microsoft.com/office/drawing/2014/main" id="{5A8C014E-25AF-4B1A-85C4-1B34CBEC7EE8}"/>
              </a:ext>
            </a:extLst>
          </p:cNvPr>
          <p:cNvPicPr>
            <a:picLocks noGrp="1" noChangeAspect="1"/>
          </p:cNvPicPr>
          <p:nvPr>
            <p:ph type="pic" sz="quarter" idx="14"/>
          </p:nvPr>
        </p:nvPicPr>
        <p:blipFill>
          <a:blip r:embed="rId2">
            <a:alphaModFix amt="35000"/>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a:solidFill>
            <a:schemeClr val="accent1">
              <a:lumMod val="60000"/>
              <a:lumOff val="40000"/>
            </a:schemeClr>
          </a:solidFill>
        </p:spPr>
      </p:pic>
      <p:sp>
        <p:nvSpPr>
          <p:cNvPr id="4" name="Title 3">
            <a:extLst>
              <a:ext uri="{FF2B5EF4-FFF2-40B4-BE49-F238E27FC236}">
                <a16:creationId xmlns:a16="http://schemas.microsoft.com/office/drawing/2014/main" id="{4A2D73A5-4430-0F47-84CE-C3324CEBA797}"/>
              </a:ext>
            </a:extLst>
          </p:cNvPr>
          <p:cNvSpPr>
            <a:spLocks noGrp="1"/>
          </p:cNvSpPr>
          <p:nvPr>
            <p:ph type="ctrTitle"/>
          </p:nvPr>
        </p:nvSpPr>
        <p:spPr/>
        <p:txBody>
          <a:bodyPr/>
          <a:lstStyle/>
          <a:p>
            <a:r>
              <a:rPr lang="en-US" dirty="0">
                <a:solidFill>
                  <a:srgbClr val="7030A0"/>
                </a:solidFill>
              </a:rPr>
              <a:t>Choices</a:t>
            </a:r>
          </a:p>
        </p:txBody>
      </p:sp>
      <p:sp>
        <p:nvSpPr>
          <p:cNvPr id="5" name="Subtitle 4">
            <a:extLst>
              <a:ext uri="{FF2B5EF4-FFF2-40B4-BE49-F238E27FC236}">
                <a16:creationId xmlns:a16="http://schemas.microsoft.com/office/drawing/2014/main" id="{9107CE13-DFD5-424B-B4BF-ADF75F3976E0}"/>
              </a:ext>
            </a:extLst>
          </p:cNvPr>
          <p:cNvSpPr>
            <a:spLocks noGrp="1"/>
          </p:cNvSpPr>
          <p:nvPr>
            <p:ph type="subTitle" idx="1"/>
          </p:nvPr>
        </p:nvSpPr>
        <p:spPr>
          <a:xfrm>
            <a:off x="1701383" y="3919840"/>
            <a:ext cx="8789234" cy="1150924"/>
          </a:xfrm>
        </p:spPr>
        <p:txBody>
          <a:bodyPr>
            <a:noAutofit/>
          </a:bodyPr>
          <a:lstStyle/>
          <a:p>
            <a:r>
              <a:rPr lang="en-US" altLang="ja-JP" sz="2400" dirty="0">
                <a:solidFill>
                  <a:srgbClr val="7030A0"/>
                </a:solidFill>
              </a:rPr>
              <a:t>We make choices every day.</a:t>
            </a:r>
          </a:p>
          <a:p>
            <a:r>
              <a:rPr lang="en-US" altLang="ja-JP" sz="2400" dirty="0">
                <a:solidFill>
                  <a:srgbClr val="7030A0"/>
                </a:solidFill>
              </a:rPr>
              <a:t>Some are minor; Some are life changing.</a:t>
            </a:r>
            <a:endParaRPr lang="ja-JP" altLang="en-US" sz="2400" dirty="0">
              <a:solidFill>
                <a:srgbClr val="7030A0"/>
              </a:solidFill>
            </a:endParaRPr>
          </a:p>
        </p:txBody>
      </p:sp>
    </p:spTree>
    <p:extLst>
      <p:ext uri="{BB962C8B-B14F-4D97-AF65-F5344CB8AC3E}">
        <p14:creationId xmlns:p14="http://schemas.microsoft.com/office/powerpoint/2010/main" val="2221651646"/>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8200" y="1264837"/>
            <a:ext cx="10524344" cy="4912126"/>
          </a:xfrm>
        </p:spPr>
        <p:txBody>
          <a:bodyPr>
            <a:normAutofit/>
          </a:bodyPr>
          <a:lstStyle/>
          <a:p>
            <a:r>
              <a:rPr lang="en-US" sz="2800" dirty="0"/>
              <a:t>Many want to take the easy way.</a:t>
            </a:r>
          </a:p>
          <a:p>
            <a:r>
              <a:rPr lang="en-US" sz="2800" dirty="0"/>
              <a:t>Only a few take the hard way.</a:t>
            </a:r>
          </a:p>
          <a:p>
            <a:pPr algn="ctr"/>
            <a:endParaRPr lang="en-US" sz="2800" dirty="0"/>
          </a:p>
          <a:p>
            <a:pPr algn="ctr"/>
            <a:r>
              <a:rPr lang="en-US" sz="2800" b="1" dirty="0"/>
              <a:t>MAKE SURE YOU ARE ON THE RIGHT ROAD!</a:t>
            </a:r>
          </a:p>
          <a:p>
            <a:pPr algn="ctr"/>
            <a:r>
              <a:rPr lang="en-US" sz="2800" b="1" dirty="0"/>
              <a:t>YOU DON’T WANT TO END UP IN A PLACE </a:t>
            </a:r>
            <a:br>
              <a:rPr lang="en-US" sz="2800" b="1" dirty="0"/>
            </a:br>
            <a:r>
              <a:rPr lang="en-US" sz="2800" b="1" dirty="0"/>
              <a:t>YOU NEVER WANTED TO BE!</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p:txBody>
          <a:bodyPr/>
          <a:lstStyle/>
          <a:p>
            <a:r>
              <a:rPr lang="en-US" sz="3200" dirty="0">
                <a:solidFill>
                  <a:srgbClr val="7030A0"/>
                </a:solidFill>
              </a:rPr>
              <a:t>Make sure you are on the right road</a:t>
            </a:r>
            <a:endParaRPr lang="en-US" sz="3200" dirty="0"/>
          </a:p>
        </p:txBody>
      </p:sp>
      <p:pic>
        <p:nvPicPr>
          <p:cNvPr id="1026" name="Picture 2">
            <a:extLst>
              <a:ext uri="{FF2B5EF4-FFF2-40B4-BE49-F238E27FC236}">
                <a16:creationId xmlns:a16="http://schemas.microsoft.com/office/drawing/2014/main" id="{464B0D9E-9D2C-E3BA-5733-5EF45BA6CB1E}"/>
              </a:ext>
            </a:extLst>
          </p:cNvPr>
          <p:cNvPicPr>
            <a:picLocks noChangeAspect="1" noChangeArrowheads="1"/>
          </p:cNvPicPr>
          <p:nvPr/>
        </p:nvPicPr>
        <p:blipFill>
          <a:blip r:embed="rId2"/>
          <a:srcRect/>
          <a:stretch/>
        </p:blipFill>
        <p:spPr bwMode="auto">
          <a:xfrm>
            <a:off x="7878618" y="1264838"/>
            <a:ext cx="3794414" cy="2527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224118"/>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8200" y="1264837"/>
            <a:ext cx="10524344" cy="4912126"/>
          </a:xfrm>
        </p:spPr>
        <p:txBody>
          <a:bodyPr>
            <a:normAutofit lnSpcReduction="10000"/>
          </a:bodyPr>
          <a:lstStyle/>
          <a:p>
            <a:endParaRPr lang="en-US" sz="4000" b="1" dirty="0"/>
          </a:p>
          <a:p>
            <a:r>
              <a:rPr lang="en-US" sz="4000" b="1" dirty="0"/>
              <a:t>Our choices </a:t>
            </a:r>
            <a:br>
              <a:rPr lang="en-US" sz="4000" b="1" dirty="0"/>
            </a:br>
            <a:r>
              <a:rPr lang="en-US" sz="4000" b="1" dirty="0"/>
              <a:t>really do matter.</a:t>
            </a:r>
          </a:p>
          <a:p>
            <a:pPr algn="ctr"/>
            <a:r>
              <a:rPr lang="en-US" sz="4000" b="1" dirty="0"/>
              <a:t>We make our choices –</a:t>
            </a:r>
            <a:br>
              <a:rPr lang="en-US" sz="4000" b="1" dirty="0"/>
            </a:br>
            <a:r>
              <a:rPr lang="en-US" sz="4000" b="1" dirty="0"/>
              <a:t>and our choices make us.</a:t>
            </a:r>
          </a:p>
          <a:p>
            <a:endParaRPr lang="ja-JP" altLang="en-US" sz="4000" dirty="0"/>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p:txBody>
          <a:bodyPr/>
          <a:lstStyle/>
          <a:p>
            <a:r>
              <a:rPr lang="en-US" sz="3200" dirty="0">
                <a:solidFill>
                  <a:srgbClr val="7030A0"/>
                </a:solidFill>
              </a:rPr>
              <a:t>Make sure you are on the right road</a:t>
            </a:r>
          </a:p>
        </p:txBody>
      </p:sp>
      <p:pic>
        <p:nvPicPr>
          <p:cNvPr id="2" name="Picture 2">
            <a:extLst>
              <a:ext uri="{FF2B5EF4-FFF2-40B4-BE49-F238E27FC236}">
                <a16:creationId xmlns:a16="http://schemas.microsoft.com/office/drawing/2014/main" id="{B9E20631-047A-A0AC-84EF-420A6BCFA07D}"/>
              </a:ext>
            </a:extLst>
          </p:cNvPr>
          <p:cNvPicPr>
            <a:picLocks noChangeAspect="1" noChangeArrowheads="1"/>
          </p:cNvPicPr>
          <p:nvPr/>
        </p:nvPicPr>
        <p:blipFill>
          <a:blip r:embed="rId2"/>
          <a:srcRect/>
          <a:stretch/>
        </p:blipFill>
        <p:spPr bwMode="auto">
          <a:xfrm>
            <a:off x="7148945" y="1264838"/>
            <a:ext cx="4524087" cy="3013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601533"/>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0D7E-6BF6-55D7-8B5E-4140A14EE26F}"/>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BB42D00B-803D-B1E8-5DC8-7235552812D8}"/>
              </a:ext>
            </a:extLst>
          </p:cNvPr>
          <p:cNvSpPr>
            <a:spLocks noGrp="1"/>
          </p:cNvSpPr>
          <p:nvPr>
            <p:ph sz="quarter" idx="10"/>
          </p:nvPr>
        </p:nvSpPr>
        <p:spPr/>
        <p:txBody>
          <a:bodyPr>
            <a:normAutofit/>
          </a:bodyPr>
          <a:lstStyle/>
          <a:p>
            <a:r>
              <a:rPr lang="en-US" sz="2400" dirty="0"/>
              <a:t>All of our life, we make choices. </a:t>
            </a:r>
          </a:p>
          <a:p>
            <a:pPr lvl="1"/>
            <a:r>
              <a:rPr lang="en-US" sz="2400" b="1" dirty="0"/>
              <a:t>Where to eat </a:t>
            </a:r>
            <a:r>
              <a:rPr lang="en-US" sz="2400" dirty="0"/>
              <a:t>– Burger King or Arby’s</a:t>
            </a:r>
          </a:p>
          <a:p>
            <a:pPr lvl="1"/>
            <a:r>
              <a:rPr lang="en-US" sz="2400" b="1" dirty="0"/>
              <a:t>Where to live </a:t>
            </a:r>
            <a:r>
              <a:rPr lang="en-US" sz="2400" dirty="0"/>
              <a:t>– Buy or rent, big city, small town</a:t>
            </a:r>
          </a:p>
          <a:p>
            <a:pPr lvl="1"/>
            <a:r>
              <a:rPr lang="en-US" sz="2400" b="1" dirty="0"/>
              <a:t>Where to work </a:t>
            </a:r>
            <a:r>
              <a:rPr lang="en-US" sz="2400" dirty="0"/>
              <a:t>– just a job, skilled labor, management </a:t>
            </a:r>
          </a:p>
          <a:p>
            <a:pPr lvl="1"/>
            <a:r>
              <a:rPr lang="en-US" sz="2400" b="1" dirty="0"/>
              <a:t>What to wear </a:t>
            </a:r>
            <a:r>
              <a:rPr lang="en-US" sz="2400" dirty="0"/>
              <a:t>– church clothes, farmer clothes</a:t>
            </a:r>
          </a:p>
          <a:p>
            <a:r>
              <a:rPr lang="en-US" sz="2400" dirty="0"/>
              <a:t>We also make moral and spiritual choices about our life.</a:t>
            </a:r>
          </a:p>
        </p:txBody>
      </p:sp>
    </p:spTree>
    <p:extLst>
      <p:ext uri="{BB962C8B-B14F-4D97-AF65-F5344CB8AC3E}">
        <p14:creationId xmlns:p14="http://schemas.microsoft.com/office/powerpoint/2010/main" val="1494294669"/>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8200" y="1264837"/>
            <a:ext cx="10524344" cy="4912126"/>
          </a:xfrm>
        </p:spPr>
        <p:txBody>
          <a:bodyPr>
            <a:normAutofit/>
          </a:bodyPr>
          <a:lstStyle/>
          <a:p>
            <a:r>
              <a:rPr lang="en-US" sz="2000" dirty="0"/>
              <a:t>At Freed-Hardman – many men would take a young lady to church, then to the student center for a Coke and conversation. I had taken a young lady to Wed. Bible Study, then at the student center. In comes to other young ladies (Janet and her roommate) – they sat at our table. That is how I met Janet in 1965.</a:t>
            </a:r>
          </a:p>
          <a:p>
            <a:r>
              <a:rPr lang="en-US" sz="2000" dirty="0"/>
              <a:t>After graduating in 1966, I started preaching in Dyersburg. I told the church one Sunday about my rough week. “The brakes went out on the car and I asked Janet to marry me.”</a:t>
            </a:r>
          </a:p>
          <a:p>
            <a:r>
              <a:rPr lang="en-US" sz="2000" dirty="0"/>
              <a:t>That was 58 years ago!</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p:txBody>
          <a:bodyPr/>
          <a:lstStyle/>
          <a:p>
            <a:r>
              <a:rPr lang="en-US" dirty="0"/>
              <a:t>Personal Example – How I met Janet</a:t>
            </a:r>
          </a:p>
        </p:txBody>
      </p:sp>
    </p:spTree>
    <p:extLst>
      <p:ext uri="{BB962C8B-B14F-4D97-AF65-F5344CB8AC3E}">
        <p14:creationId xmlns:p14="http://schemas.microsoft.com/office/powerpoint/2010/main" val="2348235903"/>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8200" y="1264837"/>
            <a:ext cx="10524344" cy="4912126"/>
          </a:xfrm>
        </p:spPr>
        <p:txBody>
          <a:bodyPr>
            <a:normAutofit/>
          </a:bodyPr>
          <a:lstStyle/>
          <a:p>
            <a:r>
              <a:rPr lang="en-US" sz="2000" dirty="0"/>
              <a:t>The choices you make are important. They are crucial. The Bible speaks often about our choices and their importance.</a:t>
            </a:r>
            <a:endParaRPr lang="en-US" sz="2000" b="1" dirty="0"/>
          </a:p>
          <a:p>
            <a:pPr marR="0" algn="l" rtl="0"/>
            <a:r>
              <a:rPr lang="en-US" sz="2000" b="1" i="0" u="none" strike="noStrike" baseline="0" dirty="0">
                <a:latin typeface="Verdana" panose="020B0604030504040204" pitchFamily="34" charset="0"/>
              </a:rPr>
              <a:t>Moses, at the end of his life </a:t>
            </a:r>
            <a:r>
              <a:rPr lang="en-US" sz="2000" b="0" i="0" u="none" strike="noStrike" baseline="0" dirty="0">
                <a:latin typeface="Verdana" panose="020B0604030504040204" pitchFamily="34" charset="0"/>
              </a:rPr>
              <a:t>(Deuteronomy 30:19-20)  I call heaven and earth as witnesses today against you, </a:t>
            </a:r>
            <a:r>
              <a:rPr lang="en-US" sz="2000" b="0" i="1" u="none" strike="noStrike" baseline="0" dirty="0">
                <a:latin typeface="Verdana" panose="020B0604030504040204" pitchFamily="34" charset="0"/>
              </a:rPr>
              <a:t>that</a:t>
            </a:r>
            <a:r>
              <a:rPr lang="en-US" sz="2000" b="0" i="0" u="none" strike="noStrike" baseline="0" dirty="0">
                <a:latin typeface="Verdana" panose="020B0604030504040204" pitchFamily="34" charset="0"/>
              </a:rPr>
              <a:t> I have set before you life and death, blessing and cursing; </a:t>
            </a:r>
            <a:r>
              <a:rPr lang="en-US" sz="2000" b="1" i="0" u="sng" strike="noStrike" baseline="0" dirty="0">
                <a:latin typeface="Verdana" panose="020B0604030504040204" pitchFamily="34" charset="0"/>
              </a:rPr>
              <a:t>therefore choose life</a:t>
            </a:r>
            <a:r>
              <a:rPr lang="en-US" sz="2000" b="0" i="0" u="none" strike="noStrike" baseline="0" dirty="0">
                <a:latin typeface="Verdana" panose="020B0604030504040204" pitchFamily="34" charset="0"/>
              </a:rPr>
              <a:t>, that both you and your descendants may live;  (20)  that you may love the LORD your God, that you may obey His voice, and that you may cling to Him, for He </a:t>
            </a:r>
            <a:r>
              <a:rPr lang="en-US" sz="2000" b="0" i="1" u="none" strike="noStrike" baseline="0" dirty="0">
                <a:latin typeface="Verdana" panose="020B0604030504040204" pitchFamily="34" charset="0"/>
              </a:rPr>
              <a:t>is</a:t>
            </a:r>
            <a:r>
              <a:rPr lang="en-US" sz="2000" b="0" i="0" u="none" strike="noStrike" baseline="0" dirty="0">
                <a:latin typeface="Verdana" panose="020B0604030504040204" pitchFamily="34" charset="0"/>
              </a:rPr>
              <a:t> your life and the length of your days; and that you may dwell in the land which the LORD swore to your fathers, to Abraham, Isaac, and Jacob, to give them."</a:t>
            </a:r>
          </a:p>
          <a:p>
            <a:endParaRPr lang="en-US" dirty="0"/>
          </a:p>
          <a:p>
            <a:endParaRPr lang="ja-JP" altLang="en-US" dirty="0"/>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p:txBody>
          <a:bodyPr/>
          <a:lstStyle/>
          <a:p>
            <a:r>
              <a:rPr lang="en-US" dirty="0"/>
              <a:t>We make choices and our choices make us!</a:t>
            </a:r>
          </a:p>
        </p:txBody>
      </p:sp>
    </p:spTree>
    <p:extLst>
      <p:ext uri="{BB962C8B-B14F-4D97-AF65-F5344CB8AC3E}">
        <p14:creationId xmlns:p14="http://schemas.microsoft.com/office/powerpoint/2010/main" val="1562638090"/>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8200" y="1264837"/>
            <a:ext cx="10524344" cy="4912126"/>
          </a:xfrm>
        </p:spPr>
        <p:txBody>
          <a:bodyPr>
            <a:normAutofit/>
          </a:bodyPr>
          <a:lstStyle/>
          <a:p>
            <a:r>
              <a:rPr lang="en-US" sz="2000" b="1" dirty="0"/>
              <a:t>Joshua, near the end of his life  </a:t>
            </a:r>
          </a:p>
          <a:p>
            <a:r>
              <a:rPr lang="en-US" sz="2000" b="0" i="0" u="none" strike="noStrike" baseline="0" dirty="0">
                <a:latin typeface="Verdana" panose="020B0604030504040204" pitchFamily="34" charset="0"/>
              </a:rPr>
              <a:t>(Joshua 24:14-15)  "Now therefore, fear the LORD, serve Him in sincerity and in truth, and put away the gods which your fathers served on the other side of the River and in Egypt. Serve the LORD! (15)  And if it seems evil to you to serve the LORD, </a:t>
            </a:r>
            <a:r>
              <a:rPr lang="en-US" sz="2000" b="1" i="0" u="sng" strike="noStrike" baseline="0" dirty="0">
                <a:latin typeface="Verdana" panose="020B0604030504040204" pitchFamily="34" charset="0"/>
              </a:rPr>
              <a:t>choose for yourselves this day whom you will serve</a:t>
            </a:r>
            <a:r>
              <a:rPr lang="en-US" sz="2000" b="0" i="0" u="none" strike="noStrike" baseline="0" dirty="0">
                <a:latin typeface="Verdana" panose="020B0604030504040204" pitchFamily="34" charset="0"/>
              </a:rPr>
              <a:t>, whether the gods which your fathers served that </a:t>
            </a:r>
            <a:r>
              <a:rPr lang="en-US" sz="2000" b="0" i="1" u="none" strike="noStrike" baseline="0" dirty="0">
                <a:latin typeface="Verdana" panose="020B0604030504040204" pitchFamily="34" charset="0"/>
              </a:rPr>
              <a:t>were</a:t>
            </a:r>
            <a:r>
              <a:rPr lang="en-US" sz="2000" b="0" i="0" u="none" strike="noStrike" baseline="0" dirty="0">
                <a:latin typeface="Verdana" panose="020B0604030504040204" pitchFamily="34" charset="0"/>
              </a:rPr>
              <a:t> on the other side of the River, or the gods of the Amorites, in whose land you dwell. But as for me and my house, we will serve the LORD."</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p:txBody>
          <a:bodyPr/>
          <a:lstStyle/>
          <a:p>
            <a:r>
              <a:rPr lang="en-US" dirty="0"/>
              <a:t>We make choices and our choices make us!</a:t>
            </a:r>
          </a:p>
        </p:txBody>
      </p:sp>
    </p:spTree>
    <p:extLst>
      <p:ext uri="{BB962C8B-B14F-4D97-AF65-F5344CB8AC3E}">
        <p14:creationId xmlns:p14="http://schemas.microsoft.com/office/powerpoint/2010/main" val="2184117949"/>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8200" y="1264837"/>
            <a:ext cx="10524344" cy="4912126"/>
          </a:xfrm>
        </p:spPr>
        <p:txBody>
          <a:bodyPr>
            <a:normAutofit/>
          </a:bodyPr>
          <a:lstStyle/>
          <a:p>
            <a:r>
              <a:rPr lang="en-US" sz="2400" b="1" dirty="0"/>
              <a:t>Elijah, at Mount Carmel  </a:t>
            </a:r>
          </a:p>
          <a:p>
            <a:r>
              <a:rPr lang="en-US" sz="2400" b="0" i="0" u="none" strike="noStrike" baseline="0" dirty="0">
                <a:latin typeface="Verdana" panose="020B0604030504040204" pitchFamily="34" charset="0"/>
              </a:rPr>
              <a:t>(1Kings 18:20-21)  So Ahab sent for all the children of Israel, and gathered the prophets together on Mount Carmel.  (21)  And Elijah came to all the people, and said, "How long will you falter between two opinions? </a:t>
            </a:r>
            <a:r>
              <a:rPr lang="en-US" sz="2400" b="1" i="0" u="sng" strike="noStrike" baseline="0" dirty="0">
                <a:latin typeface="Verdana" panose="020B0604030504040204" pitchFamily="34" charset="0"/>
              </a:rPr>
              <a:t>If the LORD </a:t>
            </a:r>
            <a:r>
              <a:rPr lang="en-US" sz="2400" b="1" i="1" u="sng" strike="noStrike" baseline="0" dirty="0">
                <a:latin typeface="Verdana" panose="020B0604030504040204" pitchFamily="34" charset="0"/>
              </a:rPr>
              <a:t>is</a:t>
            </a:r>
            <a:r>
              <a:rPr lang="en-US" sz="2400" b="1" i="0" u="sng" strike="noStrike" baseline="0" dirty="0">
                <a:latin typeface="Verdana" panose="020B0604030504040204" pitchFamily="34" charset="0"/>
              </a:rPr>
              <a:t> God, follow Him</a:t>
            </a:r>
            <a:r>
              <a:rPr lang="en-US" sz="2400" b="0" i="0" u="none" strike="noStrike" baseline="0" dirty="0">
                <a:latin typeface="Verdana" panose="020B0604030504040204" pitchFamily="34" charset="0"/>
              </a:rPr>
              <a:t>; but if Baal, follow him." But the people answered him not a word.</a:t>
            </a:r>
          </a:p>
          <a:p>
            <a:pPr marR="0" algn="l" rtl="0"/>
            <a:endParaRPr lang="en-US" dirty="0"/>
          </a:p>
          <a:p>
            <a:endParaRPr lang="ja-JP" altLang="en-US" dirty="0"/>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p:txBody>
          <a:bodyPr/>
          <a:lstStyle/>
          <a:p>
            <a:r>
              <a:rPr lang="en-US" dirty="0"/>
              <a:t>We make choices and our choices make us!</a:t>
            </a:r>
          </a:p>
        </p:txBody>
      </p:sp>
    </p:spTree>
    <p:extLst>
      <p:ext uri="{BB962C8B-B14F-4D97-AF65-F5344CB8AC3E}">
        <p14:creationId xmlns:p14="http://schemas.microsoft.com/office/powerpoint/2010/main" val="2566909901"/>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8200" y="1264837"/>
            <a:ext cx="10524344" cy="4912126"/>
          </a:xfrm>
        </p:spPr>
        <p:txBody>
          <a:bodyPr>
            <a:normAutofit/>
          </a:bodyPr>
          <a:lstStyle/>
          <a:p>
            <a:r>
              <a:rPr lang="en-US" sz="2400" b="1" dirty="0"/>
              <a:t>Listen to Solomon.</a:t>
            </a:r>
          </a:p>
          <a:p>
            <a:pPr marR="0" algn="l" rtl="0"/>
            <a:r>
              <a:rPr lang="en-US" sz="2400" b="0" i="0" u="none" strike="noStrike" baseline="0" dirty="0">
                <a:latin typeface="Verdana" panose="020B0604030504040204" pitchFamily="34" charset="0"/>
              </a:rPr>
              <a:t>(Proverbs 14:11)  The house of the wicked will be overthrown, But the tent of the upright will flourish.</a:t>
            </a:r>
          </a:p>
          <a:p>
            <a:pPr marR="0" algn="l" rtl="0"/>
            <a:r>
              <a:rPr lang="en-US" sz="2400" b="0" i="0" u="none" strike="noStrike" baseline="0" dirty="0">
                <a:latin typeface="Verdana" panose="020B0604030504040204" pitchFamily="34" charset="0"/>
              </a:rPr>
              <a:t>(Proverbs 14:12)  There is a way </a:t>
            </a:r>
            <a:r>
              <a:rPr lang="en-US" sz="2400" b="0" i="1" u="none" strike="noStrike" baseline="0" dirty="0">
                <a:latin typeface="Verdana" panose="020B0604030504040204" pitchFamily="34" charset="0"/>
              </a:rPr>
              <a:t>that seems</a:t>
            </a:r>
            <a:r>
              <a:rPr lang="en-US" sz="2400" b="0" i="0" u="none" strike="noStrike" baseline="0" dirty="0">
                <a:latin typeface="Verdana" panose="020B0604030504040204" pitchFamily="34" charset="0"/>
              </a:rPr>
              <a:t> right to a man, But its end </a:t>
            </a:r>
            <a:r>
              <a:rPr lang="en-US" sz="2400" b="0" i="1" u="none" strike="noStrike" baseline="0" dirty="0">
                <a:latin typeface="Verdana" panose="020B0604030504040204" pitchFamily="34" charset="0"/>
              </a:rPr>
              <a:t>is</a:t>
            </a:r>
            <a:r>
              <a:rPr lang="en-US" sz="2400" b="0" i="0" u="none" strike="noStrike" baseline="0" dirty="0">
                <a:latin typeface="Verdana" panose="020B0604030504040204" pitchFamily="34" charset="0"/>
              </a:rPr>
              <a:t> the way of death.</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p:txBody>
          <a:bodyPr/>
          <a:lstStyle/>
          <a:p>
            <a:r>
              <a:rPr lang="en-US" dirty="0"/>
              <a:t>We make choices and our choices make us!</a:t>
            </a:r>
          </a:p>
        </p:txBody>
      </p:sp>
    </p:spTree>
    <p:extLst>
      <p:ext uri="{BB962C8B-B14F-4D97-AF65-F5344CB8AC3E}">
        <p14:creationId xmlns:p14="http://schemas.microsoft.com/office/powerpoint/2010/main" val="3570040987"/>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8200" y="1264837"/>
            <a:ext cx="10524344" cy="4912126"/>
          </a:xfrm>
        </p:spPr>
        <p:txBody>
          <a:bodyPr>
            <a:normAutofit/>
          </a:bodyPr>
          <a:lstStyle/>
          <a:p>
            <a:r>
              <a:rPr lang="en-US" sz="2400" b="1" dirty="0"/>
              <a:t>Hear the choices Jesus offers.</a:t>
            </a:r>
          </a:p>
          <a:p>
            <a:pPr marR="0" algn="l" rtl="0"/>
            <a:r>
              <a:rPr lang="en-US" sz="2400" b="0" i="0" u="none" strike="noStrike" baseline="0" dirty="0">
                <a:latin typeface="Verdana" panose="020B0604030504040204" pitchFamily="34" charset="0"/>
              </a:rPr>
              <a:t>(Matthew 7:13)  "Enter by the narrow gate; for wide </a:t>
            </a:r>
            <a:r>
              <a:rPr lang="en-US" sz="2400" b="0" i="1" u="none" strike="noStrike" baseline="0" dirty="0">
                <a:latin typeface="Verdana" panose="020B0604030504040204" pitchFamily="34" charset="0"/>
              </a:rPr>
              <a:t>is</a:t>
            </a:r>
            <a:r>
              <a:rPr lang="en-US" sz="2400" b="0" i="0" u="none" strike="noStrike" baseline="0" dirty="0">
                <a:latin typeface="Verdana" panose="020B0604030504040204" pitchFamily="34" charset="0"/>
              </a:rPr>
              <a:t> the gate and broad </a:t>
            </a:r>
            <a:r>
              <a:rPr lang="en-US" sz="2400" b="0" i="1" u="none" strike="noStrike" baseline="0" dirty="0">
                <a:latin typeface="Verdana" panose="020B0604030504040204" pitchFamily="34" charset="0"/>
              </a:rPr>
              <a:t>is</a:t>
            </a:r>
            <a:r>
              <a:rPr lang="en-US" sz="2400" b="0" i="0" u="none" strike="noStrike" baseline="0" dirty="0">
                <a:latin typeface="Verdana" panose="020B0604030504040204" pitchFamily="34" charset="0"/>
              </a:rPr>
              <a:t> the way that leads to destruction, and there are many who go in by it.</a:t>
            </a:r>
          </a:p>
          <a:p>
            <a:pPr marR="0" algn="l" rtl="0"/>
            <a:r>
              <a:rPr lang="en-US" sz="2400" b="0" i="0" u="none" strike="noStrike" baseline="0" dirty="0">
                <a:latin typeface="Verdana" panose="020B0604030504040204" pitchFamily="34" charset="0"/>
              </a:rPr>
              <a:t>(Matthew 7:14)  Because narrow </a:t>
            </a:r>
            <a:r>
              <a:rPr lang="en-US" sz="2400" b="0" i="1" u="none" strike="noStrike" baseline="0" dirty="0">
                <a:latin typeface="Verdana" panose="020B0604030504040204" pitchFamily="34" charset="0"/>
              </a:rPr>
              <a:t>is</a:t>
            </a:r>
            <a:r>
              <a:rPr lang="en-US" sz="2400" b="0" i="0" u="none" strike="noStrike" baseline="0" dirty="0">
                <a:latin typeface="Verdana" panose="020B0604030504040204" pitchFamily="34" charset="0"/>
              </a:rPr>
              <a:t> the gate and difficult </a:t>
            </a:r>
            <a:r>
              <a:rPr lang="en-US" sz="2400" b="0" i="1" u="none" strike="noStrike" baseline="0" dirty="0">
                <a:latin typeface="Verdana" panose="020B0604030504040204" pitchFamily="34" charset="0"/>
              </a:rPr>
              <a:t>is</a:t>
            </a:r>
            <a:r>
              <a:rPr lang="en-US" sz="2400" b="0" i="0" u="none" strike="noStrike" baseline="0" dirty="0">
                <a:latin typeface="Verdana" panose="020B0604030504040204" pitchFamily="34" charset="0"/>
              </a:rPr>
              <a:t> the way which leads to life, and there are few who find it.</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p:txBody>
          <a:bodyPr/>
          <a:lstStyle/>
          <a:p>
            <a:r>
              <a:rPr lang="en-US" dirty="0"/>
              <a:t>We make choices and our choices make us!</a:t>
            </a:r>
          </a:p>
        </p:txBody>
      </p:sp>
    </p:spTree>
    <p:extLst>
      <p:ext uri="{BB962C8B-B14F-4D97-AF65-F5344CB8AC3E}">
        <p14:creationId xmlns:p14="http://schemas.microsoft.com/office/powerpoint/2010/main" val="4246839347"/>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8200" y="1264837"/>
            <a:ext cx="10524344" cy="4912126"/>
          </a:xfrm>
        </p:spPr>
        <p:txBody>
          <a:bodyPr>
            <a:noAutofit/>
          </a:bodyPr>
          <a:lstStyle/>
          <a:p>
            <a:r>
              <a:rPr lang="en-US" sz="2400" b="1" dirty="0"/>
              <a:t>We, also, make choices.</a:t>
            </a:r>
          </a:p>
          <a:p>
            <a:pPr marR="0" algn="l" rtl="0"/>
            <a:r>
              <a:rPr lang="en-US" sz="2400" b="0" i="0" u="none" strike="noStrike" baseline="0" dirty="0">
                <a:latin typeface="Verdana" panose="020B0604030504040204" pitchFamily="34" charset="0"/>
              </a:rPr>
              <a:t>(Psalm 1:4-6)  The ungodly </a:t>
            </a:r>
            <a:r>
              <a:rPr lang="en-US" sz="2400" b="0" i="1" u="none" strike="noStrike" baseline="0" dirty="0">
                <a:latin typeface="Verdana" panose="020B0604030504040204" pitchFamily="34" charset="0"/>
              </a:rPr>
              <a:t>are</a:t>
            </a:r>
            <a:r>
              <a:rPr lang="en-US" sz="2400" b="0" i="0" u="none" strike="noStrike" baseline="0" dirty="0">
                <a:latin typeface="Verdana" panose="020B0604030504040204" pitchFamily="34" charset="0"/>
              </a:rPr>
              <a:t> not so, But </a:t>
            </a:r>
            <a:r>
              <a:rPr lang="en-US" sz="2400" b="0" i="1" u="none" strike="noStrike" baseline="0" dirty="0">
                <a:latin typeface="Verdana" panose="020B0604030504040204" pitchFamily="34" charset="0"/>
              </a:rPr>
              <a:t>are</a:t>
            </a:r>
            <a:r>
              <a:rPr lang="en-US" sz="2400" b="0" i="0" u="none" strike="noStrike" baseline="0" dirty="0">
                <a:latin typeface="Verdana" panose="020B0604030504040204" pitchFamily="34" charset="0"/>
              </a:rPr>
              <a:t> like the chaff which the wind drives away.  (5)  Therefore the ungodly shall not stand in the judgment, Nor sinners in the congregation of the righteous.  (6)  For the LORD knows the way of the righteous, But the way of the ungodly shall perish.</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p:txBody>
          <a:bodyPr/>
          <a:lstStyle/>
          <a:p>
            <a:r>
              <a:rPr lang="en-US" dirty="0"/>
              <a:t>We make choices and our choices make us!</a:t>
            </a:r>
          </a:p>
        </p:txBody>
      </p:sp>
    </p:spTree>
    <p:extLst>
      <p:ext uri="{BB962C8B-B14F-4D97-AF65-F5344CB8AC3E}">
        <p14:creationId xmlns:p14="http://schemas.microsoft.com/office/powerpoint/2010/main" val="113261388"/>
      </p:ext>
    </p:extLst>
  </p:cSld>
  <p:clrMapOvr>
    <a:masterClrMapping/>
  </p:clrMapOvr>
  <p:transition spd="slow">
    <p:randomBar dir="vert"/>
  </p:transition>
</p:sld>
</file>

<file path=ppt/theme/theme1.xml><?xml version="1.0" encoding="utf-8"?>
<a:theme xmlns:a="http://schemas.openxmlformats.org/drawingml/2006/main" name="Creative Gradient ">
  <a:themeElements>
    <a:clrScheme name="Japan 1">
      <a:dk1>
        <a:srgbClr val="000000"/>
      </a:dk1>
      <a:lt1>
        <a:srgbClr val="FFFFFF"/>
      </a:lt1>
      <a:dk2>
        <a:srgbClr val="073A4B"/>
      </a:dk2>
      <a:lt2>
        <a:srgbClr val="E7E6E6"/>
      </a:lt2>
      <a:accent1>
        <a:srgbClr val="EE476E"/>
      </a:accent1>
      <a:accent2>
        <a:srgbClr val="E3B95A"/>
      </a:accent2>
      <a:accent3>
        <a:srgbClr val="07D69F"/>
      </a:accent3>
      <a:accent4>
        <a:srgbClr val="118AB1"/>
      </a:accent4>
      <a:accent5>
        <a:srgbClr val="073A4B"/>
      </a:accent5>
      <a:accent6>
        <a:srgbClr val="E7ECF2"/>
      </a:accent6>
      <a:hlink>
        <a:srgbClr val="E7456B"/>
      </a:hlink>
      <a:folHlink>
        <a:srgbClr val="F0C55F"/>
      </a:folHlink>
    </a:clrScheme>
    <a:fontScheme name="Japanese Template">
      <a:majorFont>
        <a:latin typeface="Meiryo UI"/>
        <a:ea typeface=""/>
        <a:cs typeface=""/>
      </a:majorFont>
      <a:minorFont>
        <a:latin typeface="Meiry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ED9C639-84DE-47D6-9311-DE22D096325C}" vid="{8897FD28-C2C5-4A9F-A28F-BC63F57A39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Cherry blossom petals presentation</Template>
  <TotalTime>106</TotalTime>
  <Words>858</Words>
  <Application>Microsoft Office PowerPoint</Application>
  <PresentationFormat>Widescreen</PresentationFormat>
  <Paragraphs>44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Meiryo UI</vt:lpstr>
      <vt:lpstr>Arial</vt:lpstr>
      <vt:lpstr>Calibri</vt:lpstr>
      <vt:lpstr>Verdana</vt:lpstr>
      <vt:lpstr>Creative Gradient </vt:lpstr>
      <vt:lpstr>Choices</vt:lpstr>
      <vt:lpstr>Introduction</vt:lpstr>
      <vt:lpstr>Personal Example – How I met Janet</vt:lpstr>
      <vt:lpstr>We make choices and our choices make us!</vt:lpstr>
      <vt:lpstr>We make choices and our choices make us!</vt:lpstr>
      <vt:lpstr>We make choices and our choices make us!</vt:lpstr>
      <vt:lpstr>We make choices and our choices make us!</vt:lpstr>
      <vt:lpstr>We make choices and our choices make us!</vt:lpstr>
      <vt:lpstr>We make choices and our choices make us!</vt:lpstr>
      <vt:lpstr>Make sure you are on the right road</vt:lpstr>
      <vt:lpstr>Make sure you are on the right road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Choices</dc:title>
  <dc:creator>Manly Luscombe</dc:creator>
  <cp:lastModifiedBy>Manly Luscombe</cp:lastModifiedBy>
  <cp:revision>8</cp:revision>
  <dcterms:created xsi:type="dcterms:W3CDTF">2024-05-20T22:41:21Z</dcterms:created>
  <dcterms:modified xsi:type="dcterms:W3CDTF">2024-07-04T13:52:05Z</dcterms:modified>
</cp:coreProperties>
</file>