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E7CB7-79BF-72A8-7CEF-2C50CD933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8" y="3949363"/>
            <a:ext cx="5518066" cy="1748194"/>
          </a:xfrm>
        </p:spPr>
        <p:txBody>
          <a:bodyPr/>
          <a:lstStyle/>
          <a:p>
            <a:r>
              <a:rPr lang="en-US" dirty="0"/>
              <a:t>Who Cannot </a:t>
            </a:r>
            <a:br>
              <a:rPr lang="en-US" dirty="0"/>
            </a:br>
            <a:r>
              <a:rPr lang="en-US" dirty="0"/>
              <a:t>Be Saved?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468326-7157-D4F6-2F3E-475088E38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2274" y="2268787"/>
            <a:ext cx="6143126" cy="684726"/>
          </a:xfrm>
        </p:spPr>
        <p:txBody>
          <a:bodyPr>
            <a:normAutofit fontScale="70000" lnSpcReduction="20000"/>
          </a:bodyPr>
          <a:lstStyle/>
          <a:p>
            <a:r>
              <a:rPr lang="en-US" sz="5400" dirty="0"/>
              <a:t>1 Timothy 2:3-6</a:t>
            </a:r>
            <a:endParaRPr lang="en-US" sz="3200" dirty="0"/>
          </a:p>
        </p:txBody>
      </p:sp>
      <p:pic>
        <p:nvPicPr>
          <p:cNvPr id="4" name="Picture 2" descr="I can - I can't on a wooden signpost on a natural green background.copy space.">
            <a:extLst>
              <a:ext uri="{FF2B5EF4-FFF2-40B4-BE49-F238E27FC236}">
                <a16:creationId xmlns:a16="http://schemas.microsoft.com/office/drawing/2014/main" id="{50CA2029-EC78-BF30-A1D0-E8C1E8781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102" y="-1447403"/>
            <a:ext cx="2779412" cy="359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666333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856C-CC8A-8AA2-8537-0F41ACC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CANNOT BE SAVED IF: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9E84-3A33-EB81-389D-A3D5BAE6A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856" y="1472184"/>
            <a:ext cx="8979408" cy="4577760"/>
          </a:xfrm>
        </p:spPr>
        <p:txBody>
          <a:bodyPr>
            <a:no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5. He who turns away from Jesus.</a:t>
            </a:r>
            <a:endParaRPr lang="en-US" sz="28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(Joh 14:5)  Thomas said to Him, "Lord, we do not know where You are going, and how can we know the way?"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(Joh 14:6)  Jesus said to him, "I am the way, the truth, and the life.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No one comes to the Father except through Me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3674824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856C-CC8A-8AA2-8537-0F41ACC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CAN BE SAVED IF: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9E84-3A33-EB81-389D-A3D5BAE6A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856" y="1472184"/>
            <a:ext cx="8979408" cy="4577760"/>
          </a:xfrm>
        </p:spPr>
        <p:txBody>
          <a:bodyPr>
            <a:no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1. They are obedient.</a:t>
            </a:r>
          </a:p>
          <a:p>
            <a:endParaRPr lang="en-US" sz="2800" b="1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228517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856C-CC8A-8AA2-8537-0F41ACC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CAN BE SAVED IF: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9E84-3A33-EB81-389D-A3D5BAE6A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856" y="1472184"/>
            <a:ext cx="8979408" cy="4577760"/>
          </a:xfrm>
        </p:spPr>
        <p:txBody>
          <a:bodyPr>
            <a:no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1. They are obedient.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2. They act NOW.</a:t>
            </a:r>
          </a:p>
        </p:txBody>
      </p:sp>
    </p:spTree>
    <p:extLst>
      <p:ext uri="{BB962C8B-B14F-4D97-AF65-F5344CB8AC3E}">
        <p14:creationId xmlns:p14="http://schemas.microsoft.com/office/powerpoint/2010/main" val="2090254892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856C-CC8A-8AA2-8537-0F41ACC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CAN BE SAVED IF: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9E84-3A33-EB81-389D-A3D5BAE6A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856" y="1472184"/>
            <a:ext cx="8979408" cy="4577760"/>
          </a:xfrm>
        </p:spPr>
        <p:txBody>
          <a:bodyPr>
            <a:no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1. They are obedient.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2. They act NOW.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3. They forgive others.</a:t>
            </a:r>
          </a:p>
        </p:txBody>
      </p:sp>
    </p:spTree>
    <p:extLst>
      <p:ext uri="{BB962C8B-B14F-4D97-AF65-F5344CB8AC3E}">
        <p14:creationId xmlns:p14="http://schemas.microsoft.com/office/powerpoint/2010/main" val="1239670623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856C-CC8A-8AA2-8537-0F41ACC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CAN BE SAVED IF: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9E84-3A33-EB81-389D-A3D5BAE6A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856" y="1472184"/>
            <a:ext cx="8979408" cy="4577760"/>
          </a:xfrm>
        </p:spPr>
        <p:txBody>
          <a:bodyPr>
            <a:no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1. They are obedient.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2. They act NOW.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3. They forgive others.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4. They </a:t>
            </a:r>
            <a:r>
              <a:rPr lang="en-US" sz="2800" b="1">
                <a:latin typeface="Verdana" panose="020B0604030504040204" pitchFamily="34" charset="0"/>
              </a:rPr>
              <a:t>live faithful </a:t>
            </a:r>
            <a:r>
              <a:rPr lang="en-US" sz="2800" b="1" dirty="0">
                <a:latin typeface="Verdana" panose="020B0604030504040204" pitchFamily="34" charset="0"/>
              </a:rPr>
              <a:t>to God’s will.</a:t>
            </a:r>
          </a:p>
        </p:txBody>
      </p:sp>
    </p:spTree>
    <p:extLst>
      <p:ext uri="{BB962C8B-B14F-4D97-AF65-F5344CB8AC3E}">
        <p14:creationId xmlns:p14="http://schemas.microsoft.com/office/powerpoint/2010/main" val="1019829351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856C-CC8A-8AA2-8537-0F41ACC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Timothy 2:3-6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9E84-3A33-EB81-389D-A3D5BAE6A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856" y="1472184"/>
            <a:ext cx="8979408" cy="4577760"/>
          </a:xfrm>
        </p:spPr>
        <p:txBody>
          <a:bodyPr>
            <a:norm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(1Ti 2:3)  For this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good and acceptable in the sight of God our Savior,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(1Ti 2:4)  who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desires all men to be saved</a:t>
            </a:r>
            <a:r>
              <a:rPr lang="en-US" sz="2400" b="1" i="0" strike="noStrike" baseline="0" dirty="0">
                <a:latin typeface="Verdana" panose="020B0604030504040204" pitchFamily="34" charset="0"/>
              </a:rPr>
              <a:t> 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and to come to the knowledge of the truth.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(1Ti 2:5)  For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there is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one God and one Mediator between God and men,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the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Man Christ Jesus,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(1Ti 2:6)  who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gave Himself a ransom for all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, to be testified in due time,</a:t>
            </a:r>
          </a:p>
        </p:txBody>
      </p:sp>
    </p:spTree>
    <p:extLst>
      <p:ext uri="{BB962C8B-B14F-4D97-AF65-F5344CB8AC3E}">
        <p14:creationId xmlns:p14="http://schemas.microsoft.com/office/powerpoint/2010/main" val="1556554640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856C-CC8A-8AA2-8537-0F41ACC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9E84-3A33-EB81-389D-A3D5BAE6A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856" y="1472184"/>
            <a:ext cx="8979408" cy="4577760"/>
          </a:xfrm>
        </p:spPr>
        <p:txBody>
          <a:bodyPr>
            <a:noAutofit/>
          </a:bodyPr>
          <a:lstStyle/>
          <a:p>
            <a:r>
              <a:rPr lang="en-US" sz="3600" b="0" i="0" u="none" strike="noStrike" baseline="0" dirty="0">
                <a:latin typeface="Verdana" panose="020B0604030504040204" pitchFamily="34" charset="0"/>
              </a:rPr>
              <a:t>God wants all men to be saved.</a:t>
            </a:r>
          </a:p>
          <a:p>
            <a:endParaRPr lang="en-US" sz="3600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sz="3600" dirty="0">
                <a:latin typeface="Verdana" panose="020B0604030504040204" pitchFamily="34" charset="0"/>
              </a:rPr>
              <a:t>Salvation requires our faith and obedience.</a:t>
            </a:r>
          </a:p>
          <a:p>
            <a:endParaRPr lang="en-US" sz="3600" dirty="0">
              <a:latin typeface="Verdana" panose="020B0604030504040204" pitchFamily="34" charset="0"/>
            </a:endParaRPr>
          </a:p>
          <a:p>
            <a:r>
              <a:rPr lang="en-US" sz="3600" dirty="0">
                <a:latin typeface="Verdana" panose="020B0604030504040204" pitchFamily="34" charset="0"/>
              </a:rPr>
              <a:t>However, all men will not be saved.</a:t>
            </a:r>
            <a:endParaRPr lang="en-US" sz="36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656233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856C-CC8A-8AA2-8537-0F41ACC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CANNOT BE SAVED IF: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9E84-3A33-EB81-389D-A3D5BAE6A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856" y="1472184"/>
            <a:ext cx="8979408" cy="4577760"/>
          </a:xfrm>
        </p:spPr>
        <p:txBody>
          <a:bodyPr>
            <a:no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1. </a:t>
            </a:r>
            <a:r>
              <a:rPr lang="en-US" sz="2800" b="1" dirty="0">
                <a:latin typeface="Verdana" panose="020B0604030504040204" pitchFamily="34" charset="0"/>
              </a:rPr>
              <a:t>Money is his god.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(1Ti 6:9)  But those who desire to be rich fall into temptation and a snare, and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into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many foolish and harmful lusts which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drown men in destruction and perdition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(1Ti 6:10) 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For the love of money is a root of all </a:t>
            </a:r>
            <a:r>
              <a:rPr lang="en-US" sz="2400" b="1" i="1" u="sng" strike="noStrike" baseline="0" dirty="0">
                <a:latin typeface="Verdana" panose="020B0604030504040204" pitchFamily="34" charset="0"/>
              </a:rPr>
              <a:t>kinds of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 evil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, for which some have strayed from the faith in their greediness, and pierced themselves through with many sorrows.</a:t>
            </a:r>
          </a:p>
        </p:txBody>
      </p:sp>
    </p:spTree>
    <p:extLst>
      <p:ext uri="{BB962C8B-B14F-4D97-AF65-F5344CB8AC3E}">
        <p14:creationId xmlns:p14="http://schemas.microsoft.com/office/powerpoint/2010/main" val="4284931136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856C-CC8A-8AA2-8537-0F41ACC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CANNOT BE SAVED IF: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9E84-3A33-EB81-389D-A3D5BAE6A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856" y="1472184"/>
            <a:ext cx="8979408" cy="4577760"/>
          </a:xfrm>
        </p:spPr>
        <p:txBody>
          <a:bodyPr>
            <a:no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2. He is an immoral person.</a:t>
            </a:r>
            <a:endParaRPr lang="en-US" sz="28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(Gal 5:24)  And those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who are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Christ's have crucified the flesh with its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passions and desires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(Gal 5:25)  If we live in the Spirit, let us also walk in the Spirit.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(Gal 5:26)  Let us not become conceited, provoking one another, envying one another.</a:t>
            </a:r>
          </a:p>
        </p:txBody>
      </p:sp>
    </p:spTree>
    <p:extLst>
      <p:ext uri="{BB962C8B-B14F-4D97-AF65-F5344CB8AC3E}">
        <p14:creationId xmlns:p14="http://schemas.microsoft.com/office/powerpoint/2010/main" val="4071052581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856C-CC8A-8AA2-8537-0F41ACC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CANNOT BE SAVED IF: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9E84-3A33-EB81-389D-A3D5BAE6A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856" y="1472184"/>
            <a:ext cx="8979408" cy="4577760"/>
          </a:xfrm>
        </p:spPr>
        <p:txBody>
          <a:bodyPr>
            <a:no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3. He is self-righteous</a:t>
            </a:r>
            <a:endParaRPr lang="en-US" sz="28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(Mat 5:20)  For I say to you, that unless your righteousness exceeds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the righteousness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of the scribes and Pharisees,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you will by no means enter the kingdom of heaven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(Mat 18:3)  and said, "Assuredly, I say to you,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unless you are converted</a:t>
            </a:r>
            <a:r>
              <a:rPr lang="en-US" sz="2400" b="1" i="0" strike="noStrike" baseline="0" dirty="0">
                <a:latin typeface="Verdana" panose="020B0604030504040204" pitchFamily="34" charset="0"/>
              </a:rPr>
              <a:t> 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and become as little children, you will by no means enter the kingdom of heaven.</a:t>
            </a:r>
          </a:p>
        </p:txBody>
      </p:sp>
    </p:spTree>
    <p:extLst>
      <p:ext uri="{BB962C8B-B14F-4D97-AF65-F5344CB8AC3E}">
        <p14:creationId xmlns:p14="http://schemas.microsoft.com/office/powerpoint/2010/main" val="282919443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856C-CC8A-8AA2-8537-0F41ACC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CANNOT BE SAVED IF: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9E84-3A33-EB81-389D-A3D5BAE6A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856" y="1472184"/>
            <a:ext cx="8979408" cy="4577760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Verdana" panose="020B0604030504040204" pitchFamily="34" charset="0"/>
              </a:rPr>
              <a:t>4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. He is </a:t>
            </a:r>
            <a:r>
              <a:rPr lang="en-US" sz="2800" b="1" dirty="0">
                <a:latin typeface="Verdana" panose="020B0604030504040204" pitchFamily="34" charset="0"/>
              </a:rPr>
              <a:t>not willing to change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(Jas 1:26)  If anyone among you thinks he is religious, and does not bridle his tongue but deceives his own heart,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this one's religion </a:t>
            </a:r>
            <a:r>
              <a:rPr lang="en-US" sz="2400" b="1" i="1" u="sng" strike="noStrike" baseline="0" dirty="0">
                <a:latin typeface="Verdana" panose="020B0604030504040204" pitchFamily="34" charset="0"/>
              </a:rPr>
              <a:t>is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 useless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(Jas 1:27)  Pure and undefiled religion before God and the Father is this: to visit orphans and widows in their trouble,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and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to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keep oneself unspotted from the world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2178084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856C-CC8A-8AA2-8537-0F41ACC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CANNOT BE SAVED IF: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9E84-3A33-EB81-389D-A3D5BAE6A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856" y="1472184"/>
            <a:ext cx="8979408" cy="4577760"/>
          </a:xfrm>
        </p:spPr>
        <p:txBody>
          <a:bodyPr>
            <a:no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5. He who turns away from Jesus.</a:t>
            </a:r>
            <a:endParaRPr lang="en-US" sz="28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(Joh 6:66)  From that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time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many of His disciples went back and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walked with Him no more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(Joh 6:67)  Then Jesus said to the twelve, "Do you also want to go away?"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(Joh 6:68)  But Simon Peter answered Him, "Lord, to whom shall we go? You have the words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2387512570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856C-CC8A-8AA2-8537-0F41ACC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CANNOT BE SAVED IF: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9E84-3A33-EB81-389D-A3D5BAE6A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856" y="1472184"/>
            <a:ext cx="8979408" cy="4577760"/>
          </a:xfrm>
        </p:spPr>
        <p:txBody>
          <a:bodyPr>
            <a:no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5. He who turns away from Jesus.</a:t>
            </a:r>
            <a:endParaRPr lang="en-US" sz="28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(Act 4:11)  This is the 'STONE WHICH WAS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REJECTED BY YOU BUILDERS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, WHICH HAS BECOME THE CHIEF CORNERSTONE.'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(Act 4:12) 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Nor is there salvation in any other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, for there is no other name under heaven given among men by which we must be saved."</a:t>
            </a:r>
          </a:p>
        </p:txBody>
      </p:sp>
    </p:spTree>
    <p:extLst>
      <p:ext uri="{BB962C8B-B14F-4D97-AF65-F5344CB8AC3E}">
        <p14:creationId xmlns:p14="http://schemas.microsoft.com/office/powerpoint/2010/main" val="3407228477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58</TotalTime>
  <Words>743</Words>
  <Application>Microsoft Office PowerPoint</Application>
  <PresentationFormat>Widescreen</PresentationFormat>
  <Paragraphs>57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MS Shell Dlg 2</vt:lpstr>
      <vt:lpstr>Verdana</vt:lpstr>
      <vt:lpstr>Wingdings</vt:lpstr>
      <vt:lpstr>Wingdings 3</vt:lpstr>
      <vt:lpstr>Madison</vt:lpstr>
      <vt:lpstr>Who Cannot  Be Saved?</vt:lpstr>
      <vt:lpstr>1 Timothy 2:3-6</vt:lpstr>
      <vt:lpstr>Introduction</vt:lpstr>
      <vt:lpstr>ONE CANNOT BE SAVED IF:</vt:lpstr>
      <vt:lpstr>ONE CANNOT BE SAVED IF:</vt:lpstr>
      <vt:lpstr>ONE CANNOT BE SAVED IF:</vt:lpstr>
      <vt:lpstr>ONE CANNOT BE SAVED IF:</vt:lpstr>
      <vt:lpstr>ONE CANNOT BE SAVED IF:</vt:lpstr>
      <vt:lpstr>ONE CANNOT BE SAVED IF:</vt:lpstr>
      <vt:lpstr>ONE CANNOT BE SAVED IF:</vt:lpstr>
      <vt:lpstr>ONE CAN BE SAVED IF:</vt:lpstr>
      <vt:lpstr>ONE CAN BE SAVED IF:</vt:lpstr>
      <vt:lpstr>ONE CAN BE SAVED IF:</vt:lpstr>
      <vt:lpstr>ONE CAN BE SAVED IF: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Manly Luscombe</dc:creator>
  <cp:lastModifiedBy>Manly Luscombe</cp:lastModifiedBy>
  <cp:revision>5</cp:revision>
  <dcterms:created xsi:type="dcterms:W3CDTF">2024-09-12T18:52:14Z</dcterms:created>
  <dcterms:modified xsi:type="dcterms:W3CDTF">2024-10-24T17:31:27Z</dcterms:modified>
</cp:coreProperties>
</file>