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46" r:id="rId1"/>
  </p:sldMasterIdLst>
  <p:sldIdLst>
    <p:sldId id="257" r:id="rId2"/>
    <p:sldId id="259" r:id="rId3"/>
    <p:sldId id="260" r:id="rId4"/>
    <p:sldId id="261" r:id="rId5"/>
    <p:sldId id="262" r:id="rId6"/>
    <p:sldId id="263" r:id="rId7"/>
    <p:sldId id="276" r:id="rId8"/>
    <p:sldId id="264" r:id="rId9"/>
    <p:sldId id="265" r:id="rId10"/>
    <p:sldId id="266" r:id="rId11"/>
    <p:sldId id="267" r:id="rId12"/>
    <p:sldId id="268" r:id="rId13"/>
    <p:sldId id="269" r:id="rId14"/>
    <p:sldId id="275" r:id="rId15"/>
    <p:sldId id="270" r:id="rId16"/>
    <p:sldId id="271" r:id="rId17"/>
    <p:sldId id="272"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3/21/2020</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3/21/2020</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3/21/2020</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3/21/2020</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3/21/2020</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3/21/2020</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3/21/2020</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3/21/2020</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3/21/2020</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3/21/2020</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3/21/2020</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3/21/2020</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transition spd="slow">
    <p:push dir="u"/>
  </p:transition>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5289754" y="639097"/>
            <a:ext cx="6253317" cy="3686015"/>
          </a:xfrm>
        </p:spPr>
        <p:txBody>
          <a:bodyPr>
            <a:normAutofit/>
          </a:bodyPr>
          <a:lstStyle/>
          <a:p>
            <a:r>
              <a:rPr lang="en-US" dirty="0"/>
              <a:t>Should we cancel the assembly?</a:t>
            </a:r>
            <a:endParaRPr lang="en-US" sz="8000" dirty="0"/>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a:off x="5289753" y="4672739"/>
            <a:ext cx="6269347" cy="1021498"/>
          </a:xfrm>
        </p:spPr>
        <p:txBody>
          <a:bodyPr>
            <a:normAutofit/>
          </a:bodyPr>
          <a:lstStyle/>
          <a:p>
            <a:r>
              <a:rPr lang="en-US" dirty="0">
                <a:solidFill>
                  <a:schemeClr val="tx1">
                    <a:lumMod val="85000"/>
                    <a:lumOff val="15000"/>
                  </a:schemeClr>
                </a:solidFill>
              </a:rPr>
              <a:t>Can we decide to go against a command from god?</a:t>
            </a:r>
            <a:endParaRPr lang="en-US" sz="2400" dirty="0">
              <a:solidFill>
                <a:schemeClr val="tx1">
                  <a:lumMod val="85000"/>
                  <a:lumOff val="15000"/>
                </a:schemeClr>
              </a:solidFill>
            </a:endParaRPr>
          </a:p>
        </p:txBody>
      </p:sp>
      <p:pic>
        <p:nvPicPr>
          <p:cNvPr id="5" name="Picture 4" descr="A picture containing building, sitting, bench, side&#10;&#10;Description automatically generated">
            <a:extLst>
              <a:ext uri="{FF2B5EF4-FFF2-40B4-BE49-F238E27FC236}">
                <a16:creationId xmlns:a16="http://schemas.microsoft.com/office/drawing/2014/main" id="{282CF6DD-7FE8-4063-9551-1B7BBCE92AB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
            <a:ext cx="4635315" cy="6857999"/>
          </a:xfrm>
          <a:prstGeom prst="rect">
            <a:avLst/>
          </a:prstGeom>
        </p:spPr>
      </p:pic>
      <p:cxnSp>
        <p:nvCxnSpPr>
          <p:cNvPr id="24" name="Straight Connector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3737824"/>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38037-E218-4B19-B8A8-8F2D3B93193F}"/>
              </a:ext>
            </a:extLst>
          </p:cNvPr>
          <p:cNvSpPr>
            <a:spLocks noGrp="1"/>
          </p:cNvSpPr>
          <p:nvPr>
            <p:ph type="title"/>
          </p:nvPr>
        </p:nvSpPr>
        <p:spPr/>
        <p:txBody>
          <a:bodyPr/>
          <a:lstStyle/>
          <a:p>
            <a:r>
              <a:rPr lang="en-US" dirty="0"/>
              <a:t>BUT THERE IS A HIGHER LAW</a:t>
            </a:r>
          </a:p>
        </p:txBody>
      </p:sp>
      <p:sp>
        <p:nvSpPr>
          <p:cNvPr id="3" name="Content Placeholder 2">
            <a:extLst>
              <a:ext uri="{FF2B5EF4-FFF2-40B4-BE49-F238E27FC236}">
                <a16:creationId xmlns:a16="http://schemas.microsoft.com/office/drawing/2014/main" id="{1B761D07-C813-4B5C-9418-B81B3D302EB8}"/>
              </a:ext>
            </a:extLst>
          </p:cNvPr>
          <p:cNvSpPr>
            <a:spLocks noGrp="1"/>
          </p:cNvSpPr>
          <p:nvPr>
            <p:ph idx="1"/>
          </p:nvPr>
        </p:nvSpPr>
        <p:spPr>
          <a:xfrm>
            <a:off x="516835" y="2108201"/>
            <a:ext cx="11158329" cy="3760891"/>
          </a:xfrm>
        </p:spPr>
        <p:txBody>
          <a:bodyPr>
            <a:noAutofit/>
          </a:bodyPr>
          <a:lstStyle/>
          <a:p>
            <a:r>
              <a:rPr lang="en-US" sz="4400" dirty="0"/>
              <a:t>Work on the Sabbath was forbidden</a:t>
            </a:r>
          </a:p>
          <a:p>
            <a:r>
              <a:rPr lang="en-US" sz="4400" dirty="0"/>
              <a:t>Digging a large animal out of a pit required a lot of work</a:t>
            </a:r>
          </a:p>
          <a:p>
            <a:r>
              <a:rPr lang="en-US" sz="4400" dirty="0"/>
              <a:t>Saving the life of the animal was more important.</a:t>
            </a:r>
          </a:p>
        </p:txBody>
      </p:sp>
    </p:spTree>
    <p:extLst>
      <p:ext uri="{BB962C8B-B14F-4D97-AF65-F5344CB8AC3E}">
        <p14:creationId xmlns:p14="http://schemas.microsoft.com/office/powerpoint/2010/main" val="425843464"/>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38037-E218-4B19-B8A8-8F2D3B93193F}"/>
              </a:ext>
            </a:extLst>
          </p:cNvPr>
          <p:cNvSpPr>
            <a:spLocks noGrp="1"/>
          </p:cNvSpPr>
          <p:nvPr>
            <p:ph type="title"/>
          </p:nvPr>
        </p:nvSpPr>
        <p:spPr/>
        <p:txBody>
          <a:bodyPr/>
          <a:lstStyle/>
          <a:p>
            <a:r>
              <a:rPr lang="en-US" dirty="0"/>
              <a:t>BUT THERE IS A HIGHER LAW</a:t>
            </a:r>
          </a:p>
        </p:txBody>
      </p:sp>
      <p:sp>
        <p:nvSpPr>
          <p:cNvPr id="3" name="Content Placeholder 2">
            <a:extLst>
              <a:ext uri="{FF2B5EF4-FFF2-40B4-BE49-F238E27FC236}">
                <a16:creationId xmlns:a16="http://schemas.microsoft.com/office/drawing/2014/main" id="{1B761D07-C813-4B5C-9418-B81B3D302EB8}"/>
              </a:ext>
            </a:extLst>
          </p:cNvPr>
          <p:cNvSpPr>
            <a:spLocks noGrp="1"/>
          </p:cNvSpPr>
          <p:nvPr>
            <p:ph idx="1"/>
          </p:nvPr>
        </p:nvSpPr>
        <p:spPr>
          <a:xfrm>
            <a:off x="516835" y="2028688"/>
            <a:ext cx="11158329" cy="3760891"/>
          </a:xfrm>
        </p:spPr>
        <p:txBody>
          <a:bodyPr>
            <a:noAutofit/>
          </a:bodyPr>
          <a:lstStyle/>
          <a:p>
            <a:pPr marL="0" indent="0">
              <a:buNone/>
            </a:pPr>
            <a:r>
              <a:rPr lang="en-US" sz="2800" b="1" dirty="0"/>
              <a:t>God forbids lying</a:t>
            </a:r>
          </a:p>
          <a:p>
            <a:pPr marL="0" indent="0">
              <a:buNone/>
            </a:pPr>
            <a:r>
              <a:rPr lang="en-US" sz="2800" b="1" dirty="0"/>
              <a:t>Rahab lied when she hid the spies. </a:t>
            </a:r>
          </a:p>
          <a:p>
            <a:pPr marL="0" indent="0">
              <a:buNone/>
            </a:pPr>
            <a:r>
              <a:rPr lang="en-US" sz="2800" b="1" dirty="0"/>
              <a:t>Joshua 2:5-6 And it happened as the gate was being shut, when it was dark, that the men went out. Where the men went I do not know; pursue them quickly, for you may overtake them.“ 6 (But she had brought them up to the roof and hidden them with the stalks of flax, which she had laid in order on the roof.)</a:t>
            </a:r>
          </a:p>
          <a:p>
            <a:pPr marL="0" indent="0">
              <a:buNone/>
            </a:pPr>
            <a:endParaRPr lang="en-US" sz="2800" b="1" dirty="0"/>
          </a:p>
        </p:txBody>
      </p:sp>
    </p:spTree>
    <p:extLst>
      <p:ext uri="{BB962C8B-B14F-4D97-AF65-F5344CB8AC3E}">
        <p14:creationId xmlns:p14="http://schemas.microsoft.com/office/powerpoint/2010/main" val="452876147"/>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38037-E218-4B19-B8A8-8F2D3B93193F}"/>
              </a:ext>
            </a:extLst>
          </p:cNvPr>
          <p:cNvSpPr>
            <a:spLocks noGrp="1"/>
          </p:cNvSpPr>
          <p:nvPr>
            <p:ph type="title"/>
          </p:nvPr>
        </p:nvSpPr>
        <p:spPr/>
        <p:txBody>
          <a:bodyPr/>
          <a:lstStyle/>
          <a:p>
            <a:r>
              <a:rPr lang="en-US" dirty="0"/>
              <a:t>BUT THERE IS A HIGHER LAW</a:t>
            </a:r>
          </a:p>
        </p:txBody>
      </p:sp>
      <p:sp>
        <p:nvSpPr>
          <p:cNvPr id="3" name="Content Placeholder 2">
            <a:extLst>
              <a:ext uri="{FF2B5EF4-FFF2-40B4-BE49-F238E27FC236}">
                <a16:creationId xmlns:a16="http://schemas.microsoft.com/office/drawing/2014/main" id="{1B761D07-C813-4B5C-9418-B81B3D302EB8}"/>
              </a:ext>
            </a:extLst>
          </p:cNvPr>
          <p:cNvSpPr>
            <a:spLocks noGrp="1"/>
          </p:cNvSpPr>
          <p:nvPr>
            <p:ph idx="1"/>
          </p:nvPr>
        </p:nvSpPr>
        <p:spPr>
          <a:xfrm>
            <a:off x="516835" y="2028688"/>
            <a:ext cx="11158329" cy="3760891"/>
          </a:xfrm>
        </p:spPr>
        <p:txBody>
          <a:bodyPr>
            <a:noAutofit/>
          </a:bodyPr>
          <a:lstStyle/>
          <a:p>
            <a:pPr marL="0" indent="0">
              <a:buNone/>
            </a:pPr>
            <a:r>
              <a:rPr lang="en-US" sz="2800" b="1" dirty="0"/>
              <a:t>Rahab is rewarded for her lie.</a:t>
            </a:r>
          </a:p>
          <a:p>
            <a:pPr marL="0" indent="0">
              <a:buNone/>
            </a:pPr>
            <a:r>
              <a:rPr lang="en-US" sz="2800" b="1" dirty="0"/>
              <a:t>She as a hero of faith in Hebrews 11</a:t>
            </a:r>
          </a:p>
          <a:p>
            <a:pPr marL="0" indent="0">
              <a:buNone/>
            </a:pPr>
            <a:r>
              <a:rPr lang="en-US" sz="2800" b="1" dirty="0"/>
              <a:t>Hebrews 11:31  By faith the harlot Rahab did not perish with those who did not believe, when she had received the spies with peace.</a:t>
            </a:r>
          </a:p>
          <a:p>
            <a:pPr marL="0" indent="0">
              <a:buNone/>
            </a:pPr>
            <a:r>
              <a:rPr lang="en-US" sz="2800" b="1" dirty="0"/>
              <a:t>Why? Because saving lives is a higher law of God.</a:t>
            </a:r>
          </a:p>
          <a:p>
            <a:pPr marL="0" indent="0">
              <a:buNone/>
            </a:pPr>
            <a:endParaRPr lang="en-US" sz="2800" b="1" dirty="0"/>
          </a:p>
        </p:txBody>
      </p:sp>
    </p:spTree>
    <p:extLst>
      <p:ext uri="{BB962C8B-B14F-4D97-AF65-F5344CB8AC3E}">
        <p14:creationId xmlns:p14="http://schemas.microsoft.com/office/powerpoint/2010/main" val="1067703630"/>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38037-E218-4B19-B8A8-8F2D3B93193F}"/>
              </a:ext>
            </a:extLst>
          </p:cNvPr>
          <p:cNvSpPr>
            <a:spLocks noGrp="1"/>
          </p:cNvSpPr>
          <p:nvPr>
            <p:ph type="title"/>
          </p:nvPr>
        </p:nvSpPr>
        <p:spPr/>
        <p:txBody>
          <a:bodyPr/>
          <a:lstStyle/>
          <a:p>
            <a:r>
              <a:rPr lang="en-US" dirty="0"/>
              <a:t>BUT THERE IS A HIGHER LAW</a:t>
            </a:r>
          </a:p>
        </p:txBody>
      </p:sp>
      <p:sp>
        <p:nvSpPr>
          <p:cNvPr id="3" name="Content Placeholder 2">
            <a:extLst>
              <a:ext uri="{FF2B5EF4-FFF2-40B4-BE49-F238E27FC236}">
                <a16:creationId xmlns:a16="http://schemas.microsoft.com/office/drawing/2014/main" id="{1B761D07-C813-4B5C-9418-B81B3D302EB8}"/>
              </a:ext>
            </a:extLst>
          </p:cNvPr>
          <p:cNvSpPr>
            <a:spLocks noGrp="1"/>
          </p:cNvSpPr>
          <p:nvPr>
            <p:ph idx="1"/>
          </p:nvPr>
        </p:nvSpPr>
        <p:spPr>
          <a:xfrm>
            <a:off x="516835" y="2028688"/>
            <a:ext cx="11158329" cy="3760891"/>
          </a:xfrm>
        </p:spPr>
        <p:txBody>
          <a:bodyPr>
            <a:noAutofit/>
          </a:bodyPr>
          <a:lstStyle/>
          <a:p>
            <a:pPr marL="0" indent="0">
              <a:buNone/>
            </a:pPr>
            <a:r>
              <a:rPr lang="en-US" sz="2800" b="1" dirty="0"/>
              <a:t>Do not kill – One of the 10 Commandments</a:t>
            </a:r>
          </a:p>
          <a:p>
            <a:pPr marL="0" indent="0">
              <a:buNone/>
            </a:pPr>
            <a:r>
              <a:rPr lang="en-US" sz="2800" b="1" dirty="0"/>
              <a:t>But if your home is broken into, family is in danger</a:t>
            </a:r>
          </a:p>
          <a:p>
            <a:pPr marL="0" indent="0">
              <a:buNone/>
            </a:pPr>
            <a:r>
              <a:rPr lang="en-US" sz="2800" b="1" dirty="0"/>
              <a:t>You can use force to stop the criminal.</a:t>
            </a:r>
          </a:p>
          <a:p>
            <a:pPr marL="0" indent="0">
              <a:buNone/>
            </a:pPr>
            <a:r>
              <a:rPr lang="en-US" sz="2800" b="1" dirty="0"/>
              <a:t>If he dies you are not guilty of murder.</a:t>
            </a:r>
          </a:p>
          <a:p>
            <a:pPr marL="0" indent="0">
              <a:buNone/>
            </a:pPr>
            <a:r>
              <a:rPr lang="en-US" sz="2800" b="1" dirty="0"/>
              <a:t>Why? Because preserving lives is a higher law.</a:t>
            </a:r>
          </a:p>
        </p:txBody>
      </p:sp>
    </p:spTree>
    <p:extLst>
      <p:ext uri="{BB962C8B-B14F-4D97-AF65-F5344CB8AC3E}">
        <p14:creationId xmlns:p14="http://schemas.microsoft.com/office/powerpoint/2010/main" val="1057636215"/>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5361120"/>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794FB-727F-4B5D-9F8F-50B99C2C41B0}"/>
              </a:ext>
            </a:extLst>
          </p:cNvPr>
          <p:cNvSpPr>
            <a:spLocks noGrp="1"/>
          </p:cNvSpPr>
          <p:nvPr>
            <p:ph type="title"/>
          </p:nvPr>
        </p:nvSpPr>
        <p:spPr/>
        <p:txBody>
          <a:bodyPr/>
          <a:lstStyle/>
          <a:p>
            <a:r>
              <a:rPr lang="en-US" dirty="0"/>
              <a:t>CORONAVIRUS</a:t>
            </a:r>
          </a:p>
        </p:txBody>
      </p:sp>
      <p:sp>
        <p:nvSpPr>
          <p:cNvPr id="3" name="Content Placeholder 2">
            <a:extLst>
              <a:ext uri="{FF2B5EF4-FFF2-40B4-BE49-F238E27FC236}">
                <a16:creationId xmlns:a16="http://schemas.microsoft.com/office/drawing/2014/main" id="{033DD22F-8664-4CC9-B638-5B85F7122181}"/>
              </a:ext>
            </a:extLst>
          </p:cNvPr>
          <p:cNvSpPr>
            <a:spLocks noGrp="1"/>
          </p:cNvSpPr>
          <p:nvPr>
            <p:ph idx="1"/>
          </p:nvPr>
        </p:nvSpPr>
        <p:spPr/>
        <p:txBody>
          <a:bodyPr>
            <a:normAutofit/>
          </a:bodyPr>
          <a:lstStyle/>
          <a:p>
            <a:r>
              <a:rPr lang="en-US" sz="3600" b="1" dirty="0"/>
              <a:t>The elders have a tough choice to make.</a:t>
            </a:r>
          </a:p>
          <a:p>
            <a:r>
              <a:rPr lang="en-US" sz="3600" b="1" dirty="0"/>
              <a:t>1 – Keep the assembly – Communion, Give, Pray, Sing, Study – as commanded.</a:t>
            </a:r>
          </a:p>
          <a:p>
            <a:r>
              <a:rPr lang="en-US" sz="3600" b="1" dirty="0"/>
              <a:t>2 – Cancel the assembly – to stop the spread and preserve lives</a:t>
            </a:r>
          </a:p>
        </p:txBody>
      </p:sp>
    </p:spTree>
    <p:extLst>
      <p:ext uri="{BB962C8B-B14F-4D97-AF65-F5344CB8AC3E}">
        <p14:creationId xmlns:p14="http://schemas.microsoft.com/office/powerpoint/2010/main" val="1661623253"/>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794FB-727F-4B5D-9F8F-50B99C2C41B0}"/>
              </a:ext>
            </a:extLst>
          </p:cNvPr>
          <p:cNvSpPr>
            <a:spLocks noGrp="1"/>
          </p:cNvSpPr>
          <p:nvPr>
            <p:ph type="title"/>
          </p:nvPr>
        </p:nvSpPr>
        <p:spPr/>
        <p:txBody>
          <a:bodyPr/>
          <a:lstStyle/>
          <a:p>
            <a:r>
              <a:rPr lang="en-US" dirty="0"/>
              <a:t>CORONAVIRUS</a:t>
            </a:r>
          </a:p>
        </p:txBody>
      </p:sp>
      <p:sp>
        <p:nvSpPr>
          <p:cNvPr id="3" name="Content Placeholder 2">
            <a:extLst>
              <a:ext uri="{FF2B5EF4-FFF2-40B4-BE49-F238E27FC236}">
                <a16:creationId xmlns:a16="http://schemas.microsoft.com/office/drawing/2014/main" id="{033DD22F-8664-4CC9-B638-5B85F7122181}"/>
              </a:ext>
            </a:extLst>
          </p:cNvPr>
          <p:cNvSpPr>
            <a:spLocks noGrp="1"/>
          </p:cNvSpPr>
          <p:nvPr>
            <p:ph idx="1"/>
          </p:nvPr>
        </p:nvSpPr>
        <p:spPr/>
        <p:txBody>
          <a:bodyPr>
            <a:normAutofit/>
          </a:bodyPr>
          <a:lstStyle/>
          <a:p>
            <a:r>
              <a:rPr lang="en-US" sz="3600" b="1" dirty="0"/>
              <a:t>IF we decide to continue the assembly:</a:t>
            </a:r>
          </a:p>
          <a:p>
            <a:r>
              <a:rPr lang="en-US" sz="3600" b="1" dirty="0"/>
              <a:t>1 – Use common sense about contact</a:t>
            </a:r>
          </a:p>
          <a:p>
            <a:r>
              <a:rPr lang="en-US" sz="3600" b="1" dirty="0"/>
              <a:t>2 – Decide about the personal health risk</a:t>
            </a:r>
          </a:p>
        </p:txBody>
      </p:sp>
    </p:spTree>
    <p:extLst>
      <p:ext uri="{BB962C8B-B14F-4D97-AF65-F5344CB8AC3E}">
        <p14:creationId xmlns:p14="http://schemas.microsoft.com/office/powerpoint/2010/main" val="3318616815"/>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794FB-727F-4B5D-9F8F-50B99C2C41B0}"/>
              </a:ext>
            </a:extLst>
          </p:cNvPr>
          <p:cNvSpPr>
            <a:spLocks noGrp="1"/>
          </p:cNvSpPr>
          <p:nvPr>
            <p:ph type="title"/>
          </p:nvPr>
        </p:nvSpPr>
        <p:spPr/>
        <p:txBody>
          <a:bodyPr/>
          <a:lstStyle/>
          <a:p>
            <a:r>
              <a:rPr lang="en-US" dirty="0"/>
              <a:t>CORONAVIRUS</a:t>
            </a:r>
          </a:p>
        </p:txBody>
      </p:sp>
      <p:sp>
        <p:nvSpPr>
          <p:cNvPr id="3" name="Content Placeholder 2">
            <a:extLst>
              <a:ext uri="{FF2B5EF4-FFF2-40B4-BE49-F238E27FC236}">
                <a16:creationId xmlns:a16="http://schemas.microsoft.com/office/drawing/2014/main" id="{033DD22F-8664-4CC9-B638-5B85F7122181}"/>
              </a:ext>
            </a:extLst>
          </p:cNvPr>
          <p:cNvSpPr>
            <a:spLocks noGrp="1"/>
          </p:cNvSpPr>
          <p:nvPr>
            <p:ph idx="1"/>
          </p:nvPr>
        </p:nvSpPr>
        <p:spPr/>
        <p:txBody>
          <a:bodyPr>
            <a:normAutofit/>
          </a:bodyPr>
          <a:lstStyle/>
          <a:p>
            <a:r>
              <a:rPr lang="en-US" sz="3600" b="1" dirty="0"/>
              <a:t>IF we decide to cancel the assembly:</a:t>
            </a:r>
          </a:p>
          <a:p>
            <a:r>
              <a:rPr lang="en-US" sz="3600" b="1" dirty="0"/>
              <a:t>1 – Understand we love you and do not want your life to be at risk.</a:t>
            </a:r>
          </a:p>
          <a:p>
            <a:r>
              <a:rPr lang="en-US" sz="3600" b="1" dirty="0"/>
              <a:t>2 – While it violates the command to assemble; there is a higher law – PRESERVATION OF LIFE</a:t>
            </a:r>
          </a:p>
        </p:txBody>
      </p:sp>
    </p:spTree>
    <p:extLst>
      <p:ext uri="{BB962C8B-B14F-4D97-AF65-F5344CB8AC3E}">
        <p14:creationId xmlns:p14="http://schemas.microsoft.com/office/powerpoint/2010/main" val="2341940779"/>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794FB-727F-4B5D-9F8F-50B99C2C41B0}"/>
              </a:ext>
            </a:extLst>
          </p:cNvPr>
          <p:cNvSpPr>
            <a:spLocks noGrp="1"/>
          </p:cNvSpPr>
          <p:nvPr>
            <p:ph type="title"/>
          </p:nvPr>
        </p:nvSpPr>
        <p:spPr/>
        <p:txBody>
          <a:bodyPr/>
          <a:lstStyle/>
          <a:p>
            <a:r>
              <a:rPr lang="en-US" dirty="0"/>
              <a:t>WHAT IF WE CANCEL?</a:t>
            </a:r>
          </a:p>
        </p:txBody>
      </p:sp>
      <p:sp>
        <p:nvSpPr>
          <p:cNvPr id="3" name="Content Placeholder 2">
            <a:extLst>
              <a:ext uri="{FF2B5EF4-FFF2-40B4-BE49-F238E27FC236}">
                <a16:creationId xmlns:a16="http://schemas.microsoft.com/office/drawing/2014/main" id="{033DD22F-8664-4CC9-B638-5B85F7122181}"/>
              </a:ext>
            </a:extLst>
          </p:cNvPr>
          <p:cNvSpPr>
            <a:spLocks noGrp="1"/>
          </p:cNvSpPr>
          <p:nvPr>
            <p:ph idx="1"/>
          </p:nvPr>
        </p:nvSpPr>
        <p:spPr/>
        <p:txBody>
          <a:bodyPr>
            <a:normAutofit/>
          </a:bodyPr>
          <a:lstStyle/>
          <a:p>
            <a:r>
              <a:rPr lang="en-US" sz="3600" b="1" dirty="0"/>
              <a:t>You have some other options</a:t>
            </a:r>
          </a:p>
          <a:p>
            <a:r>
              <a:rPr lang="en-US" sz="3600" b="1" dirty="0"/>
              <a:t>1 – Stay home and keep away from infection</a:t>
            </a:r>
          </a:p>
          <a:p>
            <a:r>
              <a:rPr lang="en-US" sz="3600" b="1" dirty="0"/>
              <a:t>2 – Invite family (others) to your home for a time to worship together.</a:t>
            </a:r>
          </a:p>
          <a:p>
            <a:r>
              <a:rPr lang="en-US" sz="3600" b="1" dirty="0"/>
              <a:t>3 – Go to a safe home for worship</a:t>
            </a:r>
          </a:p>
        </p:txBody>
      </p:sp>
    </p:spTree>
    <p:extLst>
      <p:ext uri="{BB962C8B-B14F-4D97-AF65-F5344CB8AC3E}">
        <p14:creationId xmlns:p14="http://schemas.microsoft.com/office/powerpoint/2010/main" val="1742410833"/>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BC3DB-7258-4429-AE0B-CD244FA62334}"/>
              </a:ext>
            </a:extLst>
          </p:cNvPr>
          <p:cNvSpPr>
            <a:spLocks noGrp="1"/>
          </p:cNvSpPr>
          <p:nvPr>
            <p:ph type="title"/>
          </p:nvPr>
        </p:nvSpPr>
        <p:spPr/>
        <p:txBody>
          <a:bodyPr/>
          <a:lstStyle/>
          <a:p>
            <a:r>
              <a:rPr lang="en-US" dirty="0"/>
              <a:t>Assembly on Sunday</a:t>
            </a:r>
          </a:p>
        </p:txBody>
      </p:sp>
      <p:sp>
        <p:nvSpPr>
          <p:cNvPr id="3" name="Content Placeholder 2">
            <a:extLst>
              <a:ext uri="{FF2B5EF4-FFF2-40B4-BE49-F238E27FC236}">
                <a16:creationId xmlns:a16="http://schemas.microsoft.com/office/drawing/2014/main" id="{FB18E218-2C13-4AB2-9952-BCCCD20138F8}"/>
              </a:ext>
            </a:extLst>
          </p:cNvPr>
          <p:cNvSpPr>
            <a:spLocks noGrp="1"/>
          </p:cNvSpPr>
          <p:nvPr>
            <p:ph idx="1"/>
          </p:nvPr>
        </p:nvSpPr>
        <p:spPr/>
        <p:txBody>
          <a:bodyPr>
            <a:normAutofit/>
          </a:bodyPr>
          <a:lstStyle/>
          <a:p>
            <a:r>
              <a:rPr lang="en-US" sz="3600" dirty="0"/>
              <a:t>Assembly is required – Hebrews 10:25</a:t>
            </a:r>
          </a:p>
          <a:p>
            <a:r>
              <a:rPr lang="en-US" sz="3600" dirty="0"/>
              <a:t>Giving is commanded in the assembly – </a:t>
            </a:r>
          </a:p>
          <a:p>
            <a:r>
              <a:rPr lang="en-US" sz="3600" dirty="0"/>
              <a:t>1 Corinthians 16:1-2</a:t>
            </a:r>
          </a:p>
          <a:p>
            <a:endParaRPr lang="en-US" sz="3600" dirty="0"/>
          </a:p>
        </p:txBody>
      </p:sp>
    </p:spTree>
    <p:extLst>
      <p:ext uri="{BB962C8B-B14F-4D97-AF65-F5344CB8AC3E}">
        <p14:creationId xmlns:p14="http://schemas.microsoft.com/office/powerpoint/2010/main" val="3644867205"/>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BC3DB-7258-4429-AE0B-CD244FA62334}"/>
              </a:ext>
            </a:extLst>
          </p:cNvPr>
          <p:cNvSpPr>
            <a:spLocks noGrp="1"/>
          </p:cNvSpPr>
          <p:nvPr>
            <p:ph type="title"/>
          </p:nvPr>
        </p:nvSpPr>
        <p:spPr/>
        <p:txBody>
          <a:bodyPr/>
          <a:lstStyle/>
          <a:p>
            <a:r>
              <a:rPr lang="en-US" dirty="0"/>
              <a:t>Assembly on Sunday</a:t>
            </a:r>
          </a:p>
        </p:txBody>
      </p:sp>
      <p:sp>
        <p:nvSpPr>
          <p:cNvPr id="3" name="Content Placeholder 2">
            <a:extLst>
              <a:ext uri="{FF2B5EF4-FFF2-40B4-BE49-F238E27FC236}">
                <a16:creationId xmlns:a16="http://schemas.microsoft.com/office/drawing/2014/main" id="{FB18E218-2C13-4AB2-9952-BCCCD20138F8}"/>
              </a:ext>
            </a:extLst>
          </p:cNvPr>
          <p:cNvSpPr>
            <a:spLocks noGrp="1"/>
          </p:cNvSpPr>
          <p:nvPr>
            <p:ph idx="1"/>
          </p:nvPr>
        </p:nvSpPr>
        <p:spPr/>
        <p:txBody>
          <a:bodyPr>
            <a:normAutofit/>
          </a:bodyPr>
          <a:lstStyle/>
          <a:p>
            <a:r>
              <a:rPr lang="en-US" sz="3600" dirty="0"/>
              <a:t>Communion is in that assembly – 1 Corinthians 11</a:t>
            </a:r>
          </a:p>
          <a:p>
            <a:r>
              <a:rPr lang="en-US" sz="3600" dirty="0"/>
              <a:t>1. Come together – 17</a:t>
            </a:r>
          </a:p>
          <a:p>
            <a:r>
              <a:rPr lang="en-US" sz="3600" dirty="0"/>
              <a:t>2. Come together as a church – 18</a:t>
            </a:r>
          </a:p>
          <a:p>
            <a:r>
              <a:rPr lang="en-US" sz="3600" dirty="0"/>
              <a:t>3. Come together in one place - 20</a:t>
            </a:r>
          </a:p>
          <a:p>
            <a:endParaRPr lang="en-US" sz="3600" dirty="0"/>
          </a:p>
        </p:txBody>
      </p:sp>
    </p:spTree>
    <p:extLst>
      <p:ext uri="{BB962C8B-B14F-4D97-AF65-F5344CB8AC3E}">
        <p14:creationId xmlns:p14="http://schemas.microsoft.com/office/powerpoint/2010/main" val="3781686145"/>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BC3DB-7258-4429-AE0B-CD244FA62334}"/>
              </a:ext>
            </a:extLst>
          </p:cNvPr>
          <p:cNvSpPr>
            <a:spLocks noGrp="1"/>
          </p:cNvSpPr>
          <p:nvPr>
            <p:ph type="title"/>
          </p:nvPr>
        </p:nvSpPr>
        <p:spPr/>
        <p:txBody>
          <a:bodyPr/>
          <a:lstStyle/>
          <a:p>
            <a:r>
              <a:rPr lang="en-US" dirty="0"/>
              <a:t>Assembly on Sunday</a:t>
            </a:r>
          </a:p>
        </p:txBody>
      </p:sp>
      <p:sp>
        <p:nvSpPr>
          <p:cNvPr id="3" name="Content Placeholder 2">
            <a:extLst>
              <a:ext uri="{FF2B5EF4-FFF2-40B4-BE49-F238E27FC236}">
                <a16:creationId xmlns:a16="http://schemas.microsoft.com/office/drawing/2014/main" id="{FB18E218-2C13-4AB2-9952-BCCCD20138F8}"/>
              </a:ext>
            </a:extLst>
          </p:cNvPr>
          <p:cNvSpPr>
            <a:spLocks noGrp="1"/>
          </p:cNvSpPr>
          <p:nvPr>
            <p:ph idx="1"/>
          </p:nvPr>
        </p:nvSpPr>
        <p:spPr/>
        <p:txBody>
          <a:bodyPr>
            <a:normAutofit/>
          </a:bodyPr>
          <a:lstStyle/>
          <a:p>
            <a:r>
              <a:rPr lang="en-US" sz="3600" dirty="0"/>
              <a:t>Communion is in that assembly – 1 Corinthians 11</a:t>
            </a:r>
          </a:p>
          <a:p>
            <a:r>
              <a:rPr lang="en-US" sz="3600" dirty="0"/>
              <a:t>4. When you come together – 33</a:t>
            </a:r>
          </a:p>
          <a:p>
            <a:r>
              <a:rPr lang="en-US" sz="3600" dirty="0"/>
              <a:t>5. Wait for one another – 33</a:t>
            </a:r>
          </a:p>
          <a:p>
            <a:r>
              <a:rPr lang="en-US" sz="3600" dirty="0"/>
              <a:t>6. Come together - 34</a:t>
            </a:r>
          </a:p>
        </p:txBody>
      </p:sp>
    </p:spTree>
    <p:extLst>
      <p:ext uri="{BB962C8B-B14F-4D97-AF65-F5344CB8AC3E}">
        <p14:creationId xmlns:p14="http://schemas.microsoft.com/office/powerpoint/2010/main" val="2097530564"/>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BC3DB-7258-4429-AE0B-CD244FA62334}"/>
              </a:ext>
            </a:extLst>
          </p:cNvPr>
          <p:cNvSpPr>
            <a:spLocks noGrp="1"/>
          </p:cNvSpPr>
          <p:nvPr>
            <p:ph type="title"/>
          </p:nvPr>
        </p:nvSpPr>
        <p:spPr/>
        <p:txBody>
          <a:bodyPr/>
          <a:lstStyle/>
          <a:p>
            <a:r>
              <a:rPr lang="en-US" dirty="0"/>
              <a:t>Assembly on Sunday</a:t>
            </a:r>
          </a:p>
        </p:txBody>
      </p:sp>
      <p:sp>
        <p:nvSpPr>
          <p:cNvPr id="3" name="Content Placeholder 2">
            <a:extLst>
              <a:ext uri="{FF2B5EF4-FFF2-40B4-BE49-F238E27FC236}">
                <a16:creationId xmlns:a16="http://schemas.microsoft.com/office/drawing/2014/main" id="{FB18E218-2C13-4AB2-9952-BCCCD20138F8}"/>
              </a:ext>
            </a:extLst>
          </p:cNvPr>
          <p:cNvSpPr>
            <a:spLocks noGrp="1"/>
          </p:cNvSpPr>
          <p:nvPr>
            <p:ph idx="1"/>
          </p:nvPr>
        </p:nvSpPr>
        <p:spPr/>
        <p:txBody>
          <a:bodyPr>
            <a:normAutofit/>
          </a:bodyPr>
          <a:lstStyle/>
          <a:p>
            <a:r>
              <a:rPr lang="en-US" sz="4000" b="1" dirty="0"/>
              <a:t>IT IS CLEAR THAT GOD COMMANDS THE CHURCH TO ASSEMBLE ON THE FIRST DAY OF THE WEEK – TO SING TOGETHER, PRAY TOGETHER, GIVE TOGETHER AND TAKE COMMUNION TOGETHER.</a:t>
            </a:r>
          </a:p>
          <a:p>
            <a:endParaRPr lang="en-US" sz="3600" dirty="0"/>
          </a:p>
        </p:txBody>
      </p:sp>
    </p:spTree>
    <p:extLst>
      <p:ext uri="{BB962C8B-B14F-4D97-AF65-F5344CB8AC3E}">
        <p14:creationId xmlns:p14="http://schemas.microsoft.com/office/powerpoint/2010/main" val="3649536679"/>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38037-E218-4B19-B8A8-8F2D3B93193F}"/>
              </a:ext>
            </a:extLst>
          </p:cNvPr>
          <p:cNvSpPr>
            <a:spLocks noGrp="1"/>
          </p:cNvSpPr>
          <p:nvPr>
            <p:ph type="title"/>
          </p:nvPr>
        </p:nvSpPr>
        <p:spPr/>
        <p:txBody>
          <a:bodyPr/>
          <a:lstStyle/>
          <a:p>
            <a:r>
              <a:rPr lang="en-US" dirty="0"/>
              <a:t>BUT THERE IS A HIGHER LAW</a:t>
            </a:r>
          </a:p>
        </p:txBody>
      </p:sp>
      <p:sp>
        <p:nvSpPr>
          <p:cNvPr id="3" name="Content Placeholder 2">
            <a:extLst>
              <a:ext uri="{FF2B5EF4-FFF2-40B4-BE49-F238E27FC236}">
                <a16:creationId xmlns:a16="http://schemas.microsoft.com/office/drawing/2014/main" id="{1B761D07-C813-4B5C-9418-B81B3D302EB8}"/>
              </a:ext>
            </a:extLst>
          </p:cNvPr>
          <p:cNvSpPr>
            <a:spLocks noGrp="1"/>
          </p:cNvSpPr>
          <p:nvPr>
            <p:ph idx="1"/>
          </p:nvPr>
        </p:nvSpPr>
        <p:spPr>
          <a:xfrm>
            <a:off x="516835" y="2108201"/>
            <a:ext cx="11158329" cy="3760891"/>
          </a:xfrm>
        </p:spPr>
        <p:txBody>
          <a:bodyPr>
            <a:noAutofit/>
          </a:bodyPr>
          <a:lstStyle/>
          <a:p>
            <a:r>
              <a:rPr lang="en-US" sz="3200" b="1" dirty="0"/>
              <a:t>Example:</a:t>
            </a:r>
          </a:p>
          <a:p>
            <a:r>
              <a:rPr lang="en-US" sz="3200" b="1" dirty="0"/>
              <a:t>Ready to leave for worship assembly </a:t>
            </a:r>
          </a:p>
          <a:p>
            <a:r>
              <a:rPr lang="en-US" sz="3200" b="1" dirty="0"/>
              <a:t>Neighbor’s house is on fire, they are trapped in upper floor</a:t>
            </a:r>
          </a:p>
          <a:p>
            <a:r>
              <a:rPr lang="en-US" sz="3200" b="1" dirty="0"/>
              <a:t>Do you go to worship? OR Do you miss worship to help them?</a:t>
            </a:r>
          </a:p>
          <a:p>
            <a:r>
              <a:rPr lang="en-US" sz="4800" b="1" dirty="0"/>
              <a:t>HIGHER LAW – PRESERVATON OF LIFE</a:t>
            </a:r>
          </a:p>
        </p:txBody>
      </p:sp>
    </p:spTree>
    <p:extLst>
      <p:ext uri="{BB962C8B-B14F-4D97-AF65-F5344CB8AC3E}">
        <p14:creationId xmlns:p14="http://schemas.microsoft.com/office/powerpoint/2010/main" val="3540369031"/>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38037-E218-4B19-B8A8-8F2D3B93193F}"/>
              </a:ext>
            </a:extLst>
          </p:cNvPr>
          <p:cNvSpPr>
            <a:spLocks noGrp="1"/>
          </p:cNvSpPr>
          <p:nvPr>
            <p:ph type="title"/>
          </p:nvPr>
        </p:nvSpPr>
        <p:spPr/>
        <p:txBody>
          <a:bodyPr/>
          <a:lstStyle/>
          <a:p>
            <a:r>
              <a:rPr lang="en-US" dirty="0"/>
              <a:t>BUT THERE IS A HIGHER LAW</a:t>
            </a:r>
          </a:p>
        </p:txBody>
      </p:sp>
      <p:sp>
        <p:nvSpPr>
          <p:cNvPr id="3" name="Content Placeholder 2">
            <a:extLst>
              <a:ext uri="{FF2B5EF4-FFF2-40B4-BE49-F238E27FC236}">
                <a16:creationId xmlns:a16="http://schemas.microsoft.com/office/drawing/2014/main" id="{1B761D07-C813-4B5C-9418-B81B3D302EB8}"/>
              </a:ext>
            </a:extLst>
          </p:cNvPr>
          <p:cNvSpPr>
            <a:spLocks noGrp="1"/>
          </p:cNvSpPr>
          <p:nvPr>
            <p:ph idx="1"/>
          </p:nvPr>
        </p:nvSpPr>
        <p:spPr>
          <a:xfrm>
            <a:off x="516835" y="2108201"/>
            <a:ext cx="11158329" cy="3760891"/>
          </a:xfrm>
        </p:spPr>
        <p:txBody>
          <a:bodyPr>
            <a:noAutofit/>
          </a:bodyPr>
          <a:lstStyle/>
          <a:p>
            <a:r>
              <a:rPr lang="en-US" sz="3200" b="1" dirty="0"/>
              <a:t>Mark 2:24-26  And the Pharisees said to Him, "Look, why do they do what is not lawful on the Sabbath?“ 25 But He said to them, "Have you never read what David did when he was in need and hungry, he and those with him: 26 how he went into the house of God </a:t>
            </a:r>
            <a:r>
              <a:rPr lang="en-US" sz="3200" b="1" i="1" dirty="0"/>
              <a:t>in the days</a:t>
            </a:r>
            <a:r>
              <a:rPr lang="en-US" sz="3200" b="1" dirty="0"/>
              <a:t> of </a:t>
            </a:r>
            <a:r>
              <a:rPr lang="en-US" sz="3200" b="1" dirty="0" err="1"/>
              <a:t>Abiathar</a:t>
            </a:r>
            <a:r>
              <a:rPr lang="en-US" sz="3200" b="1" dirty="0"/>
              <a:t> the high priest, and ate the showbread, which is not lawful to eat except for the priests, and also gave some to those who were with him?“</a:t>
            </a:r>
          </a:p>
        </p:txBody>
      </p:sp>
    </p:spTree>
    <p:extLst>
      <p:ext uri="{BB962C8B-B14F-4D97-AF65-F5344CB8AC3E}">
        <p14:creationId xmlns:p14="http://schemas.microsoft.com/office/powerpoint/2010/main" val="773652011"/>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38037-E218-4B19-B8A8-8F2D3B93193F}"/>
              </a:ext>
            </a:extLst>
          </p:cNvPr>
          <p:cNvSpPr>
            <a:spLocks noGrp="1"/>
          </p:cNvSpPr>
          <p:nvPr>
            <p:ph type="title"/>
          </p:nvPr>
        </p:nvSpPr>
        <p:spPr/>
        <p:txBody>
          <a:bodyPr/>
          <a:lstStyle/>
          <a:p>
            <a:r>
              <a:rPr lang="en-US" dirty="0"/>
              <a:t>BUT THERE IS A HIGHER LAW</a:t>
            </a:r>
          </a:p>
        </p:txBody>
      </p:sp>
      <p:sp>
        <p:nvSpPr>
          <p:cNvPr id="3" name="Content Placeholder 2">
            <a:extLst>
              <a:ext uri="{FF2B5EF4-FFF2-40B4-BE49-F238E27FC236}">
                <a16:creationId xmlns:a16="http://schemas.microsoft.com/office/drawing/2014/main" id="{1B761D07-C813-4B5C-9418-B81B3D302EB8}"/>
              </a:ext>
            </a:extLst>
          </p:cNvPr>
          <p:cNvSpPr>
            <a:spLocks noGrp="1"/>
          </p:cNvSpPr>
          <p:nvPr>
            <p:ph idx="1"/>
          </p:nvPr>
        </p:nvSpPr>
        <p:spPr>
          <a:xfrm>
            <a:off x="516835" y="2108201"/>
            <a:ext cx="11158329" cy="3760891"/>
          </a:xfrm>
        </p:spPr>
        <p:txBody>
          <a:bodyPr>
            <a:noAutofit/>
          </a:bodyPr>
          <a:lstStyle/>
          <a:p>
            <a:r>
              <a:rPr lang="en-US" sz="2800" b="1" dirty="0"/>
              <a:t>David entered the tabernacle</a:t>
            </a:r>
          </a:p>
          <a:p>
            <a:r>
              <a:rPr lang="en-US" sz="2800" b="1" dirty="0"/>
              <a:t>David ate the showbread</a:t>
            </a:r>
          </a:p>
          <a:p>
            <a:r>
              <a:rPr lang="en-US" sz="2800" b="1" dirty="0"/>
              <a:t>He gave some to his men</a:t>
            </a:r>
          </a:p>
          <a:p>
            <a:r>
              <a:rPr lang="en-US" sz="2800" b="1" dirty="0"/>
              <a:t>He was not condemned for this.</a:t>
            </a:r>
          </a:p>
          <a:p>
            <a:r>
              <a:rPr lang="en-US" sz="2800" b="1" dirty="0"/>
              <a:t>Saving lives was a higher priority than the law about priests only.</a:t>
            </a:r>
          </a:p>
        </p:txBody>
      </p:sp>
    </p:spTree>
    <p:extLst>
      <p:ext uri="{BB962C8B-B14F-4D97-AF65-F5344CB8AC3E}">
        <p14:creationId xmlns:p14="http://schemas.microsoft.com/office/powerpoint/2010/main" val="1869898745"/>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38037-E218-4B19-B8A8-8F2D3B93193F}"/>
              </a:ext>
            </a:extLst>
          </p:cNvPr>
          <p:cNvSpPr>
            <a:spLocks noGrp="1"/>
          </p:cNvSpPr>
          <p:nvPr>
            <p:ph type="title"/>
          </p:nvPr>
        </p:nvSpPr>
        <p:spPr/>
        <p:txBody>
          <a:bodyPr/>
          <a:lstStyle/>
          <a:p>
            <a:r>
              <a:rPr lang="en-US" dirty="0"/>
              <a:t>BUT THERE IS A HIGHER LAW</a:t>
            </a:r>
          </a:p>
        </p:txBody>
      </p:sp>
      <p:sp>
        <p:nvSpPr>
          <p:cNvPr id="3" name="Content Placeholder 2">
            <a:extLst>
              <a:ext uri="{FF2B5EF4-FFF2-40B4-BE49-F238E27FC236}">
                <a16:creationId xmlns:a16="http://schemas.microsoft.com/office/drawing/2014/main" id="{1B761D07-C813-4B5C-9418-B81B3D302EB8}"/>
              </a:ext>
            </a:extLst>
          </p:cNvPr>
          <p:cNvSpPr>
            <a:spLocks noGrp="1"/>
          </p:cNvSpPr>
          <p:nvPr>
            <p:ph idx="1"/>
          </p:nvPr>
        </p:nvSpPr>
        <p:spPr>
          <a:xfrm>
            <a:off x="516835" y="2108201"/>
            <a:ext cx="11158329" cy="3760891"/>
          </a:xfrm>
        </p:spPr>
        <p:txBody>
          <a:bodyPr>
            <a:noAutofit/>
          </a:bodyPr>
          <a:lstStyle/>
          <a:p>
            <a:r>
              <a:rPr lang="en-US" sz="4400" dirty="0"/>
              <a:t>Luke 14:5 Then He answered them, saying, "Which of you, having a donkey or an ox that has fallen into a pit, will not immediately pull him out on the Sabbath day?"</a:t>
            </a:r>
          </a:p>
        </p:txBody>
      </p:sp>
    </p:spTree>
    <p:extLst>
      <p:ext uri="{BB962C8B-B14F-4D97-AF65-F5344CB8AC3E}">
        <p14:creationId xmlns:p14="http://schemas.microsoft.com/office/powerpoint/2010/main" val="2947746042"/>
      </p:ext>
    </p:extLst>
  </p:cSld>
  <p:clrMapOvr>
    <a:masterClrMapping/>
  </p:clrMapOvr>
  <p:transition spd="slow">
    <p:push dir="u"/>
  </p:transition>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WO.pptx" id="{769520F8-BFE5-4C8C-A7AA-375C025A91CE}" vid="{AEAFD717-D3C8-4034-8F7E-D5220B0CCEB8}"/>
    </a:ext>
  </a:extLst>
</a:theme>
</file>

<file path=docProps/app.xml><?xml version="1.0" encoding="utf-8"?>
<Properties xmlns="http://schemas.openxmlformats.org/officeDocument/2006/extended-properties" xmlns:vt="http://schemas.openxmlformats.org/officeDocument/2006/docPropsVTypes">
  <Template>{2A65BFC2-6C17-499A-85C9-3D22B3769102}tf56160789</Template>
  <TotalTime>0</TotalTime>
  <Words>772</Words>
  <Application>Microsoft Office PowerPoint</Application>
  <PresentationFormat>Widescreen</PresentationFormat>
  <Paragraphs>70</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Bookman Old Style</vt:lpstr>
      <vt:lpstr>Calibri</vt:lpstr>
      <vt:lpstr>Franklin Gothic Book</vt:lpstr>
      <vt:lpstr>1_RetrospectVTI</vt:lpstr>
      <vt:lpstr>Should we cancel the assembly?</vt:lpstr>
      <vt:lpstr>Assembly on Sunday</vt:lpstr>
      <vt:lpstr>Assembly on Sunday</vt:lpstr>
      <vt:lpstr>Assembly on Sunday</vt:lpstr>
      <vt:lpstr>Assembly on Sunday</vt:lpstr>
      <vt:lpstr>BUT THERE IS A HIGHER LAW</vt:lpstr>
      <vt:lpstr>BUT THERE IS A HIGHER LAW</vt:lpstr>
      <vt:lpstr>BUT THERE IS A HIGHER LAW</vt:lpstr>
      <vt:lpstr>BUT THERE IS A HIGHER LAW</vt:lpstr>
      <vt:lpstr>BUT THERE IS A HIGHER LAW</vt:lpstr>
      <vt:lpstr>BUT THERE IS A HIGHER LAW</vt:lpstr>
      <vt:lpstr>BUT THERE IS A HIGHER LAW</vt:lpstr>
      <vt:lpstr>BUT THERE IS A HIGHER LAW</vt:lpstr>
      <vt:lpstr>PowerPoint Presentation</vt:lpstr>
      <vt:lpstr>CORONAVIRUS</vt:lpstr>
      <vt:lpstr>CORONAVIRUS</vt:lpstr>
      <vt:lpstr>CORONAVIRUS</vt:lpstr>
      <vt:lpstr>WHAT IF WE CANCEL?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2020-03-21T22:22:47Z</dcterms:created>
  <dcterms:modified xsi:type="dcterms:W3CDTF">2020-03-21T23:44:18Z</dcterms:modified>
</cp:coreProperties>
</file>