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2626"/>
            <a:ext cx="10085875" cy="5684989"/>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7419346" y="5327013"/>
            <a:ext cx="2268141" cy="301904"/>
          </a:xfrm>
        </p:spPr>
        <p:txBody>
          <a:bodyPr/>
          <a:lstStyle/>
          <a:p>
            <a:fld id="{BB02557A-7053-4340-A874-8AB926A8EDA1}" type="datetimeFigureOut">
              <a:rPr lang="en-US" dirty="0"/>
              <a:t>2/27/2016</a:t>
            </a:fld>
            <a:endParaRPr lang="en-US" dirty="0"/>
          </a:p>
        </p:txBody>
      </p:sp>
      <p:sp>
        <p:nvSpPr>
          <p:cNvPr id="5" name="Footer Placeholder 4"/>
          <p:cNvSpPr>
            <a:spLocks noGrp="1"/>
          </p:cNvSpPr>
          <p:nvPr>
            <p:ph type="ftr" sz="quarter" idx="11"/>
          </p:nvPr>
        </p:nvSpPr>
        <p:spPr>
          <a:xfrm>
            <a:off x="3333924" y="5327013"/>
            <a:ext cx="3402211" cy="301904"/>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385657" y="5327013"/>
            <a:ext cx="2278210" cy="301904"/>
          </a:xfrm>
        </p:spPr>
        <p:txBody>
          <a:bodyPr anchor="ctr"/>
          <a:lstStyle>
            <a:lvl1pPr algn="l">
              <a:defRPr sz="992"/>
            </a:lvl1pPr>
          </a:lstStyle>
          <a:p>
            <a:fld id="{FAEF9944-A4F6-4C59-AEBD-678D6480B8EA}" type="slidenum">
              <a:rPr lang="en-US" dirty="0"/>
              <a:pPr/>
              <a:t>‹#›</a:t>
            </a:fld>
            <a:endParaRPr lang="en-US" dirty="0"/>
          </a:p>
        </p:txBody>
      </p:sp>
      <p:sp>
        <p:nvSpPr>
          <p:cNvPr id="68" name="Freeform 57"/>
          <p:cNvSpPr/>
          <p:nvPr/>
        </p:nvSpPr>
        <p:spPr bwMode="auto">
          <a:xfrm>
            <a:off x="3684416" y="26253"/>
            <a:ext cx="0" cy="1313"/>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6052592" y="386788"/>
            <a:ext cx="4030938" cy="489741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6549059" y="846587"/>
            <a:ext cx="3136700" cy="2769657"/>
          </a:xfrm>
        </p:spPr>
        <p:txBody>
          <a:bodyPr anchor="t">
            <a:normAutofit/>
          </a:bodyPr>
          <a:lstStyle>
            <a:lvl1pPr algn="l">
              <a:lnSpc>
                <a:spcPct val="105000"/>
              </a:lnSpc>
              <a:defRPr sz="3225"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6549059" y="4089094"/>
            <a:ext cx="3136700" cy="858074"/>
          </a:xfrm>
        </p:spPr>
        <p:txBody>
          <a:bodyPr anchor="t">
            <a:normAutofit/>
          </a:bodyPr>
          <a:lstStyle>
            <a:lvl1pPr marL="0" indent="0" algn="l">
              <a:lnSpc>
                <a:spcPct val="130000"/>
              </a:lnSpc>
              <a:buNone/>
              <a:defRPr sz="1654" baseline="0">
                <a:solidFill>
                  <a:schemeClr val="bg2"/>
                </a:solidFill>
              </a:defRPr>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en-US"/>
              <a:t>Click to edit Master subtitle style</a:t>
            </a:r>
            <a:endParaRPr lang="en-US" dirty="0"/>
          </a:p>
        </p:txBody>
      </p:sp>
    </p:spTree>
    <p:extLst>
      <p:ext uri="{BB962C8B-B14F-4D97-AF65-F5344CB8AC3E}">
        <p14:creationId xmlns:p14="http://schemas.microsoft.com/office/powerpoint/2010/main" val="3695701164"/>
      </p:ext>
    </p:extLst>
  </p:cSld>
  <p:clrMapOvr>
    <a:masterClrMapping/>
  </p:clrMapOvr>
  <p:transition spd="slow">
    <p:wipe/>
  </p:transition>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414252468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331320" y="299672"/>
            <a:ext cx="2890556" cy="5130110"/>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7671234" y="419244"/>
            <a:ext cx="1299456" cy="441533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425651" y="433579"/>
            <a:ext cx="4927515" cy="44009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71234" y="5206368"/>
            <a:ext cx="2072015" cy="301904"/>
          </a:xfrm>
        </p:spPr>
        <p:txBody>
          <a:bodyPr/>
          <a:lstStyle/>
          <a:p>
            <a:fld id="{BB02557A-7053-4340-A874-8AB926A8EDA1}" type="datetimeFigureOut">
              <a:rPr lang="en-US" dirty="0"/>
              <a:t>2/27/2016</a:t>
            </a:fld>
            <a:endParaRPr lang="en-US" dirty="0"/>
          </a:p>
        </p:txBody>
      </p:sp>
      <p:sp>
        <p:nvSpPr>
          <p:cNvPr id="5" name="Footer Placeholder 4"/>
          <p:cNvSpPr>
            <a:spLocks noGrp="1"/>
          </p:cNvSpPr>
          <p:nvPr>
            <p:ph type="ftr" sz="quarter" idx="11"/>
          </p:nvPr>
        </p:nvSpPr>
        <p:spPr>
          <a:xfrm>
            <a:off x="2425650" y="5206368"/>
            <a:ext cx="4927515" cy="301904"/>
          </a:xfrm>
        </p:spPr>
        <p:txBody>
          <a:bodyPr/>
          <a:lstStyle/>
          <a:p>
            <a:endParaRPr lang="en-US" dirty="0"/>
          </a:p>
        </p:txBody>
      </p:sp>
      <p:sp>
        <p:nvSpPr>
          <p:cNvPr id="6" name="Slide Number Placeholder 5"/>
          <p:cNvSpPr>
            <a:spLocks noGrp="1"/>
          </p:cNvSpPr>
          <p:nvPr>
            <p:ph type="sldNum" sz="quarter" idx="12"/>
          </p:nvPr>
        </p:nvSpPr>
        <p:spPr>
          <a:xfrm rot="5400000">
            <a:off x="7221926" y="2359184"/>
            <a:ext cx="4451164" cy="499623"/>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p:cNvCxnSpPr/>
          <p:nvPr/>
        </p:nvCxnSpPr>
        <p:spPr>
          <a:xfrm>
            <a:off x="7533665" y="472548"/>
            <a:ext cx="0" cy="436203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684386"/>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952261289"/>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3869"/>
            <a:ext cx="10087748" cy="567441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027939" y="1043539"/>
            <a:ext cx="6024749" cy="3583473"/>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7428791" y="5206463"/>
            <a:ext cx="2268141" cy="301904"/>
          </a:xfrm>
        </p:spPr>
        <p:txBody>
          <a:bodyPr/>
          <a:lstStyle>
            <a:lvl1pPr>
              <a:defRPr>
                <a:solidFill>
                  <a:schemeClr val="bg2"/>
                </a:solidFill>
              </a:defRPr>
            </a:lvl1pPr>
          </a:lstStyle>
          <a:p>
            <a:fld id="{BB02557A-7053-4340-A874-8AB926A8EDA1}" type="datetimeFigureOut">
              <a:rPr lang="en-US" dirty="0"/>
              <a:pPr/>
              <a:t>2/27/2016</a:t>
            </a:fld>
            <a:endParaRPr lang="en-US" dirty="0"/>
          </a:p>
        </p:txBody>
      </p:sp>
      <p:sp>
        <p:nvSpPr>
          <p:cNvPr id="5" name="Footer Placeholder 4"/>
          <p:cNvSpPr>
            <a:spLocks noGrp="1"/>
          </p:cNvSpPr>
          <p:nvPr>
            <p:ph type="ftr" sz="quarter" idx="11"/>
          </p:nvPr>
        </p:nvSpPr>
        <p:spPr>
          <a:xfrm>
            <a:off x="3341117" y="5206463"/>
            <a:ext cx="3402211" cy="301904"/>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383709" y="5206463"/>
            <a:ext cx="2299843" cy="301904"/>
          </a:xfrm>
        </p:spPr>
        <p:txBody>
          <a:bodyPr anchor="ctr"/>
          <a:lstStyle>
            <a:lvl1pPr algn="l">
              <a:defRPr sz="992">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2614663" y="1513618"/>
            <a:ext cx="4844954" cy="1522825"/>
          </a:xfrm>
        </p:spPr>
        <p:txBody>
          <a:bodyPr anchor="t">
            <a:normAutofit/>
          </a:bodyPr>
          <a:lstStyle>
            <a:lvl1pPr algn="ctr">
              <a:lnSpc>
                <a:spcPct val="105000"/>
              </a:lnSpc>
              <a:defRPr sz="3225"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153986" y="3453042"/>
            <a:ext cx="3775665" cy="858939"/>
          </a:xfrm>
        </p:spPr>
        <p:txBody>
          <a:bodyPr>
            <a:normAutofit/>
          </a:bodyPr>
          <a:lstStyle>
            <a:lvl1pPr marL="0" indent="0" algn="ctr">
              <a:lnSpc>
                <a:spcPct val="130000"/>
              </a:lnSpc>
              <a:spcBef>
                <a:spcPts val="0"/>
              </a:spcBef>
              <a:buNone/>
              <a:defRPr sz="1654" baseline="0">
                <a:solidFill>
                  <a:schemeClr val="tx2">
                    <a:lumMod val="75000"/>
                    <a:lumOff val="25000"/>
                  </a:schemeClr>
                </a:solidFill>
              </a:defRPr>
            </a:lvl1pPr>
            <a:lvl2pPr marL="378013" indent="0">
              <a:buNone/>
              <a:defRPr sz="1654">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24069306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425650" y="2016195"/>
            <a:ext cx="3440013" cy="30242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7346" y="2016195"/>
            <a:ext cx="3440013" cy="30242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t>2/27/2016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952273686"/>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25649" y="468766"/>
            <a:ext cx="7251711" cy="12928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425650" y="2031086"/>
            <a:ext cx="3440013" cy="681253"/>
          </a:xfrm>
        </p:spPr>
        <p:txBody>
          <a:bodyPr anchor="b"/>
          <a:lstStyle>
            <a:lvl1pPr marL="0" indent="0">
              <a:lnSpc>
                <a:spcPct val="99000"/>
              </a:lnSpc>
              <a:buNone/>
              <a:defRPr sz="1984" b="0" baseline="0">
                <a:solidFill>
                  <a:schemeClr val="accent2"/>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2425650" y="2742369"/>
            <a:ext cx="3440013" cy="2298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7346" y="2031086"/>
            <a:ext cx="3440013" cy="681253"/>
          </a:xfrm>
        </p:spPr>
        <p:txBody>
          <a:bodyPr anchor="b"/>
          <a:lstStyle>
            <a:lvl1pPr marL="0" indent="0">
              <a:lnSpc>
                <a:spcPct val="99000"/>
              </a:lnSpc>
              <a:buNone/>
              <a:defRPr sz="1984" b="0" baseline="0">
                <a:solidFill>
                  <a:schemeClr val="accent2"/>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6237346" y="2742369"/>
            <a:ext cx="3440013" cy="2298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t>2/27/2016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52159376"/>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t>2/27/2016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238720462"/>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331320" y="299672"/>
            <a:ext cx="2890556" cy="5130110"/>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t>2/27/2016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956657408"/>
      </p:ext>
    </p:extLst>
  </p:cSld>
  <p:clrMapOvr>
    <a:masterClrMapping/>
  </p:clrMapOvr>
  <p:transition spd="slow">
    <p:wipe/>
  </p:transition>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7087904" y="375127"/>
            <a:ext cx="2819007" cy="484311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7008555" y="1243508"/>
            <a:ext cx="2668749" cy="1395663"/>
          </a:xfrm>
        </p:spPr>
        <p:txBody>
          <a:bodyPr anchor="b">
            <a:normAutofit/>
          </a:bodyPr>
          <a:lstStyle>
            <a:lvl1pPr>
              <a:lnSpc>
                <a:spcPct val="104000"/>
              </a:lnSpc>
              <a:defRPr sz="2811"/>
            </a:lvl1pPr>
          </a:lstStyle>
          <a:p>
            <a:r>
              <a:rPr lang="en-US"/>
              <a:t>Click to edit Master title style</a:t>
            </a:r>
            <a:endParaRPr lang="en-US" dirty="0"/>
          </a:p>
        </p:txBody>
      </p:sp>
      <p:sp>
        <p:nvSpPr>
          <p:cNvPr id="3" name="Content Placeholder 2"/>
          <p:cNvSpPr>
            <a:spLocks noGrp="1"/>
          </p:cNvSpPr>
          <p:nvPr>
            <p:ph idx="1"/>
          </p:nvPr>
        </p:nvSpPr>
        <p:spPr>
          <a:xfrm>
            <a:off x="403266" y="364984"/>
            <a:ext cx="6281407" cy="4675505"/>
          </a:xfrm>
        </p:spPr>
        <p:txBody>
          <a:bodyPr/>
          <a:lstStyle>
            <a:lvl1pPr>
              <a:defRPr sz="1654"/>
            </a:lvl1pPr>
            <a:lvl2pPr>
              <a:defRPr sz="1488"/>
            </a:lvl2pPr>
            <a:lvl3pPr>
              <a:defRPr sz="1323"/>
            </a:lvl3pPr>
            <a:lvl4pPr>
              <a:defRPr sz="1158"/>
            </a:lvl4pPr>
            <a:lvl5pPr>
              <a:defRPr sz="1158"/>
            </a:lvl5pPr>
            <a:lvl6pPr>
              <a:defRPr sz="1158"/>
            </a:lvl6pPr>
            <a:lvl7pPr>
              <a:defRPr sz="1158"/>
            </a:lvl7pPr>
            <a:lvl8pPr>
              <a:defRPr sz="1158"/>
            </a:lvl8pPr>
            <a:lvl9pPr>
              <a:defRPr sz="115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08555" y="2665608"/>
            <a:ext cx="2668749" cy="2374881"/>
          </a:xfrm>
        </p:spPr>
        <p:txBody>
          <a:bodyPr/>
          <a:lstStyle>
            <a:lvl1pPr marL="0" indent="0">
              <a:spcBef>
                <a:spcPts val="1158"/>
              </a:spcBef>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a:xfrm>
            <a:off x="7008610" y="5198005"/>
            <a:ext cx="2668749" cy="301904"/>
          </a:xfrm>
        </p:spPr>
        <p:txBody>
          <a:bodyPr/>
          <a:lstStyle>
            <a:lvl1pPr algn="l">
              <a:defRPr/>
            </a:lvl1pPr>
          </a:lstStyle>
          <a:p>
            <a:fld id="{BB02557A-7053-4340-A874-8AB926A8EDA1}" type="datetimeFigureOut">
              <a:rPr lang="en-US" dirty="0"/>
              <a:pPr/>
              <a:t>2/27/2016</a:t>
            </a:fld>
            <a:endParaRPr lang="en-US" dirty="0"/>
          </a:p>
        </p:txBody>
      </p:sp>
      <p:sp>
        <p:nvSpPr>
          <p:cNvPr id="6" name="Footer Placeholder 5"/>
          <p:cNvSpPr>
            <a:spLocks noGrp="1"/>
          </p:cNvSpPr>
          <p:nvPr>
            <p:ph type="ftr" sz="quarter" idx="11"/>
          </p:nvPr>
        </p:nvSpPr>
        <p:spPr>
          <a:xfrm>
            <a:off x="403266" y="5198005"/>
            <a:ext cx="6281407" cy="301904"/>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7008555" y="308915"/>
            <a:ext cx="2668749" cy="675109"/>
          </a:xfrm>
        </p:spPr>
        <p:txBody>
          <a:bodyPr anchor="t"/>
          <a:lstStyle>
            <a:lvl1pPr algn="l">
              <a:defRPr sz="3638"/>
            </a:lvl1pPr>
          </a:lstStyle>
          <a:p>
            <a:fld id="{FAEF9944-A4F6-4C59-AEBD-678D6480B8EA}" type="slidenum">
              <a:rPr lang="en-US" dirty="0"/>
              <a:pPr/>
              <a:t>‹#›</a:t>
            </a:fld>
            <a:endParaRPr lang="en-US" dirty="0"/>
          </a:p>
        </p:txBody>
      </p:sp>
    </p:spTree>
    <p:extLst>
      <p:ext uri="{BB962C8B-B14F-4D97-AF65-F5344CB8AC3E}">
        <p14:creationId xmlns:p14="http://schemas.microsoft.com/office/powerpoint/2010/main" val="2763317050"/>
      </p:ext>
    </p:extLst>
  </p:cSld>
  <p:clrMapOvr>
    <a:masterClrMapping/>
  </p:clrMapOvr>
  <p:transition spd="slow">
    <p:wipe/>
  </p:transition>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7087904" y="375127"/>
            <a:ext cx="2819007" cy="484311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7008555" y="1243511"/>
            <a:ext cx="2671155" cy="1395663"/>
          </a:xfrm>
        </p:spPr>
        <p:txBody>
          <a:bodyPr anchor="b">
            <a:noAutofit/>
          </a:bodyPr>
          <a:lstStyle>
            <a:lvl1pPr>
              <a:lnSpc>
                <a:spcPct val="104000"/>
              </a:lnSpc>
              <a:defRPr sz="281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6699458" cy="5670549"/>
          </a:xfrm>
        </p:spPr>
        <p:txBody>
          <a:bodyPr anchor="t"/>
          <a:lstStyle>
            <a:lvl1pPr marL="0" indent="0">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7008555" y="2665610"/>
            <a:ext cx="2668845" cy="2374879"/>
          </a:xfrm>
        </p:spPr>
        <p:txBody>
          <a:bodyPr/>
          <a:lstStyle>
            <a:lvl1pPr marL="0" indent="0">
              <a:spcBef>
                <a:spcPts val="1158"/>
              </a:spcBef>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a:xfrm>
            <a:off x="7008555" y="5201785"/>
            <a:ext cx="2668845" cy="301904"/>
          </a:xfrm>
        </p:spPr>
        <p:txBody>
          <a:bodyPr/>
          <a:lstStyle>
            <a:lvl1pPr algn="l">
              <a:defRPr/>
            </a:lvl1pPr>
          </a:lstStyle>
          <a:p>
            <a:fld id="{BB02557A-7053-4340-A874-8AB926A8EDA1}" type="datetimeFigureOut">
              <a:rPr lang="en-US" dirty="0"/>
              <a:pPr/>
              <a:t>2/27/2016</a:t>
            </a:fld>
            <a:endParaRPr lang="en-US" dirty="0"/>
          </a:p>
        </p:txBody>
      </p:sp>
      <p:sp>
        <p:nvSpPr>
          <p:cNvPr id="6" name="Footer Placeholder 5"/>
          <p:cNvSpPr>
            <a:spLocks noGrp="1"/>
          </p:cNvSpPr>
          <p:nvPr>
            <p:ph type="ftr" sz="quarter" idx="11"/>
          </p:nvPr>
        </p:nvSpPr>
        <p:spPr>
          <a:xfrm>
            <a:off x="403267" y="5201785"/>
            <a:ext cx="6282750" cy="301904"/>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7008555" y="308917"/>
            <a:ext cx="2668845" cy="675110"/>
          </a:xfrm>
        </p:spPr>
        <p:txBody>
          <a:bodyPr anchor="t"/>
          <a:lstStyle>
            <a:lvl1pPr algn="l">
              <a:defRPr sz="3638"/>
            </a:lvl1pPr>
          </a:lstStyle>
          <a:p>
            <a:fld id="{FAEF9944-A4F6-4C59-AEBD-678D6480B8EA}" type="slidenum">
              <a:rPr lang="en-US" dirty="0"/>
              <a:pPr/>
              <a:t>‹#›</a:t>
            </a:fld>
            <a:endParaRPr lang="en-US" dirty="0"/>
          </a:p>
        </p:txBody>
      </p:sp>
    </p:spTree>
    <p:extLst>
      <p:ext uri="{BB962C8B-B14F-4D97-AF65-F5344CB8AC3E}">
        <p14:creationId xmlns:p14="http://schemas.microsoft.com/office/powerpoint/2010/main" val="162184547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331320" y="299672"/>
            <a:ext cx="2890556" cy="5130110"/>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425651" y="469937"/>
            <a:ext cx="7251709" cy="1290481"/>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425651" y="2016195"/>
            <a:ext cx="7251709" cy="301925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09219" y="5206368"/>
            <a:ext cx="2268141" cy="301904"/>
          </a:xfrm>
          <a:prstGeom prst="rect">
            <a:avLst/>
          </a:prstGeom>
        </p:spPr>
        <p:txBody>
          <a:bodyPr vert="horz" lIns="91440" tIns="45720" rIns="91440" bIns="45720" rtlCol="0" anchor="ctr"/>
          <a:lstStyle>
            <a:lvl1pPr algn="r">
              <a:defRPr sz="992" baseline="0">
                <a:solidFill>
                  <a:schemeClr val="tx2">
                    <a:lumMod val="75000"/>
                    <a:lumOff val="25000"/>
                  </a:schemeClr>
                </a:solidFill>
                <a:latin typeface="+mj-lt"/>
              </a:defRPr>
            </a:lvl1pPr>
          </a:lstStyle>
          <a:p>
            <a:fld id="{BB02557A-7053-4340-A874-8AB926A8EDA1}" type="datetimeFigureOut">
              <a:rPr lang="en-US" dirty="0"/>
              <a:pPr/>
              <a:t>2/27/2016</a:t>
            </a:fld>
            <a:endParaRPr lang="en-US" dirty="0"/>
          </a:p>
        </p:txBody>
      </p:sp>
      <p:sp>
        <p:nvSpPr>
          <p:cNvPr id="5" name="Footer Placeholder 4"/>
          <p:cNvSpPr>
            <a:spLocks noGrp="1"/>
          </p:cNvSpPr>
          <p:nvPr>
            <p:ph type="ftr" sz="quarter" idx="3"/>
          </p:nvPr>
        </p:nvSpPr>
        <p:spPr>
          <a:xfrm>
            <a:off x="2425650" y="5206368"/>
            <a:ext cx="4685916" cy="301904"/>
          </a:xfrm>
          <a:prstGeom prst="rect">
            <a:avLst/>
          </a:prstGeom>
        </p:spPr>
        <p:txBody>
          <a:bodyPr vert="horz" lIns="91440" tIns="45720" rIns="91440" bIns="45720" rtlCol="0" anchor="ctr"/>
          <a:lstStyle>
            <a:lvl1pPr algn="l">
              <a:defRPr sz="992"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424159" y="598085"/>
            <a:ext cx="1558022" cy="499641"/>
          </a:xfrm>
          <a:prstGeom prst="rect">
            <a:avLst/>
          </a:prstGeom>
        </p:spPr>
        <p:txBody>
          <a:bodyPr vert="horz" lIns="91440" tIns="45720" rIns="91440" bIns="45720" rtlCol="0" anchor="b"/>
          <a:lstStyle>
            <a:lvl1pPr algn="r">
              <a:defRPr sz="3638"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title="Rule Line"/>
          <p:cNvCxnSpPr/>
          <p:nvPr/>
        </p:nvCxnSpPr>
        <p:spPr>
          <a:xfrm>
            <a:off x="2425651" y="1799237"/>
            <a:ext cx="725170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399596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spd="slow">
    <p:wipe/>
  </p:transition>
  <p:txStyles>
    <p:titleStyle>
      <a:lvl1pPr algn="l" defTabSz="756026" rtl="0" eaLnBrk="1" latinLnBrk="0" hangingPunct="1">
        <a:lnSpc>
          <a:spcPct val="99000"/>
        </a:lnSpc>
        <a:spcBef>
          <a:spcPct val="0"/>
        </a:spcBef>
        <a:buNone/>
        <a:defRPr sz="3638" kern="1200">
          <a:solidFill>
            <a:schemeClr val="tx2">
              <a:lumMod val="75000"/>
              <a:lumOff val="25000"/>
            </a:schemeClr>
          </a:solidFill>
          <a:latin typeface="+mj-lt"/>
          <a:ea typeface="+mj-ea"/>
          <a:cs typeface="+mj-cs"/>
        </a:defRPr>
      </a:lvl1pPr>
    </p:titleStyle>
    <p:bodyStyle>
      <a:lvl1pPr marL="264609" indent="-264609" algn="l" defTabSz="756026" rtl="0" eaLnBrk="1" latinLnBrk="0" hangingPunct="1">
        <a:lnSpc>
          <a:spcPct val="111000"/>
        </a:lnSpc>
        <a:spcBef>
          <a:spcPts val="769"/>
        </a:spcBef>
        <a:buFont typeface="Corbel" panose="020B0503020204020204" pitchFamily="34" charset="0"/>
        <a:buChar char="–"/>
        <a:defRPr sz="1654" kern="1200">
          <a:solidFill>
            <a:schemeClr val="tx2">
              <a:lumMod val="75000"/>
              <a:lumOff val="25000"/>
            </a:schemeClr>
          </a:solidFill>
          <a:latin typeface="+mn-lt"/>
          <a:ea typeface="+mn-ea"/>
          <a:cs typeface="+mn-cs"/>
        </a:defRPr>
      </a:lvl1pPr>
      <a:lvl2pPr marL="529218" indent="-264609" algn="l" defTabSz="756026" rtl="0" eaLnBrk="1" latinLnBrk="0" hangingPunct="1">
        <a:lnSpc>
          <a:spcPct val="111000"/>
        </a:lnSpc>
        <a:spcBef>
          <a:spcPts val="769"/>
        </a:spcBef>
        <a:buFont typeface="Corbel" panose="020B0503020204020204" pitchFamily="34" charset="0"/>
        <a:buChar char="–"/>
        <a:defRPr sz="1488" kern="1200">
          <a:solidFill>
            <a:schemeClr val="tx2">
              <a:lumMod val="75000"/>
              <a:lumOff val="25000"/>
            </a:schemeClr>
          </a:solidFill>
          <a:latin typeface="+mn-lt"/>
          <a:ea typeface="+mn-ea"/>
          <a:cs typeface="+mn-cs"/>
        </a:defRPr>
      </a:lvl2pPr>
      <a:lvl3pPr marL="793827" indent="-264609" algn="l" defTabSz="756026" rtl="0" eaLnBrk="1" latinLnBrk="0" hangingPunct="1">
        <a:lnSpc>
          <a:spcPct val="111000"/>
        </a:lnSpc>
        <a:spcBef>
          <a:spcPts val="769"/>
        </a:spcBef>
        <a:buFont typeface="Corbel" panose="020B0503020204020204" pitchFamily="34" charset="0"/>
        <a:buChar char="–"/>
        <a:defRPr sz="1323" i="1" kern="1200">
          <a:solidFill>
            <a:schemeClr val="tx2">
              <a:lumMod val="75000"/>
              <a:lumOff val="25000"/>
            </a:schemeClr>
          </a:solidFill>
          <a:latin typeface="+mn-lt"/>
          <a:ea typeface="+mn-ea"/>
          <a:cs typeface="+mn-cs"/>
        </a:defRPr>
      </a:lvl3pPr>
      <a:lvl4pPr marL="1058436" indent="-264609" algn="l" defTabSz="756026" rtl="0" eaLnBrk="1" latinLnBrk="0" hangingPunct="1">
        <a:lnSpc>
          <a:spcPct val="111000"/>
        </a:lnSpc>
        <a:spcBef>
          <a:spcPts val="769"/>
        </a:spcBef>
        <a:buFont typeface="Corbel" panose="020B0503020204020204" pitchFamily="34" charset="0"/>
        <a:buChar char="–"/>
        <a:defRPr sz="1158" kern="1200">
          <a:solidFill>
            <a:schemeClr val="tx2">
              <a:lumMod val="75000"/>
              <a:lumOff val="25000"/>
            </a:schemeClr>
          </a:solidFill>
          <a:latin typeface="+mn-lt"/>
          <a:ea typeface="+mn-ea"/>
          <a:cs typeface="+mn-cs"/>
        </a:defRPr>
      </a:lvl4pPr>
      <a:lvl5pPr marL="1323045" indent="-264609" algn="l" defTabSz="756026" rtl="0" eaLnBrk="1" latinLnBrk="0" hangingPunct="1">
        <a:lnSpc>
          <a:spcPct val="111000"/>
        </a:lnSpc>
        <a:spcBef>
          <a:spcPts val="769"/>
        </a:spcBef>
        <a:buFont typeface="Corbel" panose="020B0503020204020204" pitchFamily="34" charset="0"/>
        <a:buChar char="–"/>
        <a:defRPr sz="1158" i="1" kern="1200">
          <a:solidFill>
            <a:schemeClr val="tx2">
              <a:lumMod val="75000"/>
              <a:lumOff val="25000"/>
            </a:schemeClr>
          </a:solidFill>
          <a:latin typeface="+mn-lt"/>
          <a:ea typeface="+mn-ea"/>
          <a:cs typeface="+mn-cs"/>
        </a:defRPr>
      </a:lvl5pPr>
      <a:lvl6pPr marL="1587654" indent="-264609" algn="l" defTabSz="756026" rtl="0" eaLnBrk="1" latinLnBrk="0" hangingPunct="1">
        <a:lnSpc>
          <a:spcPct val="111000"/>
        </a:lnSpc>
        <a:spcBef>
          <a:spcPts val="769"/>
        </a:spcBef>
        <a:buFont typeface="Corbel" panose="020B0503020204020204" pitchFamily="34" charset="0"/>
        <a:buChar char="–"/>
        <a:defRPr sz="1158" kern="1200">
          <a:solidFill>
            <a:schemeClr val="accent1">
              <a:lumMod val="75000"/>
            </a:schemeClr>
          </a:solidFill>
          <a:latin typeface="+mn-lt"/>
          <a:ea typeface="+mn-ea"/>
          <a:cs typeface="+mn-cs"/>
        </a:defRPr>
      </a:lvl6pPr>
      <a:lvl7pPr marL="1852264" indent="-264609" algn="l" defTabSz="756026" rtl="0" eaLnBrk="1" latinLnBrk="0" hangingPunct="1">
        <a:lnSpc>
          <a:spcPct val="111000"/>
        </a:lnSpc>
        <a:spcBef>
          <a:spcPts val="769"/>
        </a:spcBef>
        <a:buFont typeface="Corbel" panose="020B0503020204020204" pitchFamily="34" charset="0"/>
        <a:buChar char="–"/>
        <a:defRPr sz="1158" i="1" kern="1200">
          <a:solidFill>
            <a:schemeClr val="accent1">
              <a:lumMod val="75000"/>
            </a:schemeClr>
          </a:solidFill>
          <a:latin typeface="+mn-lt"/>
          <a:ea typeface="+mn-ea"/>
          <a:cs typeface="+mn-cs"/>
        </a:defRPr>
      </a:lvl7pPr>
      <a:lvl8pPr marL="2116873" indent="-264609" algn="l" defTabSz="756026" rtl="0" eaLnBrk="1" latinLnBrk="0" hangingPunct="1">
        <a:lnSpc>
          <a:spcPct val="111000"/>
        </a:lnSpc>
        <a:spcBef>
          <a:spcPts val="769"/>
        </a:spcBef>
        <a:buFont typeface="Corbel" panose="020B0503020204020204" pitchFamily="34" charset="0"/>
        <a:buChar char="–"/>
        <a:defRPr sz="1158" kern="1200">
          <a:solidFill>
            <a:schemeClr val="accent1">
              <a:lumMod val="75000"/>
            </a:schemeClr>
          </a:solidFill>
          <a:latin typeface="+mn-lt"/>
          <a:ea typeface="+mn-ea"/>
          <a:cs typeface="+mn-cs"/>
        </a:defRPr>
      </a:lvl8pPr>
      <a:lvl9pPr marL="2381482" indent="-264609" algn="l" defTabSz="756026" rtl="0" eaLnBrk="1" latinLnBrk="0" hangingPunct="1">
        <a:lnSpc>
          <a:spcPct val="111000"/>
        </a:lnSpc>
        <a:spcBef>
          <a:spcPts val="769"/>
        </a:spcBef>
        <a:buFont typeface="Corbel" panose="020B0503020204020204" pitchFamily="34" charset="0"/>
        <a:buChar char="–"/>
        <a:defRPr sz="1158" i="1" kern="1200">
          <a:solidFill>
            <a:schemeClr val="accent1">
              <a:lumMod val="75000"/>
            </a:schemeClr>
          </a:solidFill>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r">
              <a:lnSpc>
                <a:spcPct val="100000"/>
              </a:lnSpc>
            </a:pPr>
            <a:r>
              <a:rPr lang="en-US" sz="6000" strike="noStrike" spc="-1">
                <a:solidFill>
                  <a:srgbClr val="000000"/>
                </a:solidFill>
                <a:uFill>
                  <a:solidFill>
                    <a:srgbClr val="FFFFFF"/>
                  </a:solidFill>
                </a:uFill>
                <a:latin typeface="La Bamba LET"/>
                <a:ea typeface="DejaVu Sans"/>
              </a:rPr>
              <a:t>Can We Grow Again?</a:t>
            </a:r>
            <a:endParaRPr lang="en-US" sz="1800" strike="noStrike" spc="-1">
              <a:solidFill>
                <a:srgbClr val="000000"/>
              </a:solidFill>
              <a:uFill>
                <a:solidFill>
                  <a:srgbClr val="FFFFFF"/>
                </a:solidFill>
              </a:uFill>
              <a:latin typeface="Arial"/>
            </a:endParaRPr>
          </a:p>
        </p:txBody>
      </p:sp>
      <p:sp>
        <p:nvSpPr>
          <p:cNvPr id="110" name="CustomShape 2"/>
          <p:cNvSpPr/>
          <p:nvPr/>
        </p:nvSpPr>
        <p:spPr>
          <a:xfrm>
            <a:off x="3657600" y="1737360"/>
            <a:ext cx="582588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200" strike="noStrike" spc="-1">
                <a:solidFill>
                  <a:srgbClr val="000000"/>
                </a:solidFill>
                <a:uFill>
                  <a:solidFill>
                    <a:srgbClr val="FFFFFF"/>
                  </a:solidFill>
                </a:uFill>
                <a:latin typeface="Arial"/>
                <a:ea typeface="DejaVu Sans"/>
              </a:rPr>
              <a:t>We are hearing that many denominations are in sharp decline. What about the churches of Christ?</a:t>
            </a:r>
            <a:endParaRPr lang="en-US" sz="1800" strike="noStrike" spc="-1">
              <a:solidFill>
                <a:srgbClr val="000000"/>
              </a:solidFill>
              <a:uFill>
                <a:solidFill>
                  <a:srgbClr val="FFFFFF"/>
                </a:solidFill>
              </a:uFill>
              <a:latin typeface="Arial"/>
            </a:endParaRPr>
          </a:p>
        </p:txBody>
      </p:sp>
      <p:pic>
        <p:nvPicPr>
          <p:cNvPr id="111" name="Picture 110"/>
          <p:cNvPicPr/>
          <p:nvPr/>
        </p:nvPicPr>
        <p:blipFill>
          <a:blip r:embed="rId2"/>
          <a:stretch/>
        </p:blipFill>
        <p:spPr>
          <a:xfrm>
            <a:off x="91440" y="1280160"/>
            <a:ext cx="3270600" cy="4205520"/>
          </a:xfrm>
          <a:prstGeom prst="rect">
            <a:avLst/>
          </a:prstGeom>
          <a:ln>
            <a:noFill/>
          </a:ln>
        </p:spPr>
      </p:pic>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30"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a:solidFill>
                  <a:srgbClr val="000000"/>
                </a:solidFill>
                <a:uFill>
                  <a:solidFill>
                    <a:srgbClr val="FFFFFF"/>
                  </a:solidFill>
                </a:uFill>
                <a:latin typeface="Arial"/>
                <a:ea typeface="DejaVu Sans"/>
              </a:rPr>
              <a:t>REMOVE</a:t>
            </a:r>
            <a:r>
              <a:rPr lang="en-US" sz="2800" strike="noStrike" spc="-1">
                <a:solidFill>
                  <a:srgbClr val="000000"/>
                </a:solidFill>
                <a:uFill>
                  <a:solidFill>
                    <a:srgbClr val="FFFFFF"/>
                  </a:solidFill>
                </a:uFill>
                <a:latin typeface="Arial"/>
                <a:ea typeface="DejaVu Sans"/>
              </a:rPr>
              <a:t> </a:t>
            </a:r>
            <a:r>
              <a:rPr lang="en-US" sz="2800" b="1" strike="noStrike" spc="-1">
                <a:solidFill>
                  <a:srgbClr val="000000"/>
                </a:solidFill>
                <a:uFill>
                  <a:solidFill>
                    <a:srgbClr val="FFFFFF"/>
                  </a:solidFill>
                </a:uFill>
                <a:latin typeface="Arial"/>
                <a:ea typeface="DejaVu Sans"/>
              </a:rPr>
              <a:t> the thought</a:t>
            </a:r>
            <a:r>
              <a:rPr lang="en-US" sz="2800" strike="noStrike" spc="-1">
                <a:solidFill>
                  <a:srgbClr val="000000"/>
                </a:solidFill>
                <a:uFill>
                  <a:solidFill>
                    <a:srgbClr val="FFFFFF"/>
                  </a:solidFill>
                </a:uFill>
                <a:latin typeface="Arial"/>
                <a:ea typeface="DejaVu Sans"/>
              </a:rPr>
              <a:t> – I remember when we had x.</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a:solidFill>
                  <a:srgbClr val="000000"/>
                </a:solidFill>
                <a:uFill>
                  <a:solidFill>
                    <a:srgbClr val="FFFFFF"/>
                  </a:solidFill>
                </a:uFill>
                <a:latin typeface="Arial"/>
                <a:ea typeface="DejaVu Sans"/>
              </a:rPr>
              <a:t>Haggai 2:3-4</a:t>
            </a:r>
            <a:r>
              <a:rPr lang="en-US" sz="2800" strike="noStrike" spc="-1">
                <a:solidFill>
                  <a:srgbClr val="000000"/>
                </a:solidFill>
                <a:uFill>
                  <a:solidFill>
                    <a:srgbClr val="FFFFFF"/>
                  </a:solidFill>
                </a:uFill>
                <a:latin typeface="Arial"/>
                <a:ea typeface="DejaVu Sans"/>
              </a:rPr>
              <a:t> 3 'Who is left among you who saw this temple in its former glory? And how do you see it now? In comparison with it, is this not in your eyes as nothing? 4 Yet now be strong, Zerubbabel,' says the Lord; 'and be strong, Joshua, son of Jehozadak, the high priest; and be strong, all you people of the land,' says the Lord, 'and work; for I am with you,' says the Lord of hosts. </a:t>
            </a:r>
            <a:endParaRPr lang="en-US" sz="1800" strike="noStrike" spc="-1">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32"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the thought</a:t>
            </a:r>
            <a:r>
              <a:rPr lang="en-US" sz="2800" strike="noStrike" spc="-1" dirty="0">
                <a:solidFill>
                  <a:srgbClr val="000000"/>
                </a:solidFill>
                <a:uFill>
                  <a:solidFill>
                    <a:srgbClr val="FFFFFF"/>
                  </a:solidFill>
                </a:uFill>
                <a:latin typeface="Arial"/>
                <a:ea typeface="DejaVu Sans"/>
              </a:rPr>
              <a:t> “I remember when we had x.”</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thought</a:t>
            </a:r>
            <a:r>
              <a:rPr lang="en-US" sz="2800" strike="noStrike" spc="-1" dirty="0">
                <a:solidFill>
                  <a:srgbClr val="000000"/>
                </a:solidFill>
                <a:uFill>
                  <a:solidFill>
                    <a:srgbClr val="FFFFFF"/>
                  </a:solidFill>
                </a:uFill>
                <a:latin typeface="Arial"/>
                <a:ea typeface="DejaVu Sans"/>
              </a:rPr>
              <a:t> that few is insignificant</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Matthew 18:20</a:t>
            </a:r>
            <a:r>
              <a:rPr lang="en-US" sz="2800" strike="noStrike" spc="-1" dirty="0">
                <a:solidFill>
                  <a:srgbClr val="000000"/>
                </a:solidFill>
                <a:uFill>
                  <a:solidFill>
                    <a:srgbClr val="FFFFFF"/>
                  </a:solidFill>
                </a:uFill>
                <a:latin typeface="Arial"/>
                <a:ea typeface="DejaVu Sans"/>
              </a:rPr>
              <a:t> For where two or three are gathered together in My name, I am there in the midst of them." </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If we are 2 or 2,000 we enjoy fellowship with Christ</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 </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34"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the thought</a:t>
            </a:r>
            <a:r>
              <a:rPr lang="en-US" sz="2800" strike="noStrike" spc="-1" dirty="0">
                <a:solidFill>
                  <a:srgbClr val="000000"/>
                </a:solidFill>
                <a:uFill>
                  <a:solidFill>
                    <a:srgbClr val="FFFFFF"/>
                  </a:solidFill>
                </a:uFill>
                <a:latin typeface="Arial"/>
                <a:ea typeface="DejaVu Sans"/>
              </a:rPr>
              <a:t> “I remember when we had x.”</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thought</a:t>
            </a:r>
            <a:r>
              <a:rPr lang="en-US" sz="2800" strike="noStrike" spc="-1" dirty="0">
                <a:solidFill>
                  <a:srgbClr val="000000"/>
                </a:solidFill>
                <a:uFill>
                  <a:solidFill>
                    <a:srgbClr val="FFFFFF"/>
                  </a:solidFill>
                </a:uFill>
                <a:latin typeface="Arial"/>
                <a:ea typeface="DejaVu Sans"/>
              </a:rPr>
              <a:t> that few is insignificant</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God used 1 man – Moses to lead Israel</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God reduced the army of Gideon (32,000 to 300)</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God used 1 man – Jesus to bring us salvation</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God can use 1 person (you) to do good for Him</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36"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 the thought</a:t>
            </a:r>
            <a:r>
              <a:rPr lang="en-US" sz="2800" strike="noStrike" spc="-1" dirty="0">
                <a:solidFill>
                  <a:srgbClr val="000000"/>
                </a:solidFill>
                <a:uFill>
                  <a:solidFill>
                    <a:srgbClr val="FFFFFF"/>
                  </a:solidFill>
                </a:uFill>
                <a:latin typeface="Arial"/>
                <a:ea typeface="DejaVu Sans"/>
              </a:rPr>
              <a:t> “I remember when we had x.”</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thought</a:t>
            </a:r>
            <a:r>
              <a:rPr lang="en-US" sz="2800" strike="noStrike" spc="-1" dirty="0">
                <a:solidFill>
                  <a:srgbClr val="000000"/>
                </a:solidFill>
                <a:uFill>
                  <a:solidFill>
                    <a:srgbClr val="FFFFFF"/>
                  </a:solidFill>
                </a:uFill>
                <a:latin typeface="Arial"/>
                <a:ea typeface="DejaVu Sans"/>
              </a:rPr>
              <a:t> that few is insignificant</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the thought</a:t>
            </a:r>
            <a:r>
              <a:rPr lang="en-US" sz="2800" strike="noStrike" spc="-1" dirty="0">
                <a:solidFill>
                  <a:srgbClr val="000000"/>
                </a:solidFill>
                <a:uFill>
                  <a:solidFill>
                    <a:srgbClr val="FFFFFF"/>
                  </a:solidFill>
                </a:uFill>
                <a:latin typeface="Arial"/>
                <a:ea typeface="DejaVu Sans"/>
              </a:rPr>
              <a:t> that few = failure</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Noah preached 120 years and only converted his family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But he was a preacher of righteousness</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38"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 the thought</a:t>
            </a:r>
            <a:r>
              <a:rPr lang="en-US" sz="2800" strike="noStrike" spc="-1" dirty="0">
                <a:solidFill>
                  <a:srgbClr val="000000"/>
                </a:solidFill>
                <a:uFill>
                  <a:solidFill>
                    <a:srgbClr val="FFFFFF"/>
                  </a:solidFill>
                </a:uFill>
                <a:latin typeface="Arial"/>
                <a:ea typeface="DejaVu Sans"/>
              </a:rPr>
              <a:t> “I remember when we had x.”</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thought</a:t>
            </a:r>
            <a:r>
              <a:rPr lang="en-US" sz="2800" strike="noStrike" spc="-1" dirty="0">
                <a:solidFill>
                  <a:srgbClr val="000000"/>
                </a:solidFill>
                <a:uFill>
                  <a:solidFill>
                    <a:srgbClr val="FFFFFF"/>
                  </a:solidFill>
                </a:uFill>
                <a:latin typeface="Arial"/>
                <a:ea typeface="DejaVu Sans"/>
              </a:rPr>
              <a:t> that few is insignificant</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a:t>
            </a:r>
            <a:r>
              <a:rPr lang="en-US" sz="2800" strike="noStrike" spc="-1" dirty="0">
                <a:solidFill>
                  <a:srgbClr val="000000"/>
                </a:solidFill>
                <a:uFill>
                  <a:solidFill>
                    <a:srgbClr val="FFFFFF"/>
                  </a:solidFill>
                </a:uFill>
                <a:latin typeface="Arial"/>
                <a:ea typeface="DejaVu Sans"/>
              </a:rPr>
              <a:t>t that few = failure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 the thought</a:t>
            </a:r>
            <a:r>
              <a:rPr lang="en-US" sz="2800" strike="noStrike" spc="-1" dirty="0">
                <a:solidFill>
                  <a:srgbClr val="000000"/>
                </a:solidFill>
                <a:uFill>
                  <a:solidFill>
                    <a:srgbClr val="FFFFFF"/>
                  </a:solidFill>
                </a:uFill>
                <a:latin typeface="Arial"/>
                <a:ea typeface="DejaVu Sans"/>
              </a:rPr>
              <a:t> that bigger is better</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Gideon's army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Bigger does not mean better / more faithful</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Remember in Prayer</a:t>
            </a:r>
            <a:endParaRPr lang="en-US" sz="1800" strike="noStrike" spc="-1">
              <a:solidFill>
                <a:srgbClr val="000000"/>
              </a:solidFill>
              <a:uFill>
                <a:solidFill>
                  <a:srgbClr val="FFFFFF"/>
                </a:solidFill>
              </a:uFill>
              <a:latin typeface="Arial"/>
            </a:endParaRPr>
          </a:p>
        </p:txBody>
      </p:sp>
      <p:sp>
        <p:nvSpPr>
          <p:cNvPr id="140"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a:solidFill>
                  <a:srgbClr val="000000"/>
                </a:solidFill>
                <a:uFill>
                  <a:solidFill>
                    <a:srgbClr val="FFFFFF"/>
                  </a:solidFill>
                </a:uFill>
                <a:latin typeface="Arial"/>
                <a:ea typeface="DejaVu Sans"/>
              </a:rPr>
              <a:t>Those who are sick OF the congregation</a:t>
            </a:r>
            <a:endParaRPr lang="en-US" sz="1800" strike="noStrike" spc="-1">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Remember in Prayer</a:t>
            </a:r>
            <a:endParaRPr lang="en-US" sz="1800" strike="noStrike" spc="-1">
              <a:solidFill>
                <a:srgbClr val="000000"/>
              </a:solidFill>
              <a:uFill>
                <a:solidFill>
                  <a:srgbClr val="FFFFFF"/>
                </a:solidFill>
              </a:uFill>
              <a:latin typeface="Arial"/>
            </a:endParaRPr>
          </a:p>
        </p:txBody>
      </p:sp>
      <p:sp>
        <p:nvSpPr>
          <p:cNvPr id="142"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57200" indent="-457200">
              <a:buFont typeface="Arial" panose="020B0604020202020204" pitchFamily="34" charset="0"/>
              <a:buChar char="•"/>
            </a:pPr>
            <a:r>
              <a:rPr lang="en-US" sz="2800" b="1" strike="noStrike" spc="-1" dirty="0">
                <a:solidFill>
                  <a:srgbClr val="000000"/>
                </a:solidFill>
                <a:uFill>
                  <a:solidFill>
                    <a:srgbClr val="FFFFFF"/>
                  </a:solidFill>
                </a:uFill>
                <a:latin typeface="Arial"/>
                <a:ea typeface="DejaVu Sans"/>
              </a:rPr>
              <a:t>Those who are sick OF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who are sick IN the congregation</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Remember in Prayer</a:t>
            </a:r>
            <a:endParaRPr lang="en-US" sz="1800" strike="noStrike" spc="-1">
              <a:solidFill>
                <a:srgbClr val="000000"/>
              </a:solidFill>
              <a:uFill>
                <a:solidFill>
                  <a:srgbClr val="FFFFFF"/>
                </a:solidFill>
              </a:uFill>
              <a:latin typeface="Arial"/>
            </a:endParaRPr>
          </a:p>
        </p:txBody>
      </p:sp>
      <p:sp>
        <p:nvSpPr>
          <p:cNvPr id="144"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57200" indent="-457200">
              <a:buFont typeface="Arial" panose="020B0604020202020204" pitchFamily="34" charset="0"/>
              <a:buChar char="•"/>
            </a:pPr>
            <a:r>
              <a:rPr lang="en-US" sz="2800" b="1" strike="noStrike" spc="-1" dirty="0">
                <a:solidFill>
                  <a:srgbClr val="000000"/>
                </a:solidFill>
                <a:uFill>
                  <a:solidFill>
                    <a:srgbClr val="FFFFFF"/>
                  </a:solidFill>
                </a:uFill>
                <a:latin typeface="Arial"/>
                <a:ea typeface="DejaVu Sans"/>
              </a:rPr>
              <a:t>Those who are sick OF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who are sick IN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sick AMONG the congregation</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Remember in Prayer</a:t>
            </a:r>
            <a:endParaRPr lang="en-US" sz="1800" strike="noStrike" spc="-1">
              <a:solidFill>
                <a:srgbClr val="000000"/>
              </a:solidFill>
              <a:uFill>
                <a:solidFill>
                  <a:srgbClr val="FFFFFF"/>
                </a:solidFill>
              </a:uFill>
              <a:latin typeface="Arial"/>
            </a:endParaRPr>
          </a:p>
        </p:txBody>
      </p:sp>
      <p:sp>
        <p:nvSpPr>
          <p:cNvPr id="146"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57200" indent="-457200">
              <a:buFont typeface="Arial" panose="020B0604020202020204" pitchFamily="34" charset="0"/>
              <a:buChar char="•"/>
            </a:pPr>
            <a:r>
              <a:rPr lang="en-US" sz="2800" b="1" strike="noStrike" spc="-1" dirty="0">
                <a:solidFill>
                  <a:srgbClr val="000000"/>
                </a:solidFill>
                <a:uFill>
                  <a:solidFill>
                    <a:srgbClr val="FFFFFF"/>
                  </a:solidFill>
                </a:uFill>
                <a:latin typeface="Arial"/>
                <a:ea typeface="DejaVu Sans"/>
              </a:rPr>
              <a:t>Those who are sick OF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who are sick IN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sick AMONG the congregation</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Those who are AWAY from the congregation</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Recognize</a:t>
            </a:r>
            <a:endParaRPr lang="en-US" sz="1800" strike="noStrike" spc="-1">
              <a:solidFill>
                <a:srgbClr val="000000"/>
              </a:solidFill>
              <a:uFill>
                <a:solidFill>
                  <a:srgbClr val="FFFFFF"/>
                </a:solidFill>
              </a:uFill>
              <a:latin typeface="Arial"/>
            </a:endParaRPr>
          </a:p>
        </p:txBody>
      </p:sp>
      <p:sp>
        <p:nvSpPr>
          <p:cNvPr id="148"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The gospel is God's drawing power</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God gives the increase</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It takes time, effort, persistence to convert the lost</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The message can not be changed</a:t>
            </a:r>
            <a:endParaRPr lang="en-US" sz="1800" strike="noStrike" spc="-1">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Here are the facts</a:t>
            </a:r>
            <a:endParaRPr lang="en-US" sz="1800" strike="noStrike" spc="-1">
              <a:solidFill>
                <a:srgbClr val="000000"/>
              </a:solidFill>
              <a:uFill>
                <a:solidFill>
                  <a:srgbClr val="FFFFFF"/>
                </a:solidFill>
              </a:uFill>
              <a:latin typeface="Arial"/>
            </a:endParaRPr>
          </a:p>
        </p:txBody>
      </p:sp>
      <p:sp>
        <p:nvSpPr>
          <p:cNvPr id="113"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1906	2,649 Congregations	207,555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This is the time the instrumental (Christian Church) divided and became a separate group.</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Recognize</a:t>
            </a:r>
            <a:endParaRPr lang="en-US" sz="1800" strike="noStrike" spc="-1">
              <a:solidFill>
                <a:srgbClr val="000000"/>
              </a:solidFill>
              <a:uFill>
                <a:solidFill>
                  <a:srgbClr val="FFFFFF"/>
                </a:solidFill>
              </a:uFill>
              <a:latin typeface="Arial"/>
            </a:endParaRPr>
          </a:p>
        </p:txBody>
      </p:sp>
      <p:sp>
        <p:nvSpPr>
          <p:cNvPr id="150" name="CustomShape 2"/>
          <p:cNvSpPr/>
          <p:nvPr/>
        </p:nvSpPr>
        <p:spPr>
          <a:xfrm>
            <a:off x="504000" y="1326600"/>
            <a:ext cx="9070920" cy="3884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Growth does not occur with fleshly desires</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That growth begins with personal growth</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Salvation of one soul is worth the effort</a:t>
            </a:r>
            <a:endParaRPr lang="en-US" sz="1800" strike="noStrike" spc="-1">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Here are the facts</a:t>
            </a:r>
            <a:endParaRPr lang="en-US" sz="1800" strike="noStrike" spc="-1">
              <a:solidFill>
                <a:srgbClr val="000000"/>
              </a:solidFill>
              <a:uFill>
                <a:solidFill>
                  <a:srgbClr val="FFFFFF"/>
                </a:solidFill>
              </a:uFill>
              <a:latin typeface="Arial"/>
            </a:endParaRPr>
          </a:p>
        </p:txBody>
      </p:sp>
      <p:sp>
        <p:nvSpPr>
          <p:cNvPr id="115"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1906	2,649 Congregations	207,555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1926	6,226 Congregations	563,828 Members</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This marks the beginning of several issues – one cup, classes, located preacher, orphan homes, co-operation, etc.</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Here are the facts</a:t>
            </a:r>
            <a:endParaRPr lang="en-US" sz="1800" strike="noStrike" spc="-1">
              <a:solidFill>
                <a:srgbClr val="000000"/>
              </a:solidFill>
              <a:uFill>
                <a:solidFill>
                  <a:srgbClr val="FFFFFF"/>
                </a:solidFill>
              </a:uFill>
              <a:latin typeface="Arial"/>
            </a:endParaRPr>
          </a:p>
        </p:txBody>
      </p:sp>
      <p:sp>
        <p:nvSpPr>
          <p:cNvPr id="117"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1906	2,649 Congregations	207,555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1926	6,226 Congregations	563,828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1990	13,174 Congregations	1,684,872 Members</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The high peak of growth.</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Here are the facts</a:t>
            </a:r>
            <a:endParaRPr lang="en-US" sz="1800" strike="noStrike" spc="-1">
              <a:solidFill>
                <a:srgbClr val="000000"/>
              </a:solidFill>
              <a:uFill>
                <a:solidFill>
                  <a:srgbClr val="FFFFFF"/>
                </a:solidFill>
              </a:uFill>
              <a:latin typeface="Arial"/>
            </a:endParaRPr>
          </a:p>
        </p:txBody>
      </p:sp>
      <p:sp>
        <p:nvSpPr>
          <p:cNvPr id="119"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6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1906	2,649 Congregations	207,555 Members </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1926	6,226 Congregations	563,828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1990	13,174 Congregations	1,684,872 Members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2015	12,300 Congregations	1,519,695 Members</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A decline of -874 Congregations	-165,177 Members</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Growing Unchurched</a:t>
            </a:r>
            <a:endParaRPr lang="en-US" sz="4400" strike="noStrike" spc="-1">
              <a:solidFill>
                <a:srgbClr val="000000"/>
              </a:solidFill>
              <a:uFill>
                <a:solidFill>
                  <a:srgbClr val="FFFFFF"/>
                </a:solidFill>
              </a:uFill>
              <a:latin typeface="Arial"/>
            </a:endParaRPr>
          </a:p>
        </p:txBody>
      </p:sp>
      <p:sp>
        <p:nvSpPr>
          <p:cNvPr id="121" name="CustomShape 2"/>
          <p:cNvSpPr/>
          <p:nvPr/>
        </p:nvSpPr>
        <p:spPr>
          <a:xfrm>
            <a:off x="5852160" y="1463040"/>
            <a:ext cx="400104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1990s 30% unchurched</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2000s 33% unchurched</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2014 43% unchurched</a:t>
            </a:r>
            <a:endParaRPr lang="en-US" sz="1800" strike="noStrike" spc="-1">
              <a:solidFill>
                <a:srgbClr val="000000"/>
              </a:solidFill>
              <a:uFill>
                <a:solidFill>
                  <a:srgbClr val="FFFFFF"/>
                </a:solidFill>
              </a:uFill>
              <a:latin typeface="Arial"/>
            </a:endParaRPr>
          </a:p>
        </p:txBody>
      </p:sp>
      <p:sp>
        <p:nvSpPr>
          <p:cNvPr id="122" name="TextShape 3"/>
          <p:cNvSpPr txBox="1"/>
          <p:nvPr/>
        </p:nvSpPr>
        <p:spPr>
          <a:xfrm>
            <a:off x="189000" y="1326600"/>
            <a:ext cx="5023080" cy="3794040"/>
          </a:xfrm>
          <a:prstGeom prst="rect">
            <a:avLst/>
          </a:prstGeom>
          <a:noFill/>
          <a:ln>
            <a:noFill/>
          </a:ln>
        </p:spPr>
        <p:txBody>
          <a:bodyPr lIns="0" tIns="0" rIns="0" bIns="0"/>
          <a:lstStyle/>
          <a:p>
            <a:pPr marL="432000" indent="-324000">
              <a:buClr>
                <a:srgbClr val="000000"/>
              </a:buClr>
              <a:buSzPct val="45000"/>
              <a:buFont typeface="Wingdings" charset="2"/>
              <a:buChar char=""/>
            </a:pPr>
            <a:r>
              <a:rPr lang="en-US" sz="2400" b="1" strike="noStrike" spc="-1">
                <a:solidFill>
                  <a:srgbClr val="000000"/>
                </a:solidFill>
                <a:uFill>
                  <a:solidFill>
                    <a:srgbClr val="FFFFFF"/>
                  </a:solidFill>
                </a:uFill>
                <a:latin typeface="Arial"/>
              </a:rPr>
              <a:t>10 % Purely Unchurched</a:t>
            </a:r>
            <a:r>
              <a:rPr lang="en-US" sz="2400" strike="noStrike" spc="-1">
                <a:solidFill>
                  <a:srgbClr val="000000"/>
                </a:solidFill>
                <a:uFill>
                  <a:solidFill>
                    <a:srgbClr val="FFFFFF"/>
                  </a:solidFill>
                </a:uFill>
                <a:latin typeface="Arial"/>
              </a:rPr>
              <a:t> – Never attended a church</a:t>
            </a:r>
          </a:p>
          <a:p>
            <a:pPr marL="432000" indent="-324000">
              <a:buClr>
                <a:srgbClr val="000000"/>
              </a:buClr>
              <a:buSzPct val="45000"/>
              <a:buFont typeface="Wingdings" charset="2"/>
              <a:buChar char=""/>
            </a:pPr>
            <a:r>
              <a:rPr lang="en-US" sz="2400" b="1" strike="noStrike" spc="-1">
                <a:solidFill>
                  <a:srgbClr val="000000"/>
                </a:solidFill>
                <a:uFill>
                  <a:solidFill>
                    <a:srgbClr val="FFFFFF"/>
                  </a:solidFill>
                </a:uFill>
                <a:latin typeface="Arial"/>
              </a:rPr>
              <a:t>33% De-Churched</a:t>
            </a:r>
            <a:r>
              <a:rPr lang="en-US" sz="2400" strike="noStrike" spc="-1">
                <a:solidFill>
                  <a:srgbClr val="000000"/>
                </a:solidFill>
                <a:uFill>
                  <a:solidFill>
                    <a:srgbClr val="FFFFFF"/>
                  </a:solidFill>
                </a:uFill>
                <a:latin typeface="Arial"/>
              </a:rPr>
              <a:t> – Once active but no longer</a:t>
            </a:r>
          </a:p>
          <a:p>
            <a:pPr marL="432000" indent="-324000">
              <a:buClr>
                <a:srgbClr val="000000"/>
              </a:buClr>
              <a:buSzPct val="45000"/>
              <a:buFont typeface="Wingdings" charset="2"/>
              <a:buChar char=""/>
            </a:pPr>
            <a:r>
              <a:rPr lang="en-US" sz="2400" b="1" strike="noStrike" spc="-1">
                <a:solidFill>
                  <a:srgbClr val="000000"/>
                </a:solidFill>
                <a:uFill>
                  <a:solidFill>
                    <a:srgbClr val="FFFFFF"/>
                  </a:solidFill>
                </a:uFill>
                <a:latin typeface="Arial"/>
              </a:rPr>
              <a:t>8% Minimally Churched</a:t>
            </a:r>
            <a:r>
              <a:rPr lang="en-US" sz="2400" strike="noStrike" spc="-1">
                <a:solidFill>
                  <a:srgbClr val="000000"/>
                </a:solidFill>
                <a:uFill>
                  <a:solidFill>
                    <a:srgbClr val="FFFFFF"/>
                  </a:solidFill>
                </a:uFill>
                <a:latin typeface="Arial"/>
              </a:rPr>
              <a:t> – Attend infrequently</a:t>
            </a:r>
          </a:p>
          <a:p>
            <a:pPr marL="432000" indent="-324000">
              <a:buClr>
                <a:srgbClr val="000000"/>
              </a:buClr>
              <a:buSzPct val="45000"/>
              <a:buFont typeface="Wingdings" charset="2"/>
              <a:buChar char=""/>
            </a:pPr>
            <a:r>
              <a:rPr lang="en-US" sz="2400" b="1" strike="noStrike" spc="-1">
                <a:solidFill>
                  <a:srgbClr val="000000"/>
                </a:solidFill>
                <a:uFill>
                  <a:solidFill>
                    <a:srgbClr val="FFFFFF"/>
                  </a:solidFill>
                </a:uFill>
                <a:latin typeface="Arial"/>
              </a:rPr>
              <a:t>49% Actively Churched</a:t>
            </a:r>
            <a:r>
              <a:rPr lang="en-US" sz="2400" strike="noStrike" spc="-1">
                <a:solidFill>
                  <a:srgbClr val="000000"/>
                </a:solidFill>
                <a:uFill>
                  <a:solidFill>
                    <a:srgbClr val="FFFFFF"/>
                  </a:solidFill>
                </a:uFill>
                <a:latin typeface="Arial"/>
              </a:rPr>
              <a:t> – Attend church at least once a month</a:t>
            </a: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Numbers are Important</a:t>
            </a:r>
            <a:endParaRPr lang="en-US" sz="1800" strike="noStrike" spc="-1">
              <a:solidFill>
                <a:srgbClr val="000000"/>
              </a:solidFill>
              <a:uFill>
                <a:solidFill>
                  <a:srgbClr val="FFFFFF"/>
                </a:solidFill>
              </a:uFill>
              <a:latin typeface="Arial"/>
            </a:endParaRPr>
          </a:p>
        </p:txBody>
      </p:sp>
      <p:sp>
        <p:nvSpPr>
          <p:cNvPr id="124"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God counted Israel when they left Egypt</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God counted them again before they enter Canaan</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God counted 3,000 in Acts 2</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God counted each added daily (Acts 2:47)</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Numbers should be important to us. Not just for numbers sake.</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Numbers represent souls.</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a:solidFill>
                  <a:srgbClr val="000000"/>
                </a:solidFill>
                <a:uFill>
                  <a:solidFill>
                    <a:srgbClr val="FFFFFF"/>
                  </a:solidFill>
                </a:uFill>
                <a:latin typeface="Arial"/>
                <a:ea typeface="DejaVu Sans"/>
              </a:rPr>
              <a:t>However, numbers are not everything.</a:t>
            </a:r>
            <a:endParaRPr lang="en-US" sz="1800" strike="noStrike" spc="-1">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Numbers are Important</a:t>
            </a:r>
            <a:endParaRPr lang="en-US" sz="1800" strike="noStrike" spc="-1">
              <a:solidFill>
                <a:srgbClr val="000000"/>
              </a:solidFill>
              <a:uFill>
                <a:solidFill>
                  <a:srgbClr val="FFFFFF"/>
                </a:solidFill>
              </a:uFill>
              <a:latin typeface="Arial"/>
            </a:endParaRPr>
          </a:p>
        </p:txBody>
      </p:sp>
      <p:sp>
        <p:nvSpPr>
          <p:cNvPr id="126"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42900" indent="-342900">
              <a:buFont typeface="Arial" panose="020B0604020202020204" pitchFamily="34" charset="0"/>
              <a:buChar char="•"/>
            </a:pPr>
            <a:r>
              <a:rPr lang="en-US" sz="2400" strike="noStrike" spc="-1" dirty="0">
                <a:solidFill>
                  <a:srgbClr val="000000"/>
                </a:solidFill>
                <a:uFill>
                  <a:solidFill>
                    <a:srgbClr val="FFFFFF"/>
                  </a:solidFill>
                </a:uFill>
                <a:latin typeface="Arial"/>
                <a:ea typeface="DejaVu Sans"/>
              </a:rPr>
              <a:t>Many churches (denominations) and many congregations among the churches of Christ are in decline.</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Some are trying “Showtime” tactics to attract more people.</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strike="noStrike" spc="-1" dirty="0">
                <a:solidFill>
                  <a:srgbClr val="000000"/>
                </a:solidFill>
                <a:uFill>
                  <a:solidFill>
                    <a:srgbClr val="FFFFFF"/>
                  </a:solidFill>
                </a:uFill>
                <a:latin typeface="Arial"/>
                <a:ea typeface="DejaVu Sans"/>
              </a:rPr>
              <a:t>Numbers are important, but not as important as following the </a:t>
            </a:r>
            <a:r>
              <a:rPr lang="en-US" sz="2400" strike="noStrike" spc="-1" dirty="0" err="1">
                <a:solidFill>
                  <a:srgbClr val="000000"/>
                </a:solidFill>
                <a:uFill>
                  <a:solidFill>
                    <a:srgbClr val="FFFFFF"/>
                  </a:solidFill>
                </a:uFill>
                <a:latin typeface="Arial"/>
                <a:ea typeface="DejaVu Sans"/>
              </a:rPr>
              <a:t>wil</a:t>
            </a:r>
            <a:r>
              <a:rPr lang="en-US" sz="2400" strike="noStrike" spc="-1" dirty="0">
                <a:solidFill>
                  <a:srgbClr val="000000"/>
                </a:solidFill>
                <a:uFill>
                  <a:solidFill>
                    <a:srgbClr val="FFFFFF"/>
                  </a:solidFill>
                </a:uFill>
                <a:latin typeface="Arial"/>
                <a:ea typeface="DejaVu Sans"/>
              </a:rPr>
              <a:t> of God.</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300" strike="noStrike" spc="-1">
                <a:solidFill>
                  <a:srgbClr val="000000"/>
                </a:solidFill>
                <a:uFill>
                  <a:solidFill>
                    <a:srgbClr val="FFFFFF"/>
                  </a:solidFill>
                </a:uFill>
                <a:latin typeface="Arial"/>
                <a:ea typeface="DejaVu Sans"/>
              </a:rPr>
              <a:t>Remove the thought - - -</a:t>
            </a:r>
            <a:endParaRPr lang="en-US" sz="1800" strike="noStrike" spc="-1">
              <a:solidFill>
                <a:srgbClr val="000000"/>
              </a:solidFill>
              <a:uFill>
                <a:solidFill>
                  <a:srgbClr val="FFFFFF"/>
                </a:solidFill>
              </a:uFill>
              <a:latin typeface="Arial"/>
            </a:endParaRPr>
          </a:p>
        </p:txBody>
      </p:sp>
      <p:sp>
        <p:nvSpPr>
          <p:cNvPr id="128"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dirty="0">
                <a:solidFill>
                  <a:srgbClr val="000000"/>
                </a:solidFill>
                <a:uFill>
                  <a:solidFill>
                    <a:srgbClr val="FFFFFF"/>
                  </a:solidFill>
                </a:uFill>
                <a:latin typeface="Arial"/>
                <a:ea typeface="DejaVu Sans"/>
              </a:rPr>
              <a:t>REMOVE</a:t>
            </a:r>
            <a:r>
              <a:rPr lang="en-US" sz="2800" strike="noStrike" spc="-1" dirty="0">
                <a:solidFill>
                  <a:srgbClr val="000000"/>
                </a:solidFill>
                <a:uFill>
                  <a:solidFill>
                    <a:srgbClr val="FFFFFF"/>
                  </a:solidFill>
                </a:uFill>
                <a:latin typeface="Arial"/>
                <a:ea typeface="DejaVu Sans"/>
              </a:rPr>
              <a:t> </a:t>
            </a:r>
            <a:r>
              <a:rPr lang="en-US" sz="2800" b="1" strike="noStrike" spc="-1" dirty="0">
                <a:solidFill>
                  <a:srgbClr val="000000"/>
                </a:solidFill>
                <a:uFill>
                  <a:solidFill>
                    <a:srgbClr val="FFFFFF"/>
                  </a:solidFill>
                </a:uFill>
                <a:latin typeface="Arial"/>
                <a:ea typeface="DejaVu Sans"/>
              </a:rPr>
              <a:t> the thought</a:t>
            </a:r>
            <a:r>
              <a:rPr lang="en-US" sz="2800" strike="noStrike" spc="-1" dirty="0">
                <a:solidFill>
                  <a:srgbClr val="000000"/>
                </a:solidFill>
                <a:uFill>
                  <a:solidFill>
                    <a:srgbClr val="FFFFFF"/>
                  </a:solidFill>
                </a:uFill>
                <a:latin typeface="Arial"/>
                <a:ea typeface="DejaVu Sans"/>
              </a:rPr>
              <a:t> – I remember when we had x.</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Those were the “good old days”</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You don't go to heaven on the past</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800" strike="noStrike" spc="-1" dirty="0">
                <a:solidFill>
                  <a:srgbClr val="000000"/>
                </a:solidFill>
                <a:uFill>
                  <a:solidFill>
                    <a:srgbClr val="FFFFFF"/>
                  </a:solidFill>
                </a:uFill>
                <a:latin typeface="Arial"/>
                <a:ea typeface="DejaVu Sans"/>
              </a:rPr>
              <a:t>The past can keep us from doing what we ought to </a:t>
            </a:r>
            <a:endParaRPr lang="en-US" sz="1800" strike="noStrike" spc="-1" dirty="0">
              <a:solidFill>
                <a:srgbClr val="000000"/>
              </a:solidFill>
              <a:uFill>
                <a:solidFill>
                  <a:srgbClr val="FFFFFF"/>
                </a:solidFill>
              </a:uFill>
              <a:latin typeface="Arial"/>
            </a:endParaRPr>
          </a:p>
        </p:txBody>
      </p:sp>
    </p:spTree>
  </p:cSld>
  <p:clrMapOvr>
    <a:masterClrMapping/>
  </p:clrMapOvr>
  <p:transition spd="slow">
    <p:wip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
  <TotalTime>49</TotalTime>
  <Words>703</Words>
  <Application>Microsoft Office PowerPoint</Application>
  <PresentationFormat>Custom</PresentationFormat>
  <Paragraphs>120</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Century Schoolbook</vt:lpstr>
      <vt:lpstr>Corbel</vt:lpstr>
      <vt:lpstr>DejaVu Sans</vt:lpstr>
      <vt:lpstr>La Bamba LET</vt:lpstr>
      <vt:lpstr>Wingdings</vt:lpstr>
      <vt:lpstr>Feathered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10</cp:revision>
  <dcterms:created xsi:type="dcterms:W3CDTF">2016-02-15T17:53:04Z</dcterms:created>
  <dcterms:modified xsi:type="dcterms:W3CDTF">2016-02-27T19:47:52Z</dcterms:modified>
  <dc:language>en-US</dc:language>
</cp:coreProperties>
</file>